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7" r:id="rId2"/>
    <p:sldId id="349" r:id="rId3"/>
    <p:sldId id="365" r:id="rId4"/>
    <p:sldId id="370" r:id="rId5"/>
    <p:sldId id="366" r:id="rId6"/>
    <p:sldId id="371" r:id="rId7"/>
    <p:sldId id="369" r:id="rId8"/>
    <p:sldId id="375" r:id="rId9"/>
    <p:sldId id="376" r:id="rId10"/>
    <p:sldId id="379" r:id="rId11"/>
    <p:sldId id="380" r:id="rId12"/>
    <p:sldId id="381" r:id="rId13"/>
    <p:sldId id="378" r:id="rId14"/>
    <p:sldId id="373" r:id="rId15"/>
    <p:sldId id="374" r:id="rId16"/>
    <p:sldId id="377" r:id="rId17"/>
    <p:sldId id="367" r:id="rId18"/>
    <p:sldId id="382" r:id="rId19"/>
    <p:sldId id="353" r:id="rId20"/>
    <p:sldId id="383" r:id="rId21"/>
    <p:sldId id="284" r:id="rId22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39858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A111915-BE36-4E01-A7E5-04B1672EAD32}" styleName="浅色样式 2 - 强调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9072" autoAdjust="0"/>
  </p:normalViewPr>
  <p:slideViewPr>
    <p:cSldViewPr>
      <p:cViewPr varScale="1">
        <p:scale>
          <a:sx n="66" d="100"/>
          <a:sy n="66" d="100"/>
        </p:scale>
        <p:origin x="-1506" y="-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5E9BE4-F256-4753-8ADC-87231710FBAB}" type="datetimeFigureOut">
              <a:rPr lang="zh-CN" altLang="en-US" smtClean="0"/>
              <a:t>2015/8/27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D32D08-1381-4075-8082-F13C3C0D734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6041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32D08-1381-4075-8082-F13C3C0D734E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6450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2015/8/27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340768"/>
            <a:ext cx="8229600" cy="478539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2015/8/27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2015/8/27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478539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2015/8/27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2015/8/27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2015/8/27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2015/8/27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2015/8/27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2015/8/27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2015/8/27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2015/8/27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0" y="0"/>
            <a:ext cx="9143999" cy="10527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pPr/>
              <a:t>2015/8/27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28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lnSpc>
          <a:spcPct val="120000"/>
        </a:lnSpc>
        <a:spcBef>
          <a:spcPts val="0"/>
        </a:spcBef>
        <a:spcAft>
          <a:spcPts val="1200"/>
        </a:spcAft>
        <a:buFont typeface="Arial" pitchFamily="34" charset="0"/>
        <a:buChar char="•"/>
        <a:defRPr sz="24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lnSpc>
          <a:spcPct val="120000"/>
        </a:lnSpc>
        <a:spcBef>
          <a:spcPts val="0"/>
        </a:spcBef>
        <a:spcAft>
          <a:spcPts val="1200"/>
        </a:spcAft>
        <a:buFont typeface="Arial" pitchFamily="34" charset="0"/>
        <a:buChar char="–"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0"/>
        </a:spcBef>
        <a:spcAft>
          <a:spcPts val="1200"/>
        </a:spcAft>
        <a:buFont typeface="Arial" pitchFamily="34" charset="0"/>
        <a:buChar char="•"/>
        <a:defRPr sz="1800" b="1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0"/>
        </a:spcBef>
        <a:spcAft>
          <a:spcPts val="1200"/>
        </a:spcAft>
        <a:buFont typeface="Arial" pitchFamily="34" charset="0"/>
        <a:buChar char="–"/>
        <a:defRPr sz="16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0"/>
        </a:spcBef>
        <a:spcAft>
          <a:spcPts val="1200"/>
        </a:spcAft>
        <a:buFont typeface="Arial" pitchFamily="34" charset="0"/>
        <a:buChar char="»"/>
        <a:defRPr sz="1600" b="1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33.png"/><Relationship Id="rId4" Type="http://schemas.openxmlformats.org/officeDocument/2006/relationships/image" Target="../media/image32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jpe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7" Type="http://schemas.microsoft.com/office/2007/relationships/hdphoto" Target="../media/hdphoto2.wdp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535039"/>
            <a:ext cx="7772400" cy="1470025"/>
          </a:xfrm>
        </p:spPr>
        <p:txBody>
          <a:bodyPr anchor="ctr">
            <a:normAutofit/>
          </a:bodyPr>
          <a:lstStyle/>
          <a:p>
            <a:r>
              <a:rPr lang="zh-CN" altLang="en-US" sz="4000" dirty="0" smtClean="0">
                <a:solidFill>
                  <a:srgbClr val="FFFF00"/>
                </a:solidFill>
              </a:rPr>
              <a:t>高血脂盯上您了么？</a:t>
            </a:r>
            <a:endParaRPr lang="zh-CN" altLang="en-US" sz="4000" dirty="0">
              <a:solidFill>
                <a:srgbClr val="FFFF00"/>
              </a:solidFill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77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8" y="3218572"/>
            <a:ext cx="2433121" cy="29411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 descr="C:\Users\admin\Documents\ppt素材\图形\框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665" y="1726854"/>
            <a:ext cx="5434093" cy="4761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云形标注 3"/>
          <p:cNvSpPr/>
          <p:nvPr/>
        </p:nvSpPr>
        <p:spPr>
          <a:xfrm rot="21229474" flipH="1">
            <a:off x="5979577" y="1377720"/>
            <a:ext cx="3061202" cy="1329224"/>
          </a:xfrm>
          <a:prstGeom prst="cloudCallout">
            <a:avLst>
              <a:gd name="adj1" fmla="val 25394"/>
              <a:gd name="adj2" fmla="val 92459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案例二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475656" y="2458075"/>
            <a:ext cx="2952328" cy="648072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2800" dirty="0" smtClean="0"/>
              <a:t>吴阿姨  </a:t>
            </a:r>
            <a:r>
              <a:rPr lang="zh-CN" altLang="en-US" dirty="0" smtClean="0"/>
              <a:t> 小档案</a:t>
            </a:r>
            <a:endParaRPr lang="zh-CN" altLang="en-US" dirty="0"/>
          </a:p>
        </p:txBody>
      </p:sp>
      <p:sp>
        <p:nvSpPr>
          <p:cNvPr id="6" name="内容占位符 2"/>
          <p:cNvSpPr txBox="1">
            <a:spLocks/>
          </p:cNvSpPr>
          <p:nvPr/>
        </p:nvSpPr>
        <p:spPr>
          <a:xfrm>
            <a:off x="865762" y="3573016"/>
            <a:ext cx="4354310" cy="223224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–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•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–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»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zh-CN" altLang="en-US" sz="2000" dirty="0" smtClean="0"/>
              <a:t>女，</a:t>
            </a:r>
            <a:r>
              <a:rPr lang="en-US" altLang="zh-CN" sz="2000" dirty="0" smtClean="0"/>
              <a:t>57</a:t>
            </a:r>
            <a:r>
              <a:rPr lang="zh-CN" altLang="en-US" sz="2000" dirty="0" smtClean="0"/>
              <a:t>岁</a:t>
            </a:r>
            <a:endParaRPr lang="en-US" altLang="zh-CN" sz="2000" dirty="0" smtClean="0"/>
          </a:p>
          <a:p>
            <a:pPr marL="0" indent="0">
              <a:buNone/>
            </a:pPr>
            <a:r>
              <a:rPr lang="zh-CN" altLang="en-US" sz="2000" dirty="0" smtClean="0"/>
              <a:t>最近几年</a:t>
            </a:r>
            <a:r>
              <a:rPr lang="zh-CN" altLang="en-US" sz="2000" dirty="0"/>
              <a:t>明显</a:t>
            </a:r>
            <a:r>
              <a:rPr lang="zh-CN" altLang="en-US" sz="2000" dirty="0" smtClean="0"/>
              <a:t>发福，其父亲和大哥都有冠心病，害怕自己也得冠心病</a:t>
            </a:r>
            <a:endParaRPr lang="en-US" altLang="zh-CN" sz="2000" dirty="0" smtClean="0"/>
          </a:p>
          <a:p>
            <a:pPr marL="0" indent="0">
              <a:buFont typeface="Arial" pitchFamily="34" charset="0"/>
              <a:buNone/>
            </a:pPr>
            <a:r>
              <a:rPr lang="zh-CN" altLang="en-US" sz="2000" dirty="0" smtClean="0"/>
              <a:t>到医院检查发现血脂高了</a:t>
            </a:r>
            <a:endParaRPr lang="en-US" altLang="zh-CN" sz="2000" dirty="0" smtClean="0"/>
          </a:p>
          <a:p>
            <a:pPr marL="0" indent="0">
              <a:buFont typeface="Arial" pitchFamily="34" charset="0"/>
              <a:buNone/>
            </a:pPr>
            <a:endParaRPr lang="en-US" altLang="zh-CN" sz="2000" dirty="0" smtClean="0"/>
          </a:p>
          <a:p>
            <a:pPr marL="0" indent="0">
              <a:buFont typeface="Arial" pitchFamily="34" charset="0"/>
              <a:buNone/>
            </a:pPr>
            <a:endParaRPr lang="zh-CN" altLang="en-US" sz="2000" dirty="0"/>
          </a:p>
        </p:txBody>
      </p:sp>
      <p:sp>
        <p:nvSpPr>
          <p:cNvPr id="7" name="内容占位符 2"/>
          <p:cNvSpPr txBox="1">
            <a:spLocks/>
          </p:cNvSpPr>
          <p:nvPr/>
        </p:nvSpPr>
        <p:spPr>
          <a:xfrm>
            <a:off x="6404163" y="1726853"/>
            <a:ext cx="2808312" cy="82809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–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•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–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»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0"/>
              </a:spcAft>
              <a:buFont typeface="Arial" pitchFamily="34" charset="0"/>
              <a:buNone/>
            </a:pPr>
            <a:r>
              <a:rPr lang="zh-CN" altLang="en-US" sz="2000" dirty="0" smtClean="0"/>
              <a:t>我的血脂高了！</a:t>
            </a:r>
            <a:endParaRPr lang="en-US" altLang="zh-CN" sz="2000" dirty="0" smtClean="0"/>
          </a:p>
          <a:p>
            <a:pPr marL="0" indent="0">
              <a:spcAft>
                <a:spcPts val="0"/>
              </a:spcAft>
              <a:buFont typeface="Arial" pitchFamily="34" charset="0"/>
              <a:buNone/>
            </a:pP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4206643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家人患有心血管疾病，自己也要多注意！</a:t>
            </a:r>
            <a:endParaRPr lang="zh-CN" altLang="en-US" dirty="0"/>
          </a:p>
        </p:txBody>
      </p:sp>
      <p:pic>
        <p:nvPicPr>
          <p:cNvPr id="2050" name="Picture 2" descr="C:\Users\admin\Documents\ppt素材\图形\图片1gttu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5952" y="3235761"/>
            <a:ext cx="2627785" cy="300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内容占位符 2"/>
          <p:cNvSpPr txBox="1">
            <a:spLocks/>
          </p:cNvSpPr>
          <p:nvPr/>
        </p:nvSpPr>
        <p:spPr>
          <a:xfrm>
            <a:off x="3707904" y="2159281"/>
            <a:ext cx="5436097" cy="185815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–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•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–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»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dirty="0" smtClean="0"/>
              <a:t>冠心病、脑卒中等心血管疾病</a:t>
            </a:r>
            <a:r>
              <a:rPr lang="zh-CN" altLang="en-US" dirty="0" smtClean="0">
                <a:solidFill>
                  <a:srgbClr val="FF0000"/>
                </a:solidFill>
              </a:rPr>
              <a:t>家族史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FF0000"/>
                </a:solidFill>
              </a:rPr>
              <a:t>家族</a:t>
            </a:r>
            <a:r>
              <a:rPr lang="zh-CN" altLang="en-US" dirty="0" smtClean="0">
                <a:solidFill>
                  <a:srgbClr val="FF0000"/>
                </a:solidFill>
              </a:rPr>
              <a:t>性</a:t>
            </a:r>
            <a:r>
              <a:rPr lang="zh-CN" altLang="en-US" dirty="0" smtClean="0"/>
              <a:t>高脂血症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endParaRPr lang="zh-CN" altLang="en-US" sz="2000" dirty="0"/>
          </a:p>
        </p:txBody>
      </p:sp>
      <p:sp>
        <p:nvSpPr>
          <p:cNvPr id="14" name="矩形 13"/>
          <p:cNvSpPr/>
          <p:nvPr/>
        </p:nvSpPr>
        <p:spPr>
          <a:xfrm>
            <a:off x="467543" y="4930821"/>
            <a:ext cx="518457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 smtClean="0"/>
              <a:t>如果您的亲戚尤其是直系亲戚中，有人患有心血管疾病，那您一定要警惕高血脂！</a:t>
            </a:r>
            <a:endParaRPr lang="en-US" altLang="zh-CN" sz="2000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74"/>
          <a:stretch/>
        </p:blipFill>
        <p:spPr bwMode="auto">
          <a:xfrm>
            <a:off x="83643" y="1232380"/>
            <a:ext cx="3745470" cy="30459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297502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C:\Users\admin\Desktop\xin_dea8aaf815ec46d1a6151ab24cd6c13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5311" y="3356992"/>
            <a:ext cx="2609489" cy="2935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admin\Documents\ppt素材\图形\框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665" y="1726854"/>
            <a:ext cx="5434093" cy="4761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云形标注 3"/>
          <p:cNvSpPr/>
          <p:nvPr/>
        </p:nvSpPr>
        <p:spPr>
          <a:xfrm rot="21229474" flipH="1">
            <a:off x="5997163" y="1376771"/>
            <a:ext cx="3061202" cy="1656184"/>
          </a:xfrm>
          <a:prstGeom prst="cloudCallout">
            <a:avLst>
              <a:gd name="adj1" fmla="val -3946"/>
              <a:gd name="adj2" fmla="val 98734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案例三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810419" y="2458075"/>
            <a:ext cx="2170584" cy="648072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2800" dirty="0" smtClean="0"/>
              <a:t>老李  </a:t>
            </a:r>
            <a:r>
              <a:rPr lang="zh-CN" altLang="en-US" dirty="0" smtClean="0"/>
              <a:t> 小档案</a:t>
            </a:r>
            <a:endParaRPr lang="zh-CN" altLang="en-US" dirty="0"/>
          </a:p>
        </p:txBody>
      </p:sp>
      <p:sp>
        <p:nvSpPr>
          <p:cNvPr id="6" name="内容占位符 2"/>
          <p:cNvSpPr txBox="1">
            <a:spLocks/>
          </p:cNvSpPr>
          <p:nvPr/>
        </p:nvSpPr>
        <p:spPr>
          <a:xfrm>
            <a:off x="865762" y="3573016"/>
            <a:ext cx="4354310" cy="1841921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–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•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–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»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zh-CN" altLang="en-US" sz="2000" dirty="0" smtClean="0"/>
              <a:t>男，</a:t>
            </a:r>
            <a:r>
              <a:rPr lang="en-US" altLang="zh-CN" sz="2000" dirty="0" smtClean="0"/>
              <a:t>61</a:t>
            </a:r>
            <a:r>
              <a:rPr lang="zh-CN" altLang="en-US" sz="2000" dirty="0" smtClean="0"/>
              <a:t>岁</a:t>
            </a:r>
            <a:endParaRPr lang="en-US" altLang="zh-CN" sz="2000" dirty="0" smtClean="0"/>
          </a:p>
          <a:p>
            <a:pPr marL="0" indent="0">
              <a:buNone/>
            </a:pPr>
            <a:r>
              <a:rPr lang="zh-CN" altLang="en-US" sz="2000" dirty="0" smtClean="0"/>
              <a:t>烟龄</a:t>
            </a:r>
            <a:r>
              <a:rPr lang="en-US" altLang="zh-CN" sz="2000" dirty="0" smtClean="0"/>
              <a:t>35</a:t>
            </a:r>
            <a:r>
              <a:rPr lang="zh-CN" altLang="en-US" sz="2000" dirty="0" smtClean="0"/>
              <a:t>年，每日</a:t>
            </a:r>
            <a:r>
              <a:rPr lang="en-US" altLang="zh-CN" sz="2000" dirty="0" smtClean="0"/>
              <a:t>20</a:t>
            </a:r>
            <a:r>
              <a:rPr lang="zh-CN" altLang="en-US" sz="2000" dirty="0" smtClean="0"/>
              <a:t>支左右</a:t>
            </a:r>
            <a:endParaRPr lang="en-US" altLang="zh-CN" sz="2000" dirty="0" smtClean="0"/>
          </a:p>
          <a:p>
            <a:pPr marL="0" indent="0">
              <a:buFont typeface="Arial" pitchFamily="34" charset="0"/>
              <a:buNone/>
            </a:pPr>
            <a:r>
              <a:rPr lang="zh-CN" altLang="en-US" sz="2000" dirty="0" smtClean="0"/>
              <a:t>最近因肺气肿住院，做了检查才知道血脂高了</a:t>
            </a:r>
            <a:endParaRPr lang="en-US" altLang="zh-CN" sz="2000" dirty="0" smtClean="0"/>
          </a:p>
          <a:p>
            <a:pPr marL="0" indent="0">
              <a:buFont typeface="Arial" pitchFamily="34" charset="0"/>
              <a:buNone/>
            </a:pPr>
            <a:endParaRPr lang="en-US" altLang="zh-CN" sz="2000" dirty="0" smtClean="0"/>
          </a:p>
          <a:p>
            <a:pPr marL="0" indent="0">
              <a:buFont typeface="Arial" pitchFamily="34" charset="0"/>
              <a:buNone/>
            </a:pPr>
            <a:endParaRPr lang="zh-CN" altLang="en-US" sz="2000" dirty="0"/>
          </a:p>
        </p:txBody>
      </p:sp>
      <p:sp>
        <p:nvSpPr>
          <p:cNvPr id="7" name="内容占位符 2"/>
          <p:cNvSpPr txBox="1">
            <a:spLocks/>
          </p:cNvSpPr>
          <p:nvPr/>
        </p:nvSpPr>
        <p:spPr>
          <a:xfrm>
            <a:off x="6404163" y="1726853"/>
            <a:ext cx="2808312" cy="82809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–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•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–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»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0"/>
              </a:spcAft>
              <a:buFont typeface="Arial" pitchFamily="34" charset="0"/>
              <a:buNone/>
            </a:pPr>
            <a:r>
              <a:rPr lang="zh-CN" altLang="en-US" sz="2000" dirty="0"/>
              <a:t>真</a:t>
            </a:r>
            <a:r>
              <a:rPr lang="zh-CN" altLang="en-US" sz="2000" dirty="0" smtClean="0"/>
              <a:t>后悔没戒烟，</a:t>
            </a:r>
            <a:endParaRPr lang="en-US" altLang="zh-CN" sz="2000" dirty="0" smtClean="0"/>
          </a:p>
          <a:p>
            <a:pPr marL="0" indent="0">
              <a:spcAft>
                <a:spcPts val="0"/>
              </a:spcAft>
              <a:buFont typeface="Arial" pitchFamily="34" charset="0"/>
              <a:buNone/>
            </a:pPr>
            <a:r>
              <a:rPr lang="zh-CN" altLang="en-US" sz="2000" dirty="0" smtClean="0"/>
              <a:t>现在血脂也高了！</a:t>
            </a:r>
            <a:endParaRPr lang="en-US" altLang="zh-CN" sz="2000" dirty="0" smtClean="0"/>
          </a:p>
          <a:p>
            <a:pPr marL="0" indent="0">
              <a:spcAft>
                <a:spcPts val="0"/>
              </a:spcAft>
              <a:buFont typeface="Arial" pitchFamily="34" charset="0"/>
              <a:buNone/>
            </a:pP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0233801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圆角矩形 4"/>
          <p:cNvSpPr/>
          <p:nvPr/>
        </p:nvSpPr>
        <p:spPr>
          <a:xfrm>
            <a:off x="755576" y="1268760"/>
            <a:ext cx="3631258" cy="228881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如下人群均容易患有高血脂</a:t>
            </a:r>
            <a:endParaRPr lang="zh-CN" altLang="en-US" dirty="0"/>
          </a:p>
        </p:txBody>
      </p:sp>
      <p:pic>
        <p:nvPicPr>
          <p:cNvPr id="6146" name="Picture 2" descr="c:\users\admin\appdata\roaming\360se6\User Data\temp\564139294783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171" y="1484784"/>
            <a:ext cx="2259060" cy="1856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2436824" y="2213110"/>
            <a:ext cx="17281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000" b="1" dirty="0" smtClean="0"/>
              <a:t>高血压</a:t>
            </a:r>
            <a:endParaRPr lang="zh-CN" altLang="en-US" sz="2000" b="1" dirty="0"/>
          </a:p>
        </p:txBody>
      </p:sp>
      <p:sp>
        <p:nvSpPr>
          <p:cNvPr id="12" name="圆角矩形 11"/>
          <p:cNvSpPr/>
          <p:nvPr/>
        </p:nvSpPr>
        <p:spPr>
          <a:xfrm>
            <a:off x="4779981" y="1268760"/>
            <a:ext cx="3631258" cy="228881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4996005" y="2206466"/>
            <a:ext cx="17281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/>
              <a:t>肥胖</a:t>
            </a:r>
            <a:r>
              <a:rPr lang="en-US" altLang="zh-CN" sz="2000" b="1" dirty="0" smtClean="0"/>
              <a:t>/</a:t>
            </a:r>
            <a:r>
              <a:rPr lang="zh-CN" altLang="en-US" sz="2000" b="1" dirty="0" smtClean="0"/>
              <a:t>超重</a:t>
            </a:r>
            <a:endParaRPr lang="zh-CN" altLang="en-US" sz="2000" b="1" dirty="0"/>
          </a:p>
        </p:txBody>
      </p:sp>
      <p:pic>
        <p:nvPicPr>
          <p:cNvPr id="6148" name="Picture 4" descr="c:\users\admin\appdata\roaming\360se6\User Data\temp\W020101019344544704878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5782" y="1369998"/>
            <a:ext cx="1875457" cy="2086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圆角矩形 13"/>
          <p:cNvSpPr/>
          <p:nvPr/>
        </p:nvSpPr>
        <p:spPr>
          <a:xfrm>
            <a:off x="755576" y="3917610"/>
            <a:ext cx="3631258" cy="228881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2436824" y="4861960"/>
            <a:ext cx="17281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000" b="1" dirty="0"/>
              <a:t>糖尿病</a:t>
            </a:r>
          </a:p>
        </p:txBody>
      </p:sp>
      <p:sp>
        <p:nvSpPr>
          <p:cNvPr id="16" name="圆角矩形 15"/>
          <p:cNvSpPr/>
          <p:nvPr/>
        </p:nvSpPr>
        <p:spPr>
          <a:xfrm>
            <a:off x="4746874" y="3917610"/>
            <a:ext cx="3631258" cy="228881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4996005" y="4855316"/>
            <a:ext cx="17281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/>
              <a:t>吸烟</a:t>
            </a:r>
          </a:p>
        </p:txBody>
      </p:sp>
      <p:pic>
        <p:nvPicPr>
          <p:cNvPr id="6150" name="Picture 6" descr="c:\users\admin\appdata\roaming\360se6\User Data\temp\002511f360210e3226b201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85" t="9180" r="14242" b="14924"/>
          <a:stretch/>
        </p:blipFill>
        <p:spPr bwMode="auto">
          <a:xfrm>
            <a:off x="969521" y="4101398"/>
            <a:ext cx="2154276" cy="1921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c:\users\admin\appdata\roaming\360se6\User Data\temp\sy_51932664519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389"/>
          <a:stretch/>
        </p:blipFill>
        <p:spPr bwMode="auto">
          <a:xfrm>
            <a:off x="6371413" y="4205642"/>
            <a:ext cx="1849369" cy="1748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椭圆 5"/>
          <p:cNvSpPr/>
          <p:nvPr/>
        </p:nvSpPr>
        <p:spPr>
          <a:xfrm>
            <a:off x="3491880" y="3110076"/>
            <a:ext cx="2160240" cy="1224136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3977062" y="3403044"/>
            <a:ext cx="12618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>
                <a:solidFill>
                  <a:srgbClr val="FF0000"/>
                </a:solidFill>
              </a:rPr>
              <a:t>高血脂</a:t>
            </a:r>
          </a:p>
        </p:txBody>
      </p:sp>
    </p:spTree>
    <p:extLst>
      <p:ext uri="{BB962C8B-B14F-4D97-AF65-F5344CB8AC3E}">
        <p14:creationId xmlns:p14="http://schemas.microsoft.com/office/powerpoint/2010/main" val="29052676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admin\Documents\ppt素材\图形\框2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665" y="1726854"/>
            <a:ext cx="5434093" cy="4761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云形标注 3"/>
          <p:cNvSpPr/>
          <p:nvPr/>
        </p:nvSpPr>
        <p:spPr>
          <a:xfrm rot="21229474" flipH="1">
            <a:off x="5997163" y="1376771"/>
            <a:ext cx="3061202" cy="1656184"/>
          </a:xfrm>
          <a:prstGeom prst="cloudCallout">
            <a:avLst>
              <a:gd name="adj1" fmla="val 19367"/>
              <a:gd name="adj2" fmla="val 57049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案例四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810419" y="2458075"/>
            <a:ext cx="2170584" cy="648072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2800" dirty="0"/>
              <a:t>大刘</a:t>
            </a:r>
            <a:r>
              <a:rPr lang="zh-CN" altLang="en-US" sz="2800" dirty="0" smtClean="0"/>
              <a:t>  </a:t>
            </a:r>
            <a:r>
              <a:rPr lang="zh-CN" altLang="en-US" dirty="0" smtClean="0"/>
              <a:t> 小档案</a:t>
            </a:r>
            <a:endParaRPr lang="zh-CN" altLang="en-US" dirty="0"/>
          </a:p>
        </p:txBody>
      </p:sp>
      <p:pic>
        <p:nvPicPr>
          <p:cNvPr id="1026" name="Picture 2" descr="c:\users\admin\appdata\roaming\360se6\User Data\temp\b987a29f373a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40"/>
          <a:stretch/>
        </p:blipFill>
        <p:spPr bwMode="auto">
          <a:xfrm>
            <a:off x="5888628" y="3429000"/>
            <a:ext cx="3043291" cy="2664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内容占位符 2"/>
          <p:cNvSpPr txBox="1">
            <a:spLocks/>
          </p:cNvSpPr>
          <p:nvPr/>
        </p:nvSpPr>
        <p:spPr>
          <a:xfrm>
            <a:off x="865762" y="3573016"/>
            <a:ext cx="4354310" cy="1841921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–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•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–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»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zh-CN" altLang="en-US" sz="2000" dirty="0" smtClean="0"/>
              <a:t>男，</a:t>
            </a:r>
            <a:r>
              <a:rPr lang="en-US" altLang="zh-CN" sz="2000" dirty="0" smtClean="0"/>
              <a:t>45</a:t>
            </a:r>
            <a:r>
              <a:rPr lang="zh-CN" altLang="en-US" sz="2000" dirty="0" smtClean="0"/>
              <a:t>岁</a:t>
            </a:r>
            <a:endParaRPr lang="en-US" altLang="zh-CN" sz="2000" dirty="0" smtClean="0"/>
          </a:p>
          <a:p>
            <a:pPr marL="0" indent="0">
              <a:buNone/>
            </a:pPr>
            <a:r>
              <a:rPr lang="zh-CN" altLang="en-US" sz="2000" dirty="0" smtClean="0"/>
              <a:t>工作比较忙碌，饮食不太规律</a:t>
            </a:r>
            <a:endParaRPr lang="en-US" altLang="zh-CN" sz="2000" dirty="0" smtClean="0"/>
          </a:p>
          <a:p>
            <a:pPr marL="0" indent="0">
              <a:buNone/>
            </a:pPr>
            <a:r>
              <a:rPr lang="zh-CN" altLang="en-US" sz="2000" dirty="0" smtClean="0"/>
              <a:t>多年未做体检，近期体检才知道血脂已经很高了</a:t>
            </a:r>
            <a:endParaRPr lang="en-US" altLang="zh-CN" sz="2000" dirty="0" smtClean="0"/>
          </a:p>
          <a:p>
            <a:pPr marL="0" indent="0">
              <a:buFont typeface="Arial" pitchFamily="34" charset="0"/>
              <a:buNone/>
            </a:pPr>
            <a:endParaRPr lang="en-US" altLang="zh-CN" sz="2000" dirty="0" smtClean="0"/>
          </a:p>
          <a:p>
            <a:pPr marL="0" indent="0">
              <a:buFont typeface="Arial" pitchFamily="34" charset="0"/>
              <a:buNone/>
            </a:pPr>
            <a:endParaRPr lang="zh-CN" altLang="en-US" sz="2000" dirty="0"/>
          </a:p>
        </p:txBody>
      </p:sp>
      <p:sp>
        <p:nvSpPr>
          <p:cNvPr id="7" name="内容占位符 2"/>
          <p:cNvSpPr txBox="1">
            <a:spLocks/>
          </p:cNvSpPr>
          <p:nvPr/>
        </p:nvSpPr>
        <p:spPr>
          <a:xfrm>
            <a:off x="6404163" y="1726853"/>
            <a:ext cx="2808312" cy="82809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–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•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–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»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0"/>
              </a:spcAft>
              <a:buFont typeface="Arial" pitchFamily="34" charset="0"/>
              <a:buNone/>
            </a:pPr>
            <a:r>
              <a:rPr lang="zh-CN" altLang="en-US" sz="2000" dirty="0" smtClean="0"/>
              <a:t>不体检不知道，</a:t>
            </a:r>
            <a:endParaRPr lang="en-US" altLang="zh-CN" sz="2000" dirty="0" smtClean="0"/>
          </a:p>
          <a:p>
            <a:pPr marL="0" indent="0">
              <a:spcAft>
                <a:spcPts val="0"/>
              </a:spcAft>
              <a:buFont typeface="Arial" pitchFamily="34" charset="0"/>
              <a:buNone/>
            </a:pPr>
            <a:r>
              <a:rPr lang="zh-CN" altLang="en-US" sz="2000" dirty="0" smtClean="0"/>
              <a:t>血脂竟然这么高！</a:t>
            </a:r>
            <a:endParaRPr lang="en-US" altLang="zh-CN" sz="2000" dirty="0" smtClean="0"/>
          </a:p>
          <a:p>
            <a:pPr marL="0" indent="0">
              <a:spcAft>
                <a:spcPts val="0"/>
              </a:spcAft>
              <a:buFont typeface="Arial" pitchFamily="34" charset="0"/>
              <a:buNone/>
            </a:pP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332292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规律体检，及早发现高血脂</a:t>
            </a:r>
            <a:endParaRPr lang="zh-CN" altLang="en-US" dirty="0"/>
          </a:p>
        </p:txBody>
      </p:sp>
      <p:pic>
        <p:nvPicPr>
          <p:cNvPr id="2050" name="Picture 2" descr="C:\Users\admin\Documents\ppt素材\图形\图片1gttu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1" y="3300871"/>
            <a:ext cx="2483769" cy="2837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内容占位符 2"/>
          <p:cNvSpPr txBox="1">
            <a:spLocks/>
          </p:cNvSpPr>
          <p:nvPr/>
        </p:nvSpPr>
        <p:spPr>
          <a:xfrm>
            <a:off x="5580895" y="1954019"/>
            <a:ext cx="3815641" cy="1114941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–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•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–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»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zh-CN" altLang="en-US" dirty="0" smtClean="0">
                <a:solidFill>
                  <a:srgbClr val="FF0000"/>
                </a:solidFill>
              </a:rPr>
              <a:t>健康体检</a:t>
            </a:r>
            <a:r>
              <a:rPr lang="zh-CN" altLang="en-US" dirty="0" smtClean="0"/>
              <a:t>是发现</a:t>
            </a:r>
            <a:endParaRPr lang="en-US" altLang="zh-CN" dirty="0" smtClean="0"/>
          </a:p>
          <a:p>
            <a:pPr marL="0" indent="0" algn="ctr">
              <a:buFont typeface="Arial" pitchFamily="34" charset="0"/>
              <a:buNone/>
            </a:pPr>
            <a:r>
              <a:rPr lang="zh-CN" altLang="en-US" dirty="0" smtClean="0"/>
              <a:t>血脂异常的重要途径</a:t>
            </a:r>
            <a:endParaRPr lang="zh-CN" altLang="en-US" dirty="0"/>
          </a:p>
        </p:txBody>
      </p:sp>
      <p:sp>
        <p:nvSpPr>
          <p:cNvPr id="7" name="内容占位符 2"/>
          <p:cNvSpPr txBox="1">
            <a:spLocks/>
          </p:cNvSpPr>
          <p:nvPr/>
        </p:nvSpPr>
        <p:spPr>
          <a:xfrm>
            <a:off x="-12047" y="3241202"/>
            <a:ext cx="2953512" cy="66291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–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•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–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»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altLang="zh-CN" dirty="0" smtClean="0">
                <a:solidFill>
                  <a:srgbClr val="FF0000"/>
                </a:solidFill>
              </a:rPr>
              <a:t>40</a:t>
            </a:r>
            <a:r>
              <a:rPr lang="zh-CN" altLang="en-US" dirty="0" smtClean="0">
                <a:solidFill>
                  <a:srgbClr val="FF0000"/>
                </a:solidFill>
              </a:rPr>
              <a:t>岁以上男性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pPr marL="0" indent="0" algn="ctr">
              <a:buFont typeface="Arial" pitchFamily="34" charset="0"/>
              <a:buNone/>
            </a:pPr>
            <a:endParaRPr lang="zh-CN" altLang="en-US" sz="2000" dirty="0"/>
          </a:p>
        </p:txBody>
      </p:sp>
      <p:sp>
        <p:nvSpPr>
          <p:cNvPr id="4" name="矩形 3"/>
          <p:cNvSpPr/>
          <p:nvPr/>
        </p:nvSpPr>
        <p:spPr>
          <a:xfrm>
            <a:off x="107504" y="3820978"/>
            <a:ext cx="543724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 smtClean="0"/>
              <a:t>他们患高血脂的危险高，</a:t>
            </a:r>
            <a:r>
              <a:rPr lang="zh-CN" altLang="en-US" sz="2000" dirty="0"/>
              <a:t>应</a:t>
            </a:r>
            <a:r>
              <a:rPr lang="zh-CN" altLang="en-US" sz="2000" dirty="0" smtClean="0"/>
              <a:t>每年查一</a:t>
            </a:r>
            <a:r>
              <a:rPr lang="zh-CN" altLang="en-US" sz="2000" dirty="0"/>
              <a:t>次</a:t>
            </a:r>
            <a:r>
              <a:rPr lang="zh-CN" altLang="en-US" sz="2000" dirty="0" smtClean="0"/>
              <a:t>血脂</a:t>
            </a:r>
            <a:endParaRPr lang="en-US" altLang="zh-CN" sz="2000" dirty="0"/>
          </a:p>
        </p:txBody>
      </p:sp>
      <p:pic>
        <p:nvPicPr>
          <p:cNvPr id="2054" name="Picture 6" descr="c:\users\admin\appdata\roaming\360se6\User Data\temp\220113A01-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222" y="1407356"/>
            <a:ext cx="2139194" cy="1786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内容占位符 2"/>
          <p:cNvSpPr txBox="1">
            <a:spLocks/>
          </p:cNvSpPr>
          <p:nvPr/>
        </p:nvSpPr>
        <p:spPr>
          <a:xfrm>
            <a:off x="2813370" y="3241202"/>
            <a:ext cx="2953512" cy="64651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–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•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–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»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zh-CN" altLang="en-US" dirty="0" smtClean="0">
                <a:solidFill>
                  <a:srgbClr val="FF0000"/>
                </a:solidFill>
              </a:rPr>
              <a:t>绝经期后女性</a:t>
            </a:r>
          </a:p>
        </p:txBody>
      </p:sp>
      <p:pic>
        <p:nvPicPr>
          <p:cNvPr id="2056" name="Picture 8" descr="c:\users\admin\appdata\roaming\360se6\User Data\temp\u=2802165423,3977360287&amp;fm=21&amp;gp=0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5407" y="1216145"/>
            <a:ext cx="1743740" cy="1977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7" name="Picture 9" descr="C:\Users\admin\Desktop\QQ截图20150723133104.png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223" y="4365104"/>
            <a:ext cx="1069596" cy="2492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矩形 13"/>
          <p:cNvSpPr/>
          <p:nvPr/>
        </p:nvSpPr>
        <p:spPr>
          <a:xfrm>
            <a:off x="1763688" y="5087655"/>
            <a:ext cx="4620925" cy="960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 smtClean="0"/>
              <a:t>即使年轻，也要警惕高血脂</a:t>
            </a:r>
            <a:endParaRPr lang="en-US" altLang="zh-CN" sz="2000" dirty="0" smtClean="0"/>
          </a:p>
          <a:p>
            <a:pPr>
              <a:lnSpc>
                <a:spcPct val="150000"/>
              </a:lnSpc>
            </a:pPr>
            <a:r>
              <a:rPr lang="zh-CN" altLang="en-US" sz="2000" dirty="0" smtClean="0"/>
              <a:t>建议</a:t>
            </a:r>
            <a:r>
              <a:rPr lang="en-US" altLang="zh-CN" sz="2000" dirty="0" smtClean="0"/>
              <a:t>20</a:t>
            </a:r>
            <a:r>
              <a:rPr lang="zh-CN" altLang="en-US" sz="2000" dirty="0" smtClean="0"/>
              <a:t>岁以上的人至少</a:t>
            </a:r>
            <a:r>
              <a:rPr lang="en-US" altLang="zh-CN" sz="2000" dirty="0" smtClean="0"/>
              <a:t>5</a:t>
            </a:r>
            <a:r>
              <a:rPr lang="zh-CN" altLang="en-US" sz="2000" dirty="0" smtClean="0"/>
              <a:t>年查一次血脂</a:t>
            </a:r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3028022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:\Users\admin\Desktop\58PIC2G58PICUYh_102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11559" y="3789040"/>
            <a:ext cx="1855055" cy="3044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案例五</a:t>
            </a:r>
            <a:endParaRPr lang="zh-CN" altLang="en-US" dirty="0"/>
          </a:p>
        </p:txBody>
      </p:sp>
      <p:sp>
        <p:nvSpPr>
          <p:cNvPr id="4" name="云形标注 3"/>
          <p:cNvSpPr/>
          <p:nvPr/>
        </p:nvSpPr>
        <p:spPr>
          <a:xfrm rot="21411149" flipV="1">
            <a:off x="29066" y="1478723"/>
            <a:ext cx="3969275" cy="1360779"/>
          </a:xfrm>
          <a:prstGeom prst="cloudCallout">
            <a:avLst>
              <a:gd name="adj1" fmla="val -10011"/>
              <a:gd name="adj2" fmla="val -115769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95535" y="1718898"/>
            <a:ext cx="3350883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000" b="1" dirty="0" smtClean="0"/>
              <a:t>高血脂是胖子的“专利”，我这么瘦，不会得高血脂</a:t>
            </a:r>
            <a:endParaRPr lang="zh-CN" altLang="en-US" sz="2000" b="1" dirty="0"/>
          </a:p>
        </p:txBody>
      </p:sp>
      <p:pic>
        <p:nvPicPr>
          <p:cNvPr id="7" name="Picture 3" descr="C:\Users\admin\Documents\ppt素材\图形\框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6419" y="1726854"/>
            <a:ext cx="5434093" cy="4761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内容占位符 2"/>
          <p:cNvSpPr txBox="1">
            <a:spLocks/>
          </p:cNvSpPr>
          <p:nvPr/>
        </p:nvSpPr>
        <p:spPr>
          <a:xfrm>
            <a:off x="5378173" y="2458075"/>
            <a:ext cx="2170584" cy="64807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–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•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–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»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zh-CN" altLang="en-US" sz="2800" dirty="0" smtClean="0"/>
              <a:t>小王  </a:t>
            </a:r>
            <a:r>
              <a:rPr lang="zh-CN" altLang="en-US" dirty="0" smtClean="0"/>
              <a:t> 小档案</a:t>
            </a:r>
            <a:endParaRPr lang="zh-CN" altLang="en-US" dirty="0"/>
          </a:p>
        </p:txBody>
      </p:sp>
      <p:sp>
        <p:nvSpPr>
          <p:cNvPr id="9" name="内容占位符 2"/>
          <p:cNvSpPr txBox="1">
            <a:spLocks/>
          </p:cNvSpPr>
          <p:nvPr/>
        </p:nvSpPr>
        <p:spPr>
          <a:xfrm>
            <a:off x="4433516" y="3573016"/>
            <a:ext cx="4354310" cy="1841921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–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•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–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»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zh-CN" altLang="en-US" sz="2000" dirty="0"/>
              <a:t>女</a:t>
            </a:r>
            <a:r>
              <a:rPr lang="zh-CN" altLang="en-US" sz="2000" dirty="0" smtClean="0"/>
              <a:t>，</a:t>
            </a:r>
            <a:r>
              <a:rPr lang="en-US" altLang="zh-CN" sz="2000" dirty="0" smtClean="0"/>
              <a:t>35</a:t>
            </a:r>
            <a:r>
              <a:rPr lang="zh-CN" altLang="en-US" sz="2000" dirty="0" smtClean="0"/>
              <a:t>岁</a:t>
            </a:r>
            <a:endParaRPr lang="en-US" altLang="zh-CN" sz="2000" dirty="0" smtClean="0"/>
          </a:p>
          <a:p>
            <a:pPr marL="0" indent="0">
              <a:buNone/>
            </a:pPr>
            <a:r>
              <a:rPr lang="zh-CN" altLang="en-US" sz="2000" dirty="0" smtClean="0"/>
              <a:t>体型偏瘦，饮食清淡，对自己的身材和健康很自信</a:t>
            </a:r>
            <a:endParaRPr lang="en-US" altLang="zh-CN" sz="2000" dirty="0" smtClean="0"/>
          </a:p>
          <a:p>
            <a:pPr marL="0" indent="0">
              <a:buNone/>
            </a:pPr>
            <a:r>
              <a:rPr lang="zh-CN" altLang="en-US" sz="2000" dirty="0" smtClean="0"/>
              <a:t>一次体检，却让她傻了</a:t>
            </a:r>
            <a:r>
              <a:rPr lang="zh-CN" altLang="en-US" sz="2000" dirty="0"/>
              <a:t>眼：高血脂</a:t>
            </a:r>
            <a:endParaRPr lang="en-US" altLang="zh-CN" sz="2000" dirty="0" smtClean="0"/>
          </a:p>
          <a:p>
            <a:pPr marL="0" indent="0">
              <a:buFont typeface="Arial" pitchFamily="34" charset="0"/>
              <a:buNone/>
            </a:pPr>
            <a:endParaRPr lang="en-US" altLang="zh-CN" sz="2000" dirty="0" smtClean="0"/>
          </a:p>
          <a:p>
            <a:pPr marL="0" indent="0">
              <a:buFont typeface="Arial" pitchFamily="34" charset="0"/>
              <a:buNone/>
            </a:pP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9060281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7" name="Picture 3" descr="C:\Users\admin\Desktop\res14_attpic_brief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757" y="1184290"/>
            <a:ext cx="3390053" cy="2593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圆角矩形 10"/>
          <p:cNvSpPr/>
          <p:nvPr/>
        </p:nvSpPr>
        <p:spPr>
          <a:xfrm>
            <a:off x="3059832" y="1772817"/>
            <a:ext cx="5832649" cy="1431782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平时注意饮食的瘦人也会得高血脂</a:t>
            </a:r>
            <a:endParaRPr lang="zh-CN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203848" y="2032392"/>
            <a:ext cx="5688633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000" dirty="0"/>
              <a:t>不少人</a:t>
            </a:r>
            <a:r>
              <a:rPr lang="zh-CN" altLang="en-US" sz="2000" dirty="0" smtClean="0"/>
              <a:t>把</a:t>
            </a:r>
            <a:r>
              <a:rPr lang="zh-CN" altLang="en-US" sz="2000" dirty="0"/>
              <a:t>高</a:t>
            </a:r>
            <a:r>
              <a:rPr lang="zh-CN" altLang="en-US" sz="2000" dirty="0" smtClean="0"/>
              <a:t>血脂当做多</a:t>
            </a:r>
            <a:r>
              <a:rPr lang="zh-CN" altLang="en-US" sz="2000" dirty="0"/>
              <a:t>吃少动带来的“富贵病”，认为瘦人和</a:t>
            </a:r>
            <a:r>
              <a:rPr lang="zh-CN" altLang="en-US" sz="2000" dirty="0" smtClean="0"/>
              <a:t>素食者血脂</a:t>
            </a:r>
            <a:r>
              <a:rPr lang="zh-CN" altLang="en-US" sz="2000" dirty="0"/>
              <a:t>肯定</a:t>
            </a:r>
            <a:r>
              <a:rPr lang="zh-CN" altLang="en-US" sz="2000" dirty="0" smtClean="0"/>
              <a:t>不会</a:t>
            </a:r>
            <a:r>
              <a:rPr lang="zh-CN" altLang="en-US" sz="2000" dirty="0"/>
              <a:t>高</a:t>
            </a:r>
            <a:endParaRPr lang="zh-CN" altLang="en-US" sz="3200" b="1" dirty="0">
              <a:solidFill>
                <a:srgbClr val="FF0000"/>
              </a:solidFill>
            </a:endParaRPr>
          </a:p>
        </p:txBody>
      </p:sp>
      <p:sp>
        <p:nvSpPr>
          <p:cNvPr id="3" name="AutoShape 5" descr="c:\users\admin\appdata\roaming\360se6\User Data\temp\Symbols Error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" name="AutoShape 7" descr="c:\users\admin\appdata\roaming\360se6\User Data\temp\Symbols Error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" name="AutoShape 9" descr="c:\users\admin\appdata\roaming\360se6\User Data\temp\Symbols Error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1275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8001" y="2718937"/>
            <a:ext cx="901657" cy="9094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圆角矩形 16"/>
          <p:cNvSpPr/>
          <p:nvPr/>
        </p:nvSpPr>
        <p:spPr>
          <a:xfrm>
            <a:off x="551018" y="4365104"/>
            <a:ext cx="6397246" cy="1431782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693494" y="4624679"/>
            <a:ext cx="605797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000" dirty="0"/>
              <a:t>高血脂的</a:t>
            </a:r>
            <a:r>
              <a:rPr lang="zh-CN" altLang="en-US" sz="2000" dirty="0" smtClean="0"/>
              <a:t>形成</a:t>
            </a:r>
            <a:r>
              <a:rPr lang="zh-CN" altLang="en-US" sz="2000" dirty="0"/>
              <a:t>主因</a:t>
            </a:r>
            <a:r>
              <a:rPr lang="zh-CN" altLang="en-US" sz="2000" dirty="0" smtClean="0"/>
              <a:t>是人体</a:t>
            </a:r>
            <a:r>
              <a:rPr lang="zh-CN" altLang="en-US" sz="2000" dirty="0"/>
              <a:t>的代谢过程出了问题</a:t>
            </a:r>
            <a:r>
              <a:rPr lang="zh-CN" altLang="en-US" sz="2000" dirty="0" smtClean="0"/>
              <a:t>，不良生活方式、遗传等因素起</a:t>
            </a:r>
            <a:r>
              <a:rPr lang="zh-CN" altLang="en-US" sz="2000" dirty="0"/>
              <a:t>了推波助澜的</a:t>
            </a:r>
            <a:r>
              <a:rPr lang="zh-CN" altLang="en-US" sz="2000" dirty="0" smtClean="0"/>
              <a:t>作用</a:t>
            </a:r>
            <a:endParaRPr lang="zh-CN" altLang="en-US" sz="3200" b="1" dirty="0">
              <a:solidFill>
                <a:srgbClr val="FF0000"/>
              </a:solidFill>
            </a:endParaRPr>
          </a:p>
        </p:txBody>
      </p:sp>
      <p:pic>
        <p:nvPicPr>
          <p:cNvPr id="11276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4520" y="5331190"/>
            <a:ext cx="906945" cy="9069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77" name="Picture 13" descr="C:\Users\admin\Documents\ppt素材\卡通图片\bdc_doctor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9391" y="4005064"/>
            <a:ext cx="1835696" cy="2251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77089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2290" name="Picture 2" descr="C:\Users\admin\Documents\ppt素材\卡通图片\8T6oyrzac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060848"/>
            <a:ext cx="3803154" cy="3873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椭圆形标注 3"/>
          <p:cNvSpPr/>
          <p:nvPr/>
        </p:nvSpPr>
        <p:spPr>
          <a:xfrm>
            <a:off x="4270698" y="2204864"/>
            <a:ext cx="4405758" cy="2448272"/>
          </a:xfrm>
          <a:prstGeom prst="wedgeEllipseCallout">
            <a:avLst>
              <a:gd name="adj1" fmla="val -59189"/>
              <a:gd name="adj2" fmla="val 29584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589748" y="2606429"/>
            <a:ext cx="3654660" cy="17697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Arial" pitchFamily="34" charset="0"/>
              <a:buChar char="•"/>
            </a:pPr>
            <a:r>
              <a:rPr lang="zh-CN" altLang="en-US" sz="2000" b="1" dirty="0" smtClean="0"/>
              <a:t>如果您属于高血脂高危人群，赶紧查查血脂</a:t>
            </a:r>
            <a:endParaRPr lang="en-US" altLang="zh-CN" sz="2000" b="1" dirty="0" smtClean="0"/>
          </a:p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Arial" pitchFamily="34" charset="0"/>
              <a:buChar char="•"/>
            </a:pPr>
            <a:r>
              <a:rPr lang="zh-CN" altLang="en-US" sz="2000" b="1" dirty="0" smtClean="0"/>
              <a:t>如果您血脂已经高了，也不要害怕！</a:t>
            </a:r>
            <a:endParaRPr lang="zh-CN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7606565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3" name="Picture 7" descr="c:\users\admin\appdata\roaming\360se6\User Data\temp\0130000024272613838168462657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1210" y="3684029"/>
            <a:ext cx="1422666" cy="1394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" name="Picture 5" descr="c:\users\admin\appdata\roaming\360se6\User Data\temp\218607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962"/>
          <a:stretch/>
        </p:blipFill>
        <p:spPr bwMode="auto">
          <a:xfrm>
            <a:off x="3600711" y="5143530"/>
            <a:ext cx="2010623" cy="1202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3059" y="1349595"/>
            <a:ext cx="1871688" cy="13230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3382" y="3645023"/>
            <a:ext cx="1594492" cy="14232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多管齐下治疗高血脂，让心血管疾病少发生</a:t>
            </a:r>
            <a:endParaRPr lang="zh-CN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547664" y="5147899"/>
            <a:ext cx="17697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 smtClean="0"/>
              <a:t>戒烟限酒</a:t>
            </a:r>
            <a:endParaRPr lang="zh-CN" altLang="en-US" sz="20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5580112" y="2723433"/>
            <a:ext cx="17697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/>
              <a:t>科学运动</a:t>
            </a:r>
          </a:p>
        </p:txBody>
      </p:sp>
      <p:sp>
        <p:nvSpPr>
          <p:cNvPr id="9" name="椭圆 8"/>
          <p:cNvSpPr/>
          <p:nvPr/>
        </p:nvSpPr>
        <p:spPr>
          <a:xfrm>
            <a:off x="3691976" y="2852935"/>
            <a:ext cx="1917727" cy="1917727"/>
          </a:xfrm>
          <a:prstGeom prst="ellipse">
            <a:avLst/>
          </a:prstGeom>
          <a:noFill/>
          <a:ln w="177800" cmpd="dbl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b="1"/>
          </a:p>
        </p:txBody>
      </p:sp>
      <p:sp>
        <p:nvSpPr>
          <p:cNvPr id="10" name="TextBox 9"/>
          <p:cNvSpPr txBox="1"/>
          <p:nvPr/>
        </p:nvSpPr>
        <p:spPr>
          <a:xfrm>
            <a:off x="1877262" y="2723433"/>
            <a:ext cx="17697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 smtClean="0"/>
              <a:t>健康饮食</a:t>
            </a:r>
            <a:endParaRPr lang="zh-CN" altLang="en-US" sz="20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5940152" y="4957962"/>
            <a:ext cx="17697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 smtClean="0"/>
              <a:t>良好心态</a:t>
            </a:r>
            <a:endParaRPr lang="zh-CN" altLang="en-US" sz="20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3770445" y="6321252"/>
            <a:ext cx="17697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 smtClean="0"/>
              <a:t>药物治疗</a:t>
            </a:r>
            <a:endParaRPr lang="zh-CN" altLang="en-US" sz="2000" b="1" dirty="0"/>
          </a:p>
        </p:txBody>
      </p:sp>
      <p:sp>
        <p:nvSpPr>
          <p:cNvPr id="13" name="矩形 12"/>
          <p:cNvSpPr/>
          <p:nvPr/>
        </p:nvSpPr>
        <p:spPr>
          <a:xfrm>
            <a:off x="3918408" y="3288437"/>
            <a:ext cx="1415772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800" b="1" dirty="0" smtClean="0"/>
              <a:t>治疗</a:t>
            </a:r>
            <a:endParaRPr lang="en-US" altLang="zh-CN" sz="2800" b="1" dirty="0" smtClean="0"/>
          </a:p>
          <a:p>
            <a:pPr algn="ctr"/>
            <a:r>
              <a:rPr lang="zh-CN" altLang="en-US" sz="3200" b="1" dirty="0">
                <a:solidFill>
                  <a:srgbClr val="FF0000"/>
                </a:solidFill>
              </a:rPr>
              <a:t>高</a:t>
            </a:r>
            <a:r>
              <a:rPr lang="zh-CN" altLang="en-US" sz="3200" b="1" dirty="0" smtClean="0">
                <a:solidFill>
                  <a:srgbClr val="FF0000"/>
                </a:solidFill>
              </a:rPr>
              <a:t>血脂</a:t>
            </a:r>
            <a:endParaRPr lang="zh-CN" altLang="en-US" sz="3200" b="1" dirty="0">
              <a:solidFill>
                <a:srgbClr val="FF0000"/>
              </a:solidFill>
            </a:endParaRPr>
          </a:p>
        </p:txBody>
      </p:sp>
      <p:sp>
        <p:nvSpPr>
          <p:cNvPr id="15" name="下箭头 14"/>
          <p:cNvSpPr/>
          <p:nvPr/>
        </p:nvSpPr>
        <p:spPr>
          <a:xfrm rot="18513517">
            <a:off x="3423205" y="2631951"/>
            <a:ext cx="504056" cy="331393"/>
          </a:xfrm>
          <a:prstGeom prst="downArrow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2000" b="1"/>
          </a:p>
        </p:txBody>
      </p:sp>
      <p:sp>
        <p:nvSpPr>
          <p:cNvPr id="16" name="下箭头 15"/>
          <p:cNvSpPr/>
          <p:nvPr/>
        </p:nvSpPr>
        <p:spPr>
          <a:xfrm rot="2809699">
            <a:off x="5288175" y="2611563"/>
            <a:ext cx="504056" cy="331393"/>
          </a:xfrm>
          <a:prstGeom prst="downArrow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2000" b="1"/>
          </a:p>
        </p:txBody>
      </p:sp>
      <p:sp>
        <p:nvSpPr>
          <p:cNvPr id="17" name="下箭头 16"/>
          <p:cNvSpPr/>
          <p:nvPr/>
        </p:nvSpPr>
        <p:spPr>
          <a:xfrm rot="14881322">
            <a:off x="3104742" y="3949135"/>
            <a:ext cx="504056" cy="331393"/>
          </a:xfrm>
          <a:prstGeom prst="downArrow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2000" b="1"/>
          </a:p>
        </p:txBody>
      </p:sp>
      <p:sp>
        <p:nvSpPr>
          <p:cNvPr id="18" name="下箭头 17"/>
          <p:cNvSpPr/>
          <p:nvPr/>
        </p:nvSpPr>
        <p:spPr>
          <a:xfrm rot="6915871">
            <a:off x="5677004" y="3946219"/>
            <a:ext cx="504056" cy="331393"/>
          </a:xfrm>
          <a:prstGeom prst="downArrow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2000" b="1"/>
          </a:p>
        </p:txBody>
      </p:sp>
      <p:sp>
        <p:nvSpPr>
          <p:cNvPr id="19" name="下箭头 18"/>
          <p:cNvSpPr/>
          <p:nvPr/>
        </p:nvSpPr>
        <p:spPr>
          <a:xfrm rot="10800000">
            <a:off x="4415960" y="4933597"/>
            <a:ext cx="504056" cy="331393"/>
          </a:xfrm>
          <a:prstGeom prst="downArrow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2000" b="1"/>
          </a:p>
        </p:txBody>
      </p:sp>
      <p:pic>
        <p:nvPicPr>
          <p:cNvPr id="4105" name="Picture 9" descr="c:\users\admin\appdata\roaming\360se6\User Data\temp\189119-12052409415478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8070" y="1273443"/>
            <a:ext cx="1613841" cy="139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91042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什么是高血脂？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55576" y="1772816"/>
            <a:ext cx="8229600" cy="1224136"/>
          </a:xfrm>
        </p:spPr>
        <p:txBody>
          <a:bodyPr/>
          <a:lstStyle/>
          <a:p>
            <a:pPr marL="0" indent="0">
              <a:spcAft>
                <a:spcPts val="600"/>
              </a:spcAft>
              <a:buNone/>
            </a:pPr>
            <a:r>
              <a:rPr lang="zh-CN" altLang="en-US" dirty="0" smtClean="0">
                <a:solidFill>
                  <a:srgbClr val="FF0000"/>
                </a:solidFill>
              </a:rPr>
              <a:t>高血脂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pPr marL="0" indent="0">
              <a:spcAft>
                <a:spcPts val="600"/>
              </a:spcAft>
              <a:buNone/>
            </a:pPr>
            <a:r>
              <a:rPr lang="zh-CN" altLang="en-US" dirty="0" smtClean="0"/>
              <a:t>我们也称作</a:t>
            </a:r>
            <a:r>
              <a:rPr lang="zh-CN" altLang="en-US" dirty="0" smtClean="0">
                <a:solidFill>
                  <a:srgbClr val="FF0000"/>
                </a:solidFill>
              </a:rPr>
              <a:t>“血脂异常”“</a:t>
            </a:r>
            <a:r>
              <a:rPr lang="zh-CN" altLang="en-US" dirty="0">
                <a:solidFill>
                  <a:srgbClr val="FF0000"/>
                </a:solidFill>
              </a:rPr>
              <a:t>高</a:t>
            </a:r>
            <a:r>
              <a:rPr lang="zh-CN" altLang="en-US" dirty="0" smtClean="0">
                <a:solidFill>
                  <a:srgbClr val="FF0000"/>
                </a:solidFill>
              </a:rPr>
              <a:t>脂</a:t>
            </a:r>
            <a:r>
              <a:rPr lang="zh-CN" altLang="en-US" dirty="0">
                <a:solidFill>
                  <a:srgbClr val="FF0000"/>
                </a:solidFill>
              </a:rPr>
              <a:t>血症”</a:t>
            </a:r>
          </a:p>
        </p:txBody>
      </p:sp>
      <p:pic>
        <p:nvPicPr>
          <p:cNvPr id="1026" name="Picture 2" descr="C:\Users\admin\Desktop\bdc_docto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0638" y="1916832"/>
            <a:ext cx="3303810" cy="4052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内容占位符 2"/>
          <p:cNvSpPr txBox="1">
            <a:spLocks/>
          </p:cNvSpPr>
          <p:nvPr/>
        </p:nvSpPr>
        <p:spPr>
          <a:xfrm>
            <a:off x="1331640" y="3284984"/>
            <a:ext cx="4248472" cy="268452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–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•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–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»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altLang="en-US" dirty="0" smtClean="0"/>
              <a:t>总胆固醇（</a:t>
            </a:r>
            <a:r>
              <a:rPr lang="en-US" altLang="zh-CN" dirty="0" smtClean="0"/>
              <a:t>T</a:t>
            </a:r>
            <a:r>
              <a:rPr lang="en-US" altLang="zh-CN" dirty="0"/>
              <a:t>C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dirty="0" smtClean="0"/>
              <a:t>甘油三酯（</a:t>
            </a:r>
            <a:r>
              <a:rPr lang="en-US" altLang="zh-CN" dirty="0" smtClean="0"/>
              <a:t>TG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dirty="0" smtClean="0"/>
              <a:t>低密度脂蛋白胆固醇（</a:t>
            </a:r>
            <a:r>
              <a:rPr lang="en-US" altLang="zh-CN" dirty="0" smtClean="0"/>
              <a:t>LDL-C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dirty="0" smtClean="0"/>
              <a:t>高密度脂蛋白胆固醇（</a:t>
            </a:r>
            <a:r>
              <a:rPr lang="en-US" altLang="zh-CN" dirty="0" smtClean="0"/>
              <a:t>HDL-C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4" name="左大括号 3"/>
          <p:cNvSpPr/>
          <p:nvPr/>
        </p:nvSpPr>
        <p:spPr>
          <a:xfrm>
            <a:off x="1043608" y="3531378"/>
            <a:ext cx="288032" cy="2331380"/>
          </a:xfrm>
          <a:prstGeom prst="leftBrace">
            <a:avLst/>
          </a:prstGeom>
          <a:ln w="571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下箭头 5"/>
          <p:cNvSpPr/>
          <p:nvPr/>
        </p:nvSpPr>
        <p:spPr>
          <a:xfrm>
            <a:off x="5724128" y="5445224"/>
            <a:ext cx="555329" cy="581326"/>
          </a:xfrm>
          <a:prstGeom prst="downArrow">
            <a:avLst/>
          </a:prstGeom>
          <a:solidFill>
            <a:srgbClr val="00B0F0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下箭头 7"/>
          <p:cNvSpPr/>
          <p:nvPr/>
        </p:nvSpPr>
        <p:spPr>
          <a:xfrm rot="10800000">
            <a:off x="3707904" y="3303633"/>
            <a:ext cx="555329" cy="581326"/>
          </a:xfrm>
          <a:prstGeom prst="downArrow">
            <a:avLst/>
          </a:prstGeom>
          <a:solidFill>
            <a:srgbClr val="00B0F0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下箭头 8"/>
          <p:cNvSpPr/>
          <p:nvPr/>
        </p:nvSpPr>
        <p:spPr>
          <a:xfrm rot="10800000">
            <a:off x="3738329" y="4017497"/>
            <a:ext cx="555329" cy="581326"/>
          </a:xfrm>
          <a:prstGeom prst="downArrow">
            <a:avLst/>
          </a:prstGeom>
          <a:solidFill>
            <a:srgbClr val="00B0F0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下箭头 9"/>
          <p:cNvSpPr/>
          <p:nvPr/>
        </p:nvSpPr>
        <p:spPr>
          <a:xfrm rot="10800000">
            <a:off x="5724127" y="4731361"/>
            <a:ext cx="555329" cy="581326"/>
          </a:xfrm>
          <a:prstGeom prst="downArrow">
            <a:avLst/>
          </a:prstGeom>
          <a:solidFill>
            <a:srgbClr val="00B0F0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09419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药物治疗是</a:t>
            </a:r>
            <a:r>
              <a:rPr lang="zh-CN" altLang="en-US" dirty="0"/>
              <a:t>降低“坏”胆固醇的</a:t>
            </a:r>
            <a:r>
              <a:rPr lang="zh-CN" altLang="en-US" dirty="0" smtClean="0"/>
              <a:t>“法宝”</a:t>
            </a:r>
            <a:endParaRPr lang="zh-CN" altLang="en-US" dirty="0"/>
          </a:p>
        </p:txBody>
      </p:sp>
      <p:pic>
        <p:nvPicPr>
          <p:cNvPr id="5" name="Picture 6" descr="14"/>
          <p:cNvPicPr>
            <a:picLocks noChangeAspect="1" noChangeArrowheads="1"/>
          </p:cNvPicPr>
          <p:nvPr/>
        </p:nvPicPr>
        <p:blipFill rotWithShape="1">
          <a:blip r:embed="rId2"/>
          <a:srcRect l="1170" t="28382" r="65158" b="21626"/>
          <a:stretch/>
        </p:blipFill>
        <p:spPr bwMode="auto">
          <a:xfrm>
            <a:off x="179512" y="3501008"/>
            <a:ext cx="2267744" cy="2534023"/>
          </a:xfrm>
          <a:prstGeom prst="rect">
            <a:avLst/>
          </a:prstGeom>
          <a:noFill/>
        </p:spPr>
      </p:pic>
      <p:sp>
        <p:nvSpPr>
          <p:cNvPr id="8" name="内容占位符 2"/>
          <p:cNvSpPr txBox="1">
            <a:spLocks/>
          </p:cNvSpPr>
          <p:nvPr/>
        </p:nvSpPr>
        <p:spPr>
          <a:xfrm>
            <a:off x="395536" y="1628800"/>
            <a:ext cx="8568952" cy="1070137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–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•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–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»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lnSpc>
                <a:spcPct val="130000"/>
              </a:lnSpc>
              <a:buNone/>
            </a:pPr>
            <a:r>
              <a:rPr lang="zh-CN" altLang="en-US" sz="3200" dirty="0">
                <a:solidFill>
                  <a:srgbClr val="FF0000"/>
                </a:solidFill>
              </a:rPr>
              <a:t>他</a:t>
            </a:r>
            <a:r>
              <a:rPr lang="zh-CN" altLang="en-US" sz="3200" dirty="0" smtClean="0">
                <a:solidFill>
                  <a:srgbClr val="FF0000"/>
                </a:solidFill>
              </a:rPr>
              <a:t>汀</a:t>
            </a:r>
            <a:endParaRPr lang="en-US" altLang="zh-CN" sz="3200" dirty="0" smtClean="0">
              <a:solidFill>
                <a:srgbClr val="FF0000"/>
              </a:solidFill>
            </a:endParaRPr>
          </a:p>
          <a:p>
            <a:pPr marL="0" lvl="0" indent="0">
              <a:lnSpc>
                <a:spcPct val="130000"/>
              </a:lnSpc>
              <a:buNone/>
            </a:pPr>
            <a:r>
              <a:rPr lang="zh-CN" altLang="en-US" sz="2000" b="0" dirty="0" smtClean="0"/>
              <a:t>是</a:t>
            </a:r>
            <a:r>
              <a:rPr lang="zh-CN" altLang="en-US" sz="2000" b="0" dirty="0"/>
              <a:t>降</a:t>
            </a:r>
            <a:r>
              <a:rPr lang="zh-CN" altLang="en-US" sz="2000" b="0" dirty="0" smtClean="0"/>
              <a:t>脂药中最常见的一类，</a:t>
            </a:r>
            <a:r>
              <a:rPr lang="zh-CN" altLang="en-US" sz="2000" b="0" dirty="0" smtClean="0">
                <a:solidFill>
                  <a:prstClr val="black"/>
                </a:solidFill>
              </a:rPr>
              <a:t>临床</a:t>
            </a:r>
            <a:r>
              <a:rPr lang="zh-CN" altLang="en-US" sz="2000" b="0" dirty="0">
                <a:solidFill>
                  <a:prstClr val="black"/>
                </a:solidFill>
              </a:rPr>
              <a:t>使用</a:t>
            </a:r>
            <a:r>
              <a:rPr lang="zh-CN" altLang="en-US" sz="2000" dirty="0">
                <a:solidFill>
                  <a:srgbClr val="FF0000"/>
                </a:solidFill>
              </a:rPr>
              <a:t>最广泛</a:t>
            </a:r>
            <a:r>
              <a:rPr lang="zh-CN" altLang="en-US" sz="2000" b="0" dirty="0">
                <a:solidFill>
                  <a:prstClr val="black"/>
                </a:solidFill>
              </a:rPr>
              <a:t>，受到众多</a:t>
            </a:r>
            <a:r>
              <a:rPr lang="zh-CN" altLang="en-US" sz="2000" dirty="0">
                <a:solidFill>
                  <a:srgbClr val="FF0000"/>
                </a:solidFill>
              </a:rPr>
              <a:t>指南</a:t>
            </a:r>
            <a:r>
              <a:rPr lang="zh-CN" altLang="en-US" sz="2000" b="0" dirty="0">
                <a:solidFill>
                  <a:prstClr val="black"/>
                </a:solidFill>
              </a:rPr>
              <a:t>的一致推荐</a:t>
            </a:r>
            <a:endParaRPr lang="en-US" altLang="zh-CN" sz="2000" b="0" dirty="0">
              <a:solidFill>
                <a:prstClr val="black"/>
              </a:solidFill>
            </a:endParaRPr>
          </a:p>
          <a:p>
            <a:pPr marL="0" indent="0">
              <a:lnSpc>
                <a:spcPct val="130000"/>
              </a:lnSpc>
              <a:buNone/>
            </a:pPr>
            <a:endParaRPr lang="zh-CN" altLang="en-US" sz="2000" b="0" dirty="0"/>
          </a:p>
        </p:txBody>
      </p:sp>
      <p:sp>
        <p:nvSpPr>
          <p:cNvPr id="11" name="矩形 10"/>
          <p:cNvSpPr/>
          <p:nvPr/>
        </p:nvSpPr>
        <p:spPr>
          <a:xfrm>
            <a:off x="2663280" y="3495020"/>
            <a:ext cx="6013176" cy="27084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1200"/>
              </a:spcBef>
              <a:spcAft>
                <a:spcPts val="1200"/>
              </a:spcAft>
              <a:buFont typeface="Wingdings" pitchFamily="2" charset="2"/>
              <a:buChar char="Ø"/>
            </a:pPr>
            <a:r>
              <a:rPr lang="zh-CN" altLang="en-US" sz="2000" dirty="0" smtClean="0"/>
              <a:t>通过</a:t>
            </a:r>
            <a:r>
              <a:rPr lang="zh-CN" altLang="en-US" sz="2000" dirty="0"/>
              <a:t>减少肝脏中胆固醇的合成，降低“坏”胆固醇，稳定</a:t>
            </a:r>
            <a:r>
              <a:rPr lang="en-US" altLang="zh-CN" sz="2000" dirty="0"/>
              <a:t>/</a:t>
            </a:r>
            <a:r>
              <a:rPr lang="zh-CN" altLang="en-US" sz="2000" dirty="0"/>
              <a:t>逆转斑块，减少心血管疾病的</a:t>
            </a:r>
            <a:r>
              <a:rPr lang="zh-CN" altLang="en-US" sz="2000" dirty="0" smtClean="0"/>
              <a:t>发生</a:t>
            </a:r>
            <a:endParaRPr lang="en-US" altLang="zh-CN" sz="2000" dirty="0" smtClean="0"/>
          </a:p>
          <a:p>
            <a:pPr marL="342900" lvl="0" indent="-342900">
              <a:lnSpc>
                <a:spcPct val="130000"/>
              </a:lnSpc>
              <a:spcBef>
                <a:spcPts val="1200"/>
              </a:spcBef>
              <a:buFont typeface="Wingdings" pitchFamily="2" charset="2"/>
              <a:buChar char="Ø"/>
            </a:pPr>
            <a:r>
              <a:rPr lang="zh-CN" altLang="en-US" sz="2000" dirty="0" smtClean="0">
                <a:solidFill>
                  <a:prstClr val="black"/>
                </a:solidFill>
              </a:rPr>
              <a:t>副作用</a:t>
            </a:r>
            <a:r>
              <a:rPr lang="zh-CN" altLang="en-US" sz="2000" dirty="0">
                <a:solidFill>
                  <a:prstClr val="black"/>
                </a:solidFill>
              </a:rPr>
              <a:t>少、服用</a:t>
            </a:r>
            <a:r>
              <a:rPr lang="zh-CN" altLang="en-US" sz="2000" dirty="0" smtClean="0">
                <a:solidFill>
                  <a:prstClr val="black"/>
                </a:solidFill>
              </a:rPr>
              <a:t>方便</a:t>
            </a:r>
            <a:endParaRPr lang="en-US" altLang="zh-CN" sz="2000" dirty="0" smtClean="0">
              <a:solidFill>
                <a:prstClr val="black"/>
              </a:solidFill>
            </a:endParaRPr>
          </a:p>
          <a:p>
            <a:pPr marL="342900" indent="-342900">
              <a:lnSpc>
                <a:spcPct val="130000"/>
              </a:lnSpc>
              <a:spcBef>
                <a:spcPts val="1200"/>
              </a:spcBef>
              <a:buFont typeface="Wingdings" pitchFamily="2" charset="2"/>
              <a:buChar char="Ø"/>
            </a:pPr>
            <a:r>
              <a:rPr lang="zh-CN" altLang="en-US" sz="2000" dirty="0" smtClean="0">
                <a:solidFill>
                  <a:prstClr val="black"/>
                </a:solidFill>
              </a:rPr>
              <a:t>建议长期、足量使用，</a:t>
            </a:r>
            <a:r>
              <a:rPr lang="zh-CN" altLang="en-US" sz="2000" b="1" dirty="0">
                <a:solidFill>
                  <a:srgbClr val="FF0000"/>
                </a:solidFill>
              </a:rPr>
              <a:t>不可擅自减量或停药</a:t>
            </a:r>
          </a:p>
          <a:p>
            <a:pPr lvl="0">
              <a:lnSpc>
                <a:spcPct val="130000"/>
              </a:lnSpc>
              <a:spcBef>
                <a:spcPts val="1200"/>
              </a:spcBef>
            </a:pPr>
            <a:endParaRPr lang="en-US" altLang="zh-CN" sz="20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7640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内容占位符 2"/>
          <p:cNvSpPr txBox="1">
            <a:spLocks/>
          </p:cNvSpPr>
          <p:nvPr/>
        </p:nvSpPr>
        <p:spPr>
          <a:xfrm>
            <a:off x="457200" y="2743208"/>
            <a:ext cx="8229600" cy="13287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uLnTx/>
                <a:uFillTx/>
                <a:latin typeface="+mn-lt"/>
                <a:ea typeface="+mn-ea"/>
                <a:cs typeface="+mn-cs"/>
              </a:rPr>
              <a:t>感谢您的聆听！</a:t>
            </a:r>
            <a:endParaRPr kumimoji="0" lang="zh-CN" altLang="en-US" sz="4000" b="1" i="0" u="none" strike="noStrike" kern="1200" cap="none" spc="0" normalizeH="0" baseline="0" noProof="0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燕尾形 10"/>
          <p:cNvSpPr/>
          <p:nvPr/>
        </p:nvSpPr>
        <p:spPr>
          <a:xfrm>
            <a:off x="1501102" y="2860665"/>
            <a:ext cx="4295034" cy="1564426"/>
          </a:xfrm>
          <a:prstGeom prst="chevron">
            <a:avLst>
              <a:gd name="adj" fmla="val 26806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dk1"/>
              </a:solidFill>
            </a:endParaRPr>
          </a:p>
        </p:txBody>
      </p:sp>
      <p:sp>
        <p:nvSpPr>
          <p:cNvPr id="8" name="五边形 7"/>
          <p:cNvSpPr/>
          <p:nvPr/>
        </p:nvSpPr>
        <p:spPr>
          <a:xfrm>
            <a:off x="194026" y="2852936"/>
            <a:ext cx="1512168" cy="1572155"/>
          </a:xfrm>
          <a:prstGeom prst="homePlate">
            <a:avLst>
              <a:gd name="adj" fmla="val 31114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高血脂是心血管疾病的罪魁祸首</a:t>
            </a:r>
            <a:endParaRPr lang="zh-CN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229255" y="4024981"/>
            <a:ext cx="30098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 smtClean="0"/>
              <a:t>动脉粥样硬化</a:t>
            </a:r>
            <a:endParaRPr lang="en-US" altLang="zh-CN" sz="2000" b="1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194026" y="3462421"/>
            <a:ext cx="15121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 smtClean="0"/>
              <a:t>高血脂</a:t>
            </a:r>
            <a:endParaRPr lang="zh-CN" altLang="en-US" sz="2400" b="1" dirty="0"/>
          </a:p>
        </p:txBody>
      </p:sp>
      <p:cxnSp>
        <p:nvCxnSpPr>
          <p:cNvPr id="9" name="直接连接符 8"/>
          <p:cNvCxnSpPr/>
          <p:nvPr/>
        </p:nvCxnSpPr>
        <p:spPr>
          <a:xfrm>
            <a:off x="2930330" y="3367438"/>
            <a:ext cx="52695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321" descr="Untitled-1 copy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53181" y="2983443"/>
            <a:ext cx="3482915" cy="9865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6" name="Group 38"/>
          <p:cNvGrpSpPr>
            <a:grpSpLocks/>
          </p:cNvGrpSpPr>
          <p:nvPr/>
        </p:nvGrpSpPr>
        <p:grpSpPr bwMode="auto">
          <a:xfrm>
            <a:off x="7019813" y="4750628"/>
            <a:ext cx="493713" cy="633580"/>
            <a:chOff x="0" y="0"/>
            <a:chExt cx="431" cy="674"/>
          </a:xfrm>
        </p:grpSpPr>
        <p:sp>
          <p:nvSpPr>
            <p:cNvPr id="27" name="Freeform 30"/>
            <p:cNvSpPr>
              <a:spLocks noChangeArrowheads="1"/>
            </p:cNvSpPr>
            <p:nvPr/>
          </p:nvSpPr>
          <p:spPr bwMode="auto">
            <a:xfrm>
              <a:off x="0" y="1"/>
              <a:ext cx="431" cy="673"/>
            </a:xfrm>
            <a:custGeom>
              <a:avLst/>
              <a:gdLst>
                <a:gd name="T0" fmla="*/ 0 w 9688"/>
                <a:gd name="T1" fmla="*/ 0 h 17280"/>
                <a:gd name="T2" fmla="*/ 0 w 9688"/>
                <a:gd name="T3" fmla="*/ 0 h 17280"/>
                <a:gd name="T4" fmla="*/ 0 w 9688"/>
                <a:gd name="T5" fmla="*/ 0 h 17280"/>
                <a:gd name="T6" fmla="*/ 0 w 9688"/>
                <a:gd name="T7" fmla="*/ 0 h 17280"/>
                <a:gd name="T8" fmla="*/ 0 w 9688"/>
                <a:gd name="T9" fmla="*/ 0 h 17280"/>
                <a:gd name="T10" fmla="*/ 0 w 9688"/>
                <a:gd name="T11" fmla="*/ 0 h 17280"/>
                <a:gd name="T12" fmla="*/ 0 w 9688"/>
                <a:gd name="T13" fmla="*/ 0 h 17280"/>
                <a:gd name="T14" fmla="*/ 0 w 9688"/>
                <a:gd name="T15" fmla="*/ 0 h 17280"/>
                <a:gd name="T16" fmla="*/ 0 w 9688"/>
                <a:gd name="T17" fmla="*/ 0 h 17280"/>
                <a:gd name="T18" fmla="*/ 0 w 9688"/>
                <a:gd name="T19" fmla="*/ 0 h 17280"/>
                <a:gd name="T20" fmla="*/ 0 w 9688"/>
                <a:gd name="T21" fmla="*/ 0 h 17280"/>
                <a:gd name="T22" fmla="*/ 0 w 9688"/>
                <a:gd name="T23" fmla="*/ 0 h 17280"/>
                <a:gd name="T24" fmla="*/ 0 w 9688"/>
                <a:gd name="T25" fmla="*/ 0 h 17280"/>
                <a:gd name="T26" fmla="*/ 0 w 9688"/>
                <a:gd name="T27" fmla="*/ 0 h 17280"/>
                <a:gd name="T28" fmla="*/ 0 w 9688"/>
                <a:gd name="T29" fmla="*/ 0 h 17280"/>
                <a:gd name="T30" fmla="*/ 0 w 9688"/>
                <a:gd name="T31" fmla="*/ 0 h 17280"/>
                <a:gd name="T32" fmla="*/ 0 w 9688"/>
                <a:gd name="T33" fmla="*/ 0 h 17280"/>
                <a:gd name="T34" fmla="*/ 0 w 9688"/>
                <a:gd name="T35" fmla="*/ 0 h 17280"/>
                <a:gd name="T36" fmla="*/ 0 w 9688"/>
                <a:gd name="T37" fmla="*/ 0 h 17280"/>
                <a:gd name="T38" fmla="*/ 0 w 9688"/>
                <a:gd name="T39" fmla="*/ 0 h 17280"/>
                <a:gd name="T40" fmla="*/ 0 w 9688"/>
                <a:gd name="T41" fmla="*/ 0 h 17280"/>
                <a:gd name="T42" fmla="*/ 0 w 9688"/>
                <a:gd name="T43" fmla="*/ 0 h 17280"/>
                <a:gd name="T44" fmla="*/ 0 w 9688"/>
                <a:gd name="T45" fmla="*/ 0 h 17280"/>
                <a:gd name="T46" fmla="*/ 0 w 9688"/>
                <a:gd name="T47" fmla="*/ 0 h 17280"/>
                <a:gd name="T48" fmla="*/ 0 w 9688"/>
                <a:gd name="T49" fmla="*/ 0 h 17280"/>
                <a:gd name="T50" fmla="*/ 0 w 9688"/>
                <a:gd name="T51" fmla="*/ 0 h 17280"/>
                <a:gd name="T52" fmla="*/ 0 w 9688"/>
                <a:gd name="T53" fmla="*/ 0 h 17280"/>
                <a:gd name="T54" fmla="*/ 0 w 9688"/>
                <a:gd name="T55" fmla="*/ 0 h 17280"/>
                <a:gd name="T56" fmla="*/ 0 w 9688"/>
                <a:gd name="T57" fmla="*/ 0 h 17280"/>
                <a:gd name="T58" fmla="*/ 0 w 9688"/>
                <a:gd name="T59" fmla="*/ 0 h 17280"/>
                <a:gd name="T60" fmla="*/ 0 w 9688"/>
                <a:gd name="T61" fmla="*/ 0 h 17280"/>
                <a:gd name="T62" fmla="*/ 0 w 9688"/>
                <a:gd name="T63" fmla="*/ 0 h 17280"/>
                <a:gd name="T64" fmla="*/ 0 w 9688"/>
                <a:gd name="T65" fmla="*/ 0 h 17280"/>
                <a:gd name="T66" fmla="*/ 0 w 9688"/>
                <a:gd name="T67" fmla="*/ 0 h 17280"/>
                <a:gd name="T68" fmla="*/ 0 w 9688"/>
                <a:gd name="T69" fmla="*/ 0 h 17280"/>
                <a:gd name="T70" fmla="*/ 0 w 9688"/>
                <a:gd name="T71" fmla="*/ 0 h 17280"/>
                <a:gd name="T72" fmla="*/ 0 w 9688"/>
                <a:gd name="T73" fmla="*/ 0 h 17280"/>
                <a:gd name="T74" fmla="*/ 0 w 9688"/>
                <a:gd name="T75" fmla="*/ 0 h 17280"/>
                <a:gd name="T76" fmla="*/ 0 w 9688"/>
                <a:gd name="T77" fmla="*/ 0 h 17280"/>
                <a:gd name="T78" fmla="*/ 0 w 9688"/>
                <a:gd name="T79" fmla="*/ 0 h 17280"/>
                <a:gd name="T80" fmla="*/ 0 w 9688"/>
                <a:gd name="T81" fmla="*/ 0 h 17280"/>
                <a:gd name="T82" fmla="*/ 0 w 9688"/>
                <a:gd name="T83" fmla="*/ 0 h 17280"/>
                <a:gd name="T84" fmla="*/ 0 w 9688"/>
                <a:gd name="T85" fmla="*/ 0 h 17280"/>
                <a:gd name="T86" fmla="*/ 0 w 9688"/>
                <a:gd name="T87" fmla="*/ 0 h 17280"/>
                <a:gd name="T88" fmla="*/ 0 w 9688"/>
                <a:gd name="T89" fmla="*/ 0 h 17280"/>
                <a:gd name="T90" fmla="*/ 0 w 9688"/>
                <a:gd name="T91" fmla="*/ 0 h 17280"/>
                <a:gd name="T92" fmla="*/ 0 w 9688"/>
                <a:gd name="T93" fmla="*/ 0 h 17280"/>
                <a:gd name="T94" fmla="*/ 0 w 9688"/>
                <a:gd name="T95" fmla="*/ 0 h 17280"/>
                <a:gd name="T96" fmla="*/ 0 w 9688"/>
                <a:gd name="T97" fmla="*/ 0 h 17280"/>
                <a:gd name="T98" fmla="*/ 0 w 9688"/>
                <a:gd name="T99" fmla="*/ 0 h 17280"/>
                <a:gd name="T100" fmla="*/ 0 w 9688"/>
                <a:gd name="T101" fmla="*/ 0 h 17280"/>
                <a:gd name="T102" fmla="*/ 0 w 9688"/>
                <a:gd name="T103" fmla="*/ 0 h 17280"/>
                <a:gd name="T104" fmla="*/ 0 w 9688"/>
                <a:gd name="T105" fmla="*/ 0 h 17280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9688"/>
                <a:gd name="T160" fmla="*/ 0 h 17280"/>
                <a:gd name="T161" fmla="*/ 9688 w 9688"/>
                <a:gd name="T162" fmla="*/ 17280 h 17280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9688" h="17280">
                  <a:moveTo>
                    <a:pt x="9688" y="3617"/>
                  </a:moveTo>
                  <a:lnTo>
                    <a:pt x="9527" y="3727"/>
                  </a:lnTo>
                  <a:lnTo>
                    <a:pt x="9360" y="3836"/>
                  </a:lnTo>
                  <a:lnTo>
                    <a:pt x="9182" y="3934"/>
                  </a:lnTo>
                  <a:lnTo>
                    <a:pt x="8997" y="4021"/>
                  </a:lnTo>
                  <a:lnTo>
                    <a:pt x="8801" y="4107"/>
                  </a:lnTo>
                  <a:lnTo>
                    <a:pt x="8599" y="4176"/>
                  </a:lnTo>
                  <a:lnTo>
                    <a:pt x="8392" y="4245"/>
                  </a:lnTo>
                  <a:lnTo>
                    <a:pt x="8173" y="4297"/>
                  </a:lnTo>
                  <a:lnTo>
                    <a:pt x="7955" y="4355"/>
                  </a:lnTo>
                  <a:lnTo>
                    <a:pt x="7735" y="4401"/>
                  </a:lnTo>
                  <a:lnTo>
                    <a:pt x="7511" y="4429"/>
                  </a:lnTo>
                  <a:lnTo>
                    <a:pt x="7292" y="4458"/>
                  </a:lnTo>
                  <a:lnTo>
                    <a:pt x="7067" y="4476"/>
                  </a:lnTo>
                  <a:lnTo>
                    <a:pt x="6837" y="4493"/>
                  </a:lnTo>
                  <a:lnTo>
                    <a:pt x="6618" y="4493"/>
                  </a:lnTo>
                  <a:lnTo>
                    <a:pt x="6405" y="4493"/>
                  </a:lnTo>
                  <a:lnTo>
                    <a:pt x="5714" y="4515"/>
                  </a:lnTo>
                  <a:lnTo>
                    <a:pt x="5247" y="4648"/>
                  </a:lnTo>
                  <a:lnTo>
                    <a:pt x="4983" y="4873"/>
                  </a:lnTo>
                  <a:lnTo>
                    <a:pt x="4873" y="5155"/>
                  </a:lnTo>
                  <a:lnTo>
                    <a:pt x="4890" y="5466"/>
                  </a:lnTo>
                  <a:lnTo>
                    <a:pt x="5000" y="5806"/>
                  </a:lnTo>
                  <a:lnTo>
                    <a:pt x="5173" y="6164"/>
                  </a:lnTo>
                  <a:lnTo>
                    <a:pt x="5386" y="6480"/>
                  </a:lnTo>
                  <a:lnTo>
                    <a:pt x="5593" y="6907"/>
                  </a:lnTo>
                  <a:lnTo>
                    <a:pt x="5726" y="7396"/>
                  </a:lnTo>
                  <a:lnTo>
                    <a:pt x="5788" y="7943"/>
                  </a:lnTo>
                  <a:lnTo>
                    <a:pt x="5800" y="8496"/>
                  </a:lnTo>
                  <a:lnTo>
                    <a:pt x="5754" y="9067"/>
                  </a:lnTo>
                  <a:lnTo>
                    <a:pt x="5679" y="9613"/>
                  </a:lnTo>
                  <a:lnTo>
                    <a:pt x="5581" y="10131"/>
                  </a:lnTo>
                  <a:lnTo>
                    <a:pt x="5477" y="10587"/>
                  </a:lnTo>
                  <a:lnTo>
                    <a:pt x="5311" y="11313"/>
                  </a:lnTo>
                  <a:lnTo>
                    <a:pt x="5195" y="11854"/>
                  </a:lnTo>
                  <a:lnTo>
                    <a:pt x="5109" y="12333"/>
                  </a:lnTo>
                  <a:lnTo>
                    <a:pt x="5035" y="12856"/>
                  </a:lnTo>
                  <a:lnTo>
                    <a:pt x="4971" y="13335"/>
                  </a:lnTo>
                  <a:lnTo>
                    <a:pt x="4948" y="13698"/>
                  </a:lnTo>
                  <a:lnTo>
                    <a:pt x="4988" y="14049"/>
                  </a:lnTo>
                  <a:lnTo>
                    <a:pt x="5109" y="14498"/>
                  </a:lnTo>
                  <a:lnTo>
                    <a:pt x="5184" y="14780"/>
                  </a:lnTo>
                  <a:lnTo>
                    <a:pt x="5242" y="15074"/>
                  </a:lnTo>
                  <a:lnTo>
                    <a:pt x="5265" y="15357"/>
                  </a:lnTo>
                  <a:lnTo>
                    <a:pt x="5230" y="15627"/>
                  </a:lnTo>
                  <a:lnTo>
                    <a:pt x="5138" y="15863"/>
                  </a:lnTo>
                  <a:lnTo>
                    <a:pt x="4948" y="16053"/>
                  </a:lnTo>
                  <a:lnTo>
                    <a:pt x="4665" y="16186"/>
                  </a:lnTo>
                  <a:lnTo>
                    <a:pt x="4257" y="16243"/>
                  </a:lnTo>
                  <a:lnTo>
                    <a:pt x="3882" y="16300"/>
                  </a:lnTo>
                  <a:lnTo>
                    <a:pt x="3502" y="16416"/>
                  </a:lnTo>
                  <a:lnTo>
                    <a:pt x="3127" y="16566"/>
                  </a:lnTo>
                  <a:lnTo>
                    <a:pt x="2788" y="16727"/>
                  </a:lnTo>
                  <a:lnTo>
                    <a:pt x="2495" y="16894"/>
                  </a:lnTo>
                  <a:lnTo>
                    <a:pt x="2275" y="17033"/>
                  </a:lnTo>
                  <a:lnTo>
                    <a:pt x="2125" y="17130"/>
                  </a:lnTo>
                  <a:lnTo>
                    <a:pt x="2073" y="17171"/>
                  </a:lnTo>
                  <a:lnTo>
                    <a:pt x="1861" y="17268"/>
                  </a:lnTo>
                  <a:lnTo>
                    <a:pt x="1671" y="17280"/>
                  </a:lnTo>
                  <a:lnTo>
                    <a:pt x="1532" y="17245"/>
                  </a:lnTo>
                  <a:lnTo>
                    <a:pt x="1481" y="17216"/>
                  </a:lnTo>
                  <a:lnTo>
                    <a:pt x="1365" y="17280"/>
                  </a:lnTo>
                  <a:lnTo>
                    <a:pt x="1232" y="17257"/>
                  </a:lnTo>
                  <a:lnTo>
                    <a:pt x="1128" y="17228"/>
                  </a:lnTo>
                  <a:lnTo>
                    <a:pt x="1088" y="17205"/>
                  </a:lnTo>
                  <a:lnTo>
                    <a:pt x="1031" y="17205"/>
                  </a:lnTo>
                  <a:lnTo>
                    <a:pt x="985" y="17159"/>
                  </a:lnTo>
                  <a:lnTo>
                    <a:pt x="962" y="17113"/>
                  </a:lnTo>
                  <a:lnTo>
                    <a:pt x="945" y="17085"/>
                  </a:lnTo>
                  <a:lnTo>
                    <a:pt x="812" y="17113"/>
                  </a:lnTo>
                  <a:lnTo>
                    <a:pt x="714" y="17078"/>
                  </a:lnTo>
                  <a:lnTo>
                    <a:pt x="657" y="16998"/>
                  </a:lnTo>
                  <a:lnTo>
                    <a:pt x="674" y="16905"/>
                  </a:lnTo>
                  <a:lnTo>
                    <a:pt x="518" y="16905"/>
                  </a:lnTo>
                  <a:lnTo>
                    <a:pt x="426" y="16802"/>
                  </a:lnTo>
                  <a:lnTo>
                    <a:pt x="385" y="16670"/>
                  </a:lnTo>
                  <a:lnTo>
                    <a:pt x="397" y="16583"/>
                  </a:lnTo>
                  <a:lnTo>
                    <a:pt x="236" y="16542"/>
                  </a:lnTo>
                  <a:lnTo>
                    <a:pt x="104" y="16416"/>
                  </a:lnTo>
                  <a:lnTo>
                    <a:pt x="34" y="16260"/>
                  </a:lnTo>
                  <a:lnTo>
                    <a:pt x="40" y="16151"/>
                  </a:lnTo>
                  <a:lnTo>
                    <a:pt x="0" y="16076"/>
                  </a:lnTo>
                  <a:lnTo>
                    <a:pt x="52" y="15984"/>
                  </a:lnTo>
                  <a:lnTo>
                    <a:pt x="178" y="15915"/>
                  </a:lnTo>
                  <a:lnTo>
                    <a:pt x="385" y="15892"/>
                  </a:lnTo>
                  <a:lnTo>
                    <a:pt x="415" y="15846"/>
                  </a:lnTo>
                  <a:lnTo>
                    <a:pt x="449" y="15806"/>
                  </a:lnTo>
                  <a:lnTo>
                    <a:pt x="501" y="15777"/>
                  </a:lnTo>
                  <a:lnTo>
                    <a:pt x="565" y="15747"/>
                  </a:lnTo>
                  <a:lnTo>
                    <a:pt x="645" y="15719"/>
                  </a:lnTo>
                  <a:lnTo>
                    <a:pt x="755" y="15685"/>
                  </a:lnTo>
                  <a:lnTo>
                    <a:pt x="893" y="15661"/>
                  </a:lnTo>
                  <a:lnTo>
                    <a:pt x="1059" y="15627"/>
                  </a:lnTo>
                  <a:lnTo>
                    <a:pt x="1261" y="15569"/>
                  </a:lnTo>
                  <a:lnTo>
                    <a:pt x="1481" y="15483"/>
                  </a:lnTo>
                  <a:lnTo>
                    <a:pt x="1728" y="15357"/>
                  </a:lnTo>
                  <a:lnTo>
                    <a:pt x="1982" y="15184"/>
                  </a:lnTo>
                  <a:lnTo>
                    <a:pt x="2235" y="14976"/>
                  </a:lnTo>
                  <a:lnTo>
                    <a:pt x="2488" y="14717"/>
                  </a:lnTo>
                  <a:lnTo>
                    <a:pt x="2747" y="14400"/>
                  </a:lnTo>
                  <a:lnTo>
                    <a:pt x="2989" y="14026"/>
                  </a:lnTo>
                  <a:lnTo>
                    <a:pt x="3174" y="13599"/>
                  </a:lnTo>
                  <a:lnTo>
                    <a:pt x="3266" y="13121"/>
                  </a:lnTo>
                  <a:lnTo>
                    <a:pt x="3289" y="12620"/>
                  </a:lnTo>
                  <a:lnTo>
                    <a:pt x="3266" y="12108"/>
                  </a:lnTo>
                  <a:lnTo>
                    <a:pt x="3203" y="11600"/>
                  </a:lnTo>
                  <a:lnTo>
                    <a:pt x="3117" y="11140"/>
                  </a:lnTo>
                  <a:lnTo>
                    <a:pt x="3036" y="10708"/>
                  </a:lnTo>
                  <a:lnTo>
                    <a:pt x="2966" y="10339"/>
                  </a:lnTo>
                  <a:lnTo>
                    <a:pt x="2816" y="9613"/>
                  </a:lnTo>
                  <a:lnTo>
                    <a:pt x="2661" y="8835"/>
                  </a:lnTo>
                  <a:lnTo>
                    <a:pt x="2523" y="8104"/>
                  </a:lnTo>
                  <a:lnTo>
                    <a:pt x="2471" y="7529"/>
                  </a:lnTo>
                  <a:lnTo>
                    <a:pt x="2454" y="7142"/>
                  </a:lnTo>
                  <a:lnTo>
                    <a:pt x="2402" y="6866"/>
                  </a:lnTo>
                  <a:lnTo>
                    <a:pt x="2339" y="6647"/>
                  </a:lnTo>
                  <a:lnTo>
                    <a:pt x="2270" y="6457"/>
                  </a:lnTo>
                  <a:lnTo>
                    <a:pt x="2194" y="6117"/>
                  </a:lnTo>
                  <a:lnTo>
                    <a:pt x="2194" y="5863"/>
                  </a:lnTo>
                  <a:lnTo>
                    <a:pt x="2194" y="5737"/>
                  </a:lnTo>
                  <a:lnTo>
                    <a:pt x="2165" y="5599"/>
                  </a:lnTo>
                  <a:lnTo>
                    <a:pt x="2125" y="5460"/>
                  </a:lnTo>
                  <a:lnTo>
                    <a:pt x="2051" y="5310"/>
                  </a:lnTo>
                  <a:lnTo>
                    <a:pt x="1964" y="5132"/>
                  </a:lnTo>
                  <a:lnTo>
                    <a:pt x="1883" y="4885"/>
                  </a:lnTo>
                  <a:lnTo>
                    <a:pt x="1831" y="4567"/>
                  </a:lnTo>
                  <a:lnTo>
                    <a:pt x="1831" y="4164"/>
                  </a:lnTo>
                  <a:lnTo>
                    <a:pt x="1854" y="3945"/>
                  </a:lnTo>
                  <a:lnTo>
                    <a:pt x="1895" y="3727"/>
                  </a:lnTo>
                  <a:lnTo>
                    <a:pt x="1964" y="3520"/>
                  </a:lnTo>
                  <a:lnTo>
                    <a:pt x="2051" y="3330"/>
                  </a:lnTo>
                  <a:lnTo>
                    <a:pt x="2165" y="3133"/>
                  </a:lnTo>
                  <a:lnTo>
                    <a:pt x="2310" y="2967"/>
                  </a:lnTo>
                  <a:lnTo>
                    <a:pt x="2477" y="2817"/>
                  </a:lnTo>
                  <a:lnTo>
                    <a:pt x="2667" y="2673"/>
                  </a:lnTo>
                  <a:lnTo>
                    <a:pt x="2863" y="2546"/>
                  </a:lnTo>
                  <a:lnTo>
                    <a:pt x="3041" y="2419"/>
                  </a:lnTo>
                  <a:lnTo>
                    <a:pt x="3208" y="2304"/>
                  </a:lnTo>
                  <a:lnTo>
                    <a:pt x="3369" y="2177"/>
                  </a:lnTo>
                  <a:lnTo>
                    <a:pt x="3537" y="2056"/>
                  </a:lnTo>
                  <a:lnTo>
                    <a:pt x="3698" y="1935"/>
                  </a:lnTo>
                  <a:lnTo>
                    <a:pt x="3877" y="1797"/>
                  </a:lnTo>
                  <a:lnTo>
                    <a:pt x="4067" y="1653"/>
                  </a:lnTo>
                  <a:lnTo>
                    <a:pt x="4171" y="1572"/>
                  </a:lnTo>
                  <a:lnTo>
                    <a:pt x="4302" y="1486"/>
                  </a:lnTo>
                  <a:lnTo>
                    <a:pt x="4447" y="1388"/>
                  </a:lnTo>
                  <a:lnTo>
                    <a:pt x="4608" y="1284"/>
                  </a:lnTo>
                  <a:lnTo>
                    <a:pt x="4793" y="1175"/>
                  </a:lnTo>
                  <a:lnTo>
                    <a:pt x="4983" y="1059"/>
                  </a:lnTo>
                  <a:lnTo>
                    <a:pt x="5173" y="945"/>
                  </a:lnTo>
                  <a:lnTo>
                    <a:pt x="5374" y="829"/>
                  </a:lnTo>
                  <a:lnTo>
                    <a:pt x="5576" y="714"/>
                  </a:lnTo>
                  <a:lnTo>
                    <a:pt x="5783" y="593"/>
                  </a:lnTo>
                  <a:lnTo>
                    <a:pt x="5990" y="478"/>
                  </a:lnTo>
                  <a:lnTo>
                    <a:pt x="6180" y="375"/>
                  </a:lnTo>
                  <a:lnTo>
                    <a:pt x="6370" y="271"/>
                  </a:lnTo>
                  <a:lnTo>
                    <a:pt x="6549" y="167"/>
                  </a:lnTo>
                  <a:lnTo>
                    <a:pt x="6728" y="81"/>
                  </a:lnTo>
                  <a:lnTo>
                    <a:pt x="6872" y="0"/>
                  </a:lnTo>
                  <a:lnTo>
                    <a:pt x="9688" y="3617"/>
                  </a:lnTo>
                  <a:close/>
                </a:path>
              </a:pathLst>
            </a:custGeom>
            <a:solidFill>
              <a:srgbClr val="FCE6C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" name="Freeform 31"/>
            <p:cNvSpPr>
              <a:spLocks noChangeArrowheads="1"/>
            </p:cNvSpPr>
            <p:nvPr/>
          </p:nvSpPr>
          <p:spPr bwMode="auto">
            <a:xfrm>
              <a:off x="0" y="0"/>
              <a:ext cx="431" cy="673"/>
            </a:xfrm>
            <a:custGeom>
              <a:avLst/>
              <a:gdLst>
                <a:gd name="T0" fmla="*/ 0 w 9688"/>
                <a:gd name="T1" fmla="*/ 0 h 17280"/>
                <a:gd name="T2" fmla="*/ 0 w 9688"/>
                <a:gd name="T3" fmla="*/ 0 h 17280"/>
                <a:gd name="T4" fmla="*/ 0 w 9688"/>
                <a:gd name="T5" fmla="*/ 0 h 17280"/>
                <a:gd name="T6" fmla="*/ 0 w 9688"/>
                <a:gd name="T7" fmla="*/ 0 h 17280"/>
                <a:gd name="T8" fmla="*/ 0 w 9688"/>
                <a:gd name="T9" fmla="*/ 0 h 17280"/>
                <a:gd name="T10" fmla="*/ 0 w 9688"/>
                <a:gd name="T11" fmla="*/ 0 h 17280"/>
                <a:gd name="T12" fmla="*/ 0 w 9688"/>
                <a:gd name="T13" fmla="*/ 0 h 17280"/>
                <a:gd name="T14" fmla="*/ 0 w 9688"/>
                <a:gd name="T15" fmla="*/ 0 h 17280"/>
                <a:gd name="T16" fmla="*/ 0 w 9688"/>
                <a:gd name="T17" fmla="*/ 0 h 17280"/>
                <a:gd name="T18" fmla="*/ 0 w 9688"/>
                <a:gd name="T19" fmla="*/ 0 h 17280"/>
                <a:gd name="T20" fmla="*/ 0 w 9688"/>
                <a:gd name="T21" fmla="*/ 0 h 17280"/>
                <a:gd name="T22" fmla="*/ 0 w 9688"/>
                <a:gd name="T23" fmla="*/ 0 h 17280"/>
                <a:gd name="T24" fmla="*/ 0 w 9688"/>
                <a:gd name="T25" fmla="*/ 0 h 17280"/>
                <a:gd name="T26" fmla="*/ 0 w 9688"/>
                <a:gd name="T27" fmla="*/ 0 h 17280"/>
                <a:gd name="T28" fmla="*/ 0 w 9688"/>
                <a:gd name="T29" fmla="*/ 0 h 17280"/>
                <a:gd name="T30" fmla="*/ 0 w 9688"/>
                <a:gd name="T31" fmla="*/ 0 h 17280"/>
                <a:gd name="T32" fmla="*/ 0 w 9688"/>
                <a:gd name="T33" fmla="*/ 0 h 17280"/>
                <a:gd name="T34" fmla="*/ 0 w 9688"/>
                <a:gd name="T35" fmla="*/ 0 h 17280"/>
                <a:gd name="T36" fmla="*/ 0 w 9688"/>
                <a:gd name="T37" fmla="*/ 0 h 17280"/>
                <a:gd name="T38" fmla="*/ 0 w 9688"/>
                <a:gd name="T39" fmla="*/ 0 h 17280"/>
                <a:gd name="T40" fmla="*/ 0 w 9688"/>
                <a:gd name="T41" fmla="*/ 0 h 17280"/>
                <a:gd name="T42" fmla="*/ 0 w 9688"/>
                <a:gd name="T43" fmla="*/ 0 h 17280"/>
                <a:gd name="T44" fmla="*/ 0 w 9688"/>
                <a:gd name="T45" fmla="*/ 0 h 17280"/>
                <a:gd name="T46" fmla="*/ 0 w 9688"/>
                <a:gd name="T47" fmla="*/ 0 h 17280"/>
                <a:gd name="T48" fmla="*/ 0 w 9688"/>
                <a:gd name="T49" fmla="*/ 0 h 17280"/>
                <a:gd name="T50" fmla="*/ 0 w 9688"/>
                <a:gd name="T51" fmla="*/ 0 h 17280"/>
                <a:gd name="T52" fmla="*/ 0 w 9688"/>
                <a:gd name="T53" fmla="*/ 0 h 17280"/>
                <a:gd name="T54" fmla="*/ 0 w 9688"/>
                <a:gd name="T55" fmla="*/ 0 h 17280"/>
                <a:gd name="T56" fmla="*/ 0 w 9688"/>
                <a:gd name="T57" fmla="*/ 0 h 17280"/>
                <a:gd name="T58" fmla="*/ 0 w 9688"/>
                <a:gd name="T59" fmla="*/ 0 h 17280"/>
                <a:gd name="T60" fmla="*/ 0 w 9688"/>
                <a:gd name="T61" fmla="*/ 0 h 17280"/>
                <a:gd name="T62" fmla="*/ 0 w 9688"/>
                <a:gd name="T63" fmla="*/ 0 h 17280"/>
                <a:gd name="T64" fmla="*/ 0 w 9688"/>
                <a:gd name="T65" fmla="*/ 0 h 17280"/>
                <a:gd name="T66" fmla="*/ 0 w 9688"/>
                <a:gd name="T67" fmla="*/ 0 h 17280"/>
                <a:gd name="T68" fmla="*/ 0 w 9688"/>
                <a:gd name="T69" fmla="*/ 0 h 17280"/>
                <a:gd name="T70" fmla="*/ 0 w 9688"/>
                <a:gd name="T71" fmla="*/ 0 h 17280"/>
                <a:gd name="T72" fmla="*/ 0 w 9688"/>
                <a:gd name="T73" fmla="*/ 0 h 17280"/>
                <a:gd name="T74" fmla="*/ 0 w 9688"/>
                <a:gd name="T75" fmla="*/ 0 h 17280"/>
                <a:gd name="T76" fmla="*/ 0 w 9688"/>
                <a:gd name="T77" fmla="*/ 0 h 17280"/>
                <a:gd name="T78" fmla="*/ 0 w 9688"/>
                <a:gd name="T79" fmla="*/ 0 h 17280"/>
                <a:gd name="T80" fmla="*/ 0 w 9688"/>
                <a:gd name="T81" fmla="*/ 0 h 17280"/>
                <a:gd name="T82" fmla="*/ 0 w 9688"/>
                <a:gd name="T83" fmla="*/ 0 h 17280"/>
                <a:gd name="T84" fmla="*/ 0 w 9688"/>
                <a:gd name="T85" fmla="*/ 0 h 17280"/>
                <a:gd name="T86" fmla="*/ 0 w 9688"/>
                <a:gd name="T87" fmla="*/ 0 h 17280"/>
                <a:gd name="T88" fmla="*/ 0 w 9688"/>
                <a:gd name="T89" fmla="*/ 0 h 17280"/>
                <a:gd name="T90" fmla="*/ 0 w 9688"/>
                <a:gd name="T91" fmla="*/ 0 h 17280"/>
                <a:gd name="T92" fmla="*/ 0 w 9688"/>
                <a:gd name="T93" fmla="*/ 0 h 17280"/>
                <a:gd name="T94" fmla="*/ 0 w 9688"/>
                <a:gd name="T95" fmla="*/ 0 h 17280"/>
                <a:gd name="T96" fmla="*/ 0 w 9688"/>
                <a:gd name="T97" fmla="*/ 0 h 17280"/>
                <a:gd name="T98" fmla="*/ 0 w 9688"/>
                <a:gd name="T99" fmla="*/ 0 h 17280"/>
                <a:gd name="T100" fmla="*/ 0 w 9688"/>
                <a:gd name="T101" fmla="*/ 0 h 17280"/>
                <a:gd name="T102" fmla="*/ 0 w 9688"/>
                <a:gd name="T103" fmla="*/ 0 h 17280"/>
                <a:gd name="T104" fmla="*/ 0 w 9688"/>
                <a:gd name="T105" fmla="*/ 0 h 17280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9688"/>
                <a:gd name="T160" fmla="*/ 0 h 17280"/>
                <a:gd name="T161" fmla="*/ 9688 w 9688"/>
                <a:gd name="T162" fmla="*/ 17280 h 17280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9688" h="17280">
                  <a:moveTo>
                    <a:pt x="9688" y="3617"/>
                  </a:moveTo>
                  <a:lnTo>
                    <a:pt x="9527" y="3727"/>
                  </a:lnTo>
                  <a:lnTo>
                    <a:pt x="9360" y="3836"/>
                  </a:lnTo>
                  <a:lnTo>
                    <a:pt x="9182" y="3934"/>
                  </a:lnTo>
                  <a:lnTo>
                    <a:pt x="8997" y="4021"/>
                  </a:lnTo>
                  <a:lnTo>
                    <a:pt x="8801" y="4107"/>
                  </a:lnTo>
                  <a:lnTo>
                    <a:pt x="8599" y="4176"/>
                  </a:lnTo>
                  <a:lnTo>
                    <a:pt x="8392" y="4245"/>
                  </a:lnTo>
                  <a:lnTo>
                    <a:pt x="8173" y="4297"/>
                  </a:lnTo>
                  <a:lnTo>
                    <a:pt x="7955" y="4355"/>
                  </a:lnTo>
                  <a:lnTo>
                    <a:pt x="7735" y="4401"/>
                  </a:lnTo>
                  <a:lnTo>
                    <a:pt x="7511" y="4429"/>
                  </a:lnTo>
                  <a:lnTo>
                    <a:pt x="7292" y="4458"/>
                  </a:lnTo>
                  <a:lnTo>
                    <a:pt x="7067" y="4476"/>
                  </a:lnTo>
                  <a:lnTo>
                    <a:pt x="6837" y="4493"/>
                  </a:lnTo>
                  <a:lnTo>
                    <a:pt x="6618" y="4493"/>
                  </a:lnTo>
                  <a:lnTo>
                    <a:pt x="6405" y="4493"/>
                  </a:lnTo>
                  <a:lnTo>
                    <a:pt x="5714" y="4515"/>
                  </a:lnTo>
                  <a:lnTo>
                    <a:pt x="5247" y="4648"/>
                  </a:lnTo>
                  <a:lnTo>
                    <a:pt x="4983" y="4873"/>
                  </a:lnTo>
                  <a:lnTo>
                    <a:pt x="4873" y="5155"/>
                  </a:lnTo>
                  <a:lnTo>
                    <a:pt x="4890" y="5466"/>
                  </a:lnTo>
                  <a:lnTo>
                    <a:pt x="5000" y="5806"/>
                  </a:lnTo>
                  <a:lnTo>
                    <a:pt x="5173" y="6164"/>
                  </a:lnTo>
                  <a:lnTo>
                    <a:pt x="5386" y="6480"/>
                  </a:lnTo>
                  <a:lnTo>
                    <a:pt x="5593" y="6907"/>
                  </a:lnTo>
                  <a:lnTo>
                    <a:pt x="5726" y="7396"/>
                  </a:lnTo>
                  <a:lnTo>
                    <a:pt x="5788" y="7943"/>
                  </a:lnTo>
                  <a:lnTo>
                    <a:pt x="5800" y="8496"/>
                  </a:lnTo>
                  <a:lnTo>
                    <a:pt x="5754" y="9067"/>
                  </a:lnTo>
                  <a:lnTo>
                    <a:pt x="5679" y="9613"/>
                  </a:lnTo>
                  <a:lnTo>
                    <a:pt x="5581" y="10131"/>
                  </a:lnTo>
                  <a:lnTo>
                    <a:pt x="5477" y="10587"/>
                  </a:lnTo>
                  <a:lnTo>
                    <a:pt x="5311" y="11313"/>
                  </a:lnTo>
                  <a:lnTo>
                    <a:pt x="5195" y="11854"/>
                  </a:lnTo>
                  <a:lnTo>
                    <a:pt x="5109" y="12333"/>
                  </a:lnTo>
                  <a:lnTo>
                    <a:pt x="5035" y="12856"/>
                  </a:lnTo>
                  <a:lnTo>
                    <a:pt x="4971" y="13335"/>
                  </a:lnTo>
                  <a:lnTo>
                    <a:pt x="4948" y="13698"/>
                  </a:lnTo>
                  <a:lnTo>
                    <a:pt x="4988" y="14049"/>
                  </a:lnTo>
                  <a:lnTo>
                    <a:pt x="5109" y="14498"/>
                  </a:lnTo>
                  <a:lnTo>
                    <a:pt x="5184" y="14780"/>
                  </a:lnTo>
                  <a:lnTo>
                    <a:pt x="5242" y="15074"/>
                  </a:lnTo>
                  <a:lnTo>
                    <a:pt x="5265" y="15357"/>
                  </a:lnTo>
                  <a:lnTo>
                    <a:pt x="5230" y="15627"/>
                  </a:lnTo>
                  <a:lnTo>
                    <a:pt x="5138" y="15863"/>
                  </a:lnTo>
                  <a:lnTo>
                    <a:pt x="4948" y="16053"/>
                  </a:lnTo>
                  <a:lnTo>
                    <a:pt x="4665" y="16186"/>
                  </a:lnTo>
                  <a:lnTo>
                    <a:pt x="4257" y="16243"/>
                  </a:lnTo>
                  <a:lnTo>
                    <a:pt x="3882" y="16300"/>
                  </a:lnTo>
                  <a:lnTo>
                    <a:pt x="3502" y="16416"/>
                  </a:lnTo>
                  <a:lnTo>
                    <a:pt x="3127" y="16566"/>
                  </a:lnTo>
                  <a:lnTo>
                    <a:pt x="2788" y="16727"/>
                  </a:lnTo>
                  <a:lnTo>
                    <a:pt x="2495" y="16894"/>
                  </a:lnTo>
                  <a:lnTo>
                    <a:pt x="2275" y="17033"/>
                  </a:lnTo>
                  <a:lnTo>
                    <a:pt x="2125" y="17130"/>
                  </a:lnTo>
                  <a:lnTo>
                    <a:pt x="2073" y="17171"/>
                  </a:lnTo>
                  <a:lnTo>
                    <a:pt x="1861" y="17268"/>
                  </a:lnTo>
                  <a:lnTo>
                    <a:pt x="1671" y="17280"/>
                  </a:lnTo>
                  <a:lnTo>
                    <a:pt x="1532" y="17245"/>
                  </a:lnTo>
                  <a:lnTo>
                    <a:pt x="1481" y="17216"/>
                  </a:lnTo>
                  <a:lnTo>
                    <a:pt x="1365" y="17280"/>
                  </a:lnTo>
                  <a:lnTo>
                    <a:pt x="1232" y="17257"/>
                  </a:lnTo>
                  <a:lnTo>
                    <a:pt x="1128" y="17228"/>
                  </a:lnTo>
                  <a:lnTo>
                    <a:pt x="1088" y="17205"/>
                  </a:lnTo>
                  <a:lnTo>
                    <a:pt x="1031" y="17205"/>
                  </a:lnTo>
                  <a:lnTo>
                    <a:pt x="985" y="17159"/>
                  </a:lnTo>
                  <a:lnTo>
                    <a:pt x="962" y="17113"/>
                  </a:lnTo>
                  <a:lnTo>
                    <a:pt x="945" y="17085"/>
                  </a:lnTo>
                  <a:lnTo>
                    <a:pt x="812" y="17113"/>
                  </a:lnTo>
                  <a:lnTo>
                    <a:pt x="714" y="17078"/>
                  </a:lnTo>
                  <a:lnTo>
                    <a:pt x="657" y="16998"/>
                  </a:lnTo>
                  <a:lnTo>
                    <a:pt x="674" y="16905"/>
                  </a:lnTo>
                  <a:lnTo>
                    <a:pt x="518" y="16905"/>
                  </a:lnTo>
                  <a:lnTo>
                    <a:pt x="426" y="16802"/>
                  </a:lnTo>
                  <a:lnTo>
                    <a:pt x="385" y="16670"/>
                  </a:lnTo>
                  <a:lnTo>
                    <a:pt x="397" y="16583"/>
                  </a:lnTo>
                  <a:lnTo>
                    <a:pt x="236" y="16542"/>
                  </a:lnTo>
                  <a:lnTo>
                    <a:pt x="104" y="16416"/>
                  </a:lnTo>
                  <a:lnTo>
                    <a:pt x="34" y="16260"/>
                  </a:lnTo>
                  <a:lnTo>
                    <a:pt x="40" y="16151"/>
                  </a:lnTo>
                  <a:lnTo>
                    <a:pt x="0" y="16076"/>
                  </a:lnTo>
                  <a:lnTo>
                    <a:pt x="52" y="15984"/>
                  </a:lnTo>
                  <a:lnTo>
                    <a:pt x="178" y="15915"/>
                  </a:lnTo>
                  <a:lnTo>
                    <a:pt x="385" y="15892"/>
                  </a:lnTo>
                  <a:lnTo>
                    <a:pt x="415" y="15846"/>
                  </a:lnTo>
                  <a:lnTo>
                    <a:pt x="449" y="15806"/>
                  </a:lnTo>
                  <a:lnTo>
                    <a:pt x="501" y="15777"/>
                  </a:lnTo>
                  <a:lnTo>
                    <a:pt x="565" y="15747"/>
                  </a:lnTo>
                  <a:lnTo>
                    <a:pt x="645" y="15719"/>
                  </a:lnTo>
                  <a:lnTo>
                    <a:pt x="755" y="15685"/>
                  </a:lnTo>
                  <a:lnTo>
                    <a:pt x="893" y="15661"/>
                  </a:lnTo>
                  <a:lnTo>
                    <a:pt x="1059" y="15627"/>
                  </a:lnTo>
                  <a:lnTo>
                    <a:pt x="1261" y="15569"/>
                  </a:lnTo>
                  <a:lnTo>
                    <a:pt x="1481" y="15483"/>
                  </a:lnTo>
                  <a:lnTo>
                    <a:pt x="1728" y="15357"/>
                  </a:lnTo>
                  <a:lnTo>
                    <a:pt x="1982" y="15184"/>
                  </a:lnTo>
                  <a:lnTo>
                    <a:pt x="2235" y="14976"/>
                  </a:lnTo>
                  <a:lnTo>
                    <a:pt x="2488" y="14717"/>
                  </a:lnTo>
                  <a:lnTo>
                    <a:pt x="2747" y="14400"/>
                  </a:lnTo>
                  <a:lnTo>
                    <a:pt x="2989" y="14026"/>
                  </a:lnTo>
                  <a:lnTo>
                    <a:pt x="3174" y="13599"/>
                  </a:lnTo>
                  <a:lnTo>
                    <a:pt x="3266" y="13121"/>
                  </a:lnTo>
                  <a:lnTo>
                    <a:pt x="3289" y="12620"/>
                  </a:lnTo>
                  <a:lnTo>
                    <a:pt x="3266" y="12108"/>
                  </a:lnTo>
                  <a:lnTo>
                    <a:pt x="3203" y="11600"/>
                  </a:lnTo>
                  <a:lnTo>
                    <a:pt x="3117" y="11140"/>
                  </a:lnTo>
                  <a:lnTo>
                    <a:pt x="3036" y="10708"/>
                  </a:lnTo>
                  <a:lnTo>
                    <a:pt x="2966" y="10339"/>
                  </a:lnTo>
                  <a:lnTo>
                    <a:pt x="2816" y="9613"/>
                  </a:lnTo>
                  <a:lnTo>
                    <a:pt x="2661" y="8835"/>
                  </a:lnTo>
                  <a:lnTo>
                    <a:pt x="2523" y="8104"/>
                  </a:lnTo>
                  <a:lnTo>
                    <a:pt x="2471" y="7529"/>
                  </a:lnTo>
                  <a:lnTo>
                    <a:pt x="2454" y="7142"/>
                  </a:lnTo>
                  <a:lnTo>
                    <a:pt x="2402" y="6866"/>
                  </a:lnTo>
                  <a:lnTo>
                    <a:pt x="2339" y="6647"/>
                  </a:lnTo>
                  <a:lnTo>
                    <a:pt x="2270" y="6457"/>
                  </a:lnTo>
                  <a:lnTo>
                    <a:pt x="2194" y="6117"/>
                  </a:lnTo>
                  <a:lnTo>
                    <a:pt x="2194" y="5863"/>
                  </a:lnTo>
                  <a:lnTo>
                    <a:pt x="2194" y="5737"/>
                  </a:lnTo>
                  <a:lnTo>
                    <a:pt x="2165" y="5599"/>
                  </a:lnTo>
                  <a:lnTo>
                    <a:pt x="2125" y="5460"/>
                  </a:lnTo>
                  <a:lnTo>
                    <a:pt x="2051" y="5310"/>
                  </a:lnTo>
                  <a:lnTo>
                    <a:pt x="1964" y="5132"/>
                  </a:lnTo>
                  <a:lnTo>
                    <a:pt x="1883" y="4885"/>
                  </a:lnTo>
                  <a:lnTo>
                    <a:pt x="1831" y="4567"/>
                  </a:lnTo>
                  <a:lnTo>
                    <a:pt x="1831" y="4164"/>
                  </a:lnTo>
                  <a:lnTo>
                    <a:pt x="1854" y="3945"/>
                  </a:lnTo>
                  <a:lnTo>
                    <a:pt x="1895" y="3727"/>
                  </a:lnTo>
                  <a:lnTo>
                    <a:pt x="1964" y="3520"/>
                  </a:lnTo>
                  <a:lnTo>
                    <a:pt x="2051" y="3330"/>
                  </a:lnTo>
                  <a:lnTo>
                    <a:pt x="2165" y="3133"/>
                  </a:lnTo>
                  <a:lnTo>
                    <a:pt x="2310" y="2967"/>
                  </a:lnTo>
                  <a:lnTo>
                    <a:pt x="2477" y="2817"/>
                  </a:lnTo>
                  <a:lnTo>
                    <a:pt x="2667" y="2673"/>
                  </a:lnTo>
                  <a:lnTo>
                    <a:pt x="2863" y="2546"/>
                  </a:lnTo>
                  <a:lnTo>
                    <a:pt x="3041" y="2419"/>
                  </a:lnTo>
                  <a:lnTo>
                    <a:pt x="3208" y="2304"/>
                  </a:lnTo>
                  <a:lnTo>
                    <a:pt x="3369" y="2177"/>
                  </a:lnTo>
                  <a:lnTo>
                    <a:pt x="3537" y="2056"/>
                  </a:lnTo>
                  <a:lnTo>
                    <a:pt x="3698" y="1935"/>
                  </a:lnTo>
                  <a:lnTo>
                    <a:pt x="3877" y="1797"/>
                  </a:lnTo>
                  <a:lnTo>
                    <a:pt x="4067" y="1653"/>
                  </a:lnTo>
                  <a:lnTo>
                    <a:pt x="4171" y="1572"/>
                  </a:lnTo>
                  <a:lnTo>
                    <a:pt x="4302" y="1486"/>
                  </a:lnTo>
                  <a:lnTo>
                    <a:pt x="4447" y="1388"/>
                  </a:lnTo>
                  <a:lnTo>
                    <a:pt x="4608" y="1284"/>
                  </a:lnTo>
                  <a:lnTo>
                    <a:pt x="4793" y="1175"/>
                  </a:lnTo>
                  <a:lnTo>
                    <a:pt x="4983" y="1059"/>
                  </a:lnTo>
                  <a:lnTo>
                    <a:pt x="5173" y="945"/>
                  </a:lnTo>
                  <a:lnTo>
                    <a:pt x="5374" y="829"/>
                  </a:lnTo>
                  <a:lnTo>
                    <a:pt x="5576" y="714"/>
                  </a:lnTo>
                  <a:lnTo>
                    <a:pt x="5783" y="593"/>
                  </a:lnTo>
                  <a:lnTo>
                    <a:pt x="5990" y="478"/>
                  </a:lnTo>
                  <a:lnTo>
                    <a:pt x="6180" y="375"/>
                  </a:lnTo>
                  <a:lnTo>
                    <a:pt x="6370" y="271"/>
                  </a:lnTo>
                  <a:lnTo>
                    <a:pt x="6549" y="167"/>
                  </a:lnTo>
                  <a:lnTo>
                    <a:pt x="6728" y="81"/>
                  </a:lnTo>
                  <a:lnTo>
                    <a:pt x="6872" y="0"/>
                  </a:lnTo>
                  <a:lnTo>
                    <a:pt x="9688" y="3617"/>
                  </a:lnTo>
                </a:path>
              </a:pathLst>
            </a:custGeom>
            <a:noFill/>
            <a:ln w="0" cmpd="sng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" name="Freeform 32"/>
            <p:cNvSpPr>
              <a:spLocks noChangeArrowheads="1"/>
            </p:cNvSpPr>
            <p:nvPr/>
          </p:nvSpPr>
          <p:spPr bwMode="auto">
            <a:xfrm>
              <a:off x="109" y="177"/>
              <a:ext cx="14" cy="30"/>
            </a:xfrm>
            <a:custGeom>
              <a:avLst/>
              <a:gdLst>
                <a:gd name="T0" fmla="*/ 0 w 294"/>
                <a:gd name="T1" fmla="*/ 0 h 795"/>
                <a:gd name="T2" fmla="*/ 0 w 294"/>
                <a:gd name="T3" fmla="*/ 0 h 795"/>
                <a:gd name="T4" fmla="*/ 0 w 294"/>
                <a:gd name="T5" fmla="*/ 0 h 795"/>
                <a:gd name="T6" fmla="*/ 0 w 294"/>
                <a:gd name="T7" fmla="*/ 0 h 795"/>
                <a:gd name="T8" fmla="*/ 0 w 294"/>
                <a:gd name="T9" fmla="*/ 0 h 79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4"/>
                <a:gd name="T16" fmla="*/ 0 h 795"/>
                <a:gd name="T17" fmla="*/ 294 w 294"/>
                <a:gd name="T18" fmla="*/ 795 h 79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4" h="795">
                  <a:moveTo>
                    <a:pt x="294" y="0"/>
                  </a:moveTo>
                  <a:lnTo>
                    <a:pt x="288" y="93"/>
                  </a:lnTo>
                  <a:lnTo>
                    <a:pt x="242" y="312"/>
                  </a:lnTo>
                  <a:lnTo>
                    <a:pt x="155" y="583"/>
                  </a:lnTo>
                  <a:lnTo>
                    <a:pt x="0" y="795"/>
                  </a:lnTo>
                </a:path>
              </a:pathLst>
            </a:custGeom>
            <a:noFill/>
            <a:ln w="0" cmpd="sng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" name="Freeform 33"/>
            <p:cNvSpPr>
              <a:spLocks noChangeArrowheads="1"/>
            </p:cNvSpPr>
            <p:nvPr/>
          </p:nvSpPr>
          <p:spPr bwMode="auto">
            <a:xfrm>
              <a:off x="202" y="562"/>
              <a:ext cx="9" cy="28"/>
            </a:xfrm>
            <a:custGeom>
              <a:avLst/>
              <a:gdLst>
                <a:gd name="T0" fmla="*/ 0 w 191"/>
                <a:gd name="T1" fmla="*/ 0 h 719"/>
                <a:gd name="T2" fmla="*/ 0 w 191"/>
                <a:gd name="T3" fmla="*/ 0 h 719"/>
                <a:gd name="T4" fmla="*/ 0 w 191"/>
                <a:gd name="T5" fmla="*/ 0 h 719"/>
                <a:gd name="T6" fmla="*/ 0 w 191"/>
                <a:gd name="T7" fmla="*/ 0 h 719"/>
                <a:gd name="T8" fmla="*/ 0 w 191"/>
                <a:gd name="T9" fmla="*/ 0 h 71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1"/>
                <a:gd name="T16" fmla="*/ 0 h 719"/>
                <a:gd name="T17" fmla="*/ 191 w 191"/>
                <a:gd name="T18" fmla="*/ 719 h 71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1" h="719">
                  <a:moveTo>
                    <a:pt x="104" y="0"/>
                  </a:moveTo>
                  <a:lnTo>
                    <a:pt x="179" y="178"/>
                  </a:lnTo>
                  <a:lnTo>
                    <a:pt x="191" y="386"/>
                  </a:lnTo>
                  <a:lnTo>
                    <a:pt x="139" y="581"/>
                  </a:lnTo>
                  <a:lnTo>
                    <a:pt x="0" y="719"/>
                  </a:lnTo>
                </a:path>
              </a:pathLst>
            </a:custGeom>
            <a:noFill/>
            <a:ln w="0" cmpd="sng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" name="Line 34"/>
            <p:cNvSpPr>
              <a:spLocks noChangeShapeType="1"/>
            </p:cNvSpPr>
            <p:nvPr/>
          </p:nvSpPr>
          <p:spPr bwMode="auto">
            <a:xfrm flipV="1">
              <a:off x="66" y="669"/>
              <a:ext cx="6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" name="Freeform 35"/>
            <p:cNvSpPr>
              <a:spLocks noChangeArrowheads="1"/>
            </p:cNvSpPr>
            <p:nvPr/>
          </p:nvSpPr>
          <p:spPr bwMode="auto">
            <a:xfrm>
              <a:off x="43" y="658"/>
              <a:ext cx="28" cy="8"/>
            </a:xfrm>
            <a:custGeom>
              <a:avLst/>
              <a:gdLst>
                <a:gd name="T0" fmla="*/ 0 w 639"/>
                <a:gd name="T1" fmla="*/ 0 h 225"/>
                <a:gd name="T2" fmla="*/ 0 w 639"/>
                <a:gd name="T3" fmla="*/ 0 h 225"/>
                <a:gd name="T4" fmla="*/ 0 w 639"/>
                <a:gd name="T5" fmla="*/ 0 h 225"/>
                <a:gd name="T6" fmla="*/ 0 w 639"/>
                <a:gd name="T7" fmla="*/ 0 h 225"/>
                <a:gd name="T8" fmla="*/ 0 w 639"/>
                <a:gd name="T9" fmla="*/ 0 h 225"/>
                <a:gd name="T10" fmla="*/ 0 w 639"/>
                <a:gd name="T11" fmla="*/ 0 h 225"/>
                <a:gd name="T12" fmla="*/ 0 w 639"/>
                <a:gd name="T13" fmla="*/ 0 h 225"/>
                <a:gd name="T14" fmla="*/ 0 w 639"/>
                <a:gd name="T15" fmla="*/ 0 h 225"/>
                <a:gd name="T16" fmla="*/ 0 w 639"/>
                <a:gd name="T17" fmla="*/ 0 h 22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639"/>
                <a:gd name="T28" fmla="*/ 0 h 225"/>
                <a:gd name="T29" fmla="*/ 639 w 639"/>
                <a:gd name="T30" fmla="*/ 225 h 225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639" h="225">
                  <a:moveTo>
                    <a:pt x="0" y="225"/>
                  </a:moveTo>
                  <a:lnTo>
                    <a:pt x="86" y="161"/>
                  </a:lnTo>
                  <a:lnTo>
                    <a:pt x="166" y="121"/>
                  </a:lnTo>
                  <a:lnTo>
                    <a:pt x="247" y="97"/>
                  </a:lnTo>
                  <a:lnTo>
                    <a:pt x="316" y="92"/>
                  </a:lnTo>
                  <a:lnTo>
                    <a:pt x="339" y="69"/>
                  </a:lnTo>
                  <a:lnTo>
                    <a:pt x="408" y="34"/>
                  </a:lnTo>
                  <a:lnTo>
                    <a:pt x="512" y="0"/>
                  </a:lnTo>
                  <a:lnTo>
                    <a:pt x="639" y="17"/>
                  </a:lnTo>
                </a:path>
              </a:pathLst>
            </a:custGeom>
            <a:noFill/>
            <a:ln w="0" cmpd="sng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" name="Freeform 36"/>
            <p:cNvSpPr>
              <a:spLocks noChangeArrowheads="1"/>
            </p:cNvSpPr>
            <p:nvPr/>
          </p:nvSpPr>
          <p:spPr bwMode="auto">
            <a:xfrm>
              <a:off x="30" y="650"/>
              <a:ext cx="26" cy="10"/>
            </a:xfrm>
            <a:custGeom>
              <a:avLst/>
              <a:gdLst>
                <a:gd name="T0" fmla="*/ 0 w 570"/>
                <a:gd name="T1" fmla="*/ 0 h 242"/>
                <a:gd name="T2" fmla="*/ 0 w 570"/>
                <a:gd name="T3" fmla="*/ 0 h 242"/>
                <a:gd name="T4" fmla="*/ 0 w 570"/>
                <a:gd name="T5" fmla="*/ 0 h 242"/>
                <a:gd name="T6" fmla="*/ 0 w 570"/>
                <a:gd name="T7" fmla="*/ 0 h 242"/>
                <a:gd name="T8" fmla="*/ 0 w 570"/>
                <a:gd name="T9" fmla="*/ 0 h 242"/>
                <a:gd name="T10" fmla="*/ 0 w 570"/>
                <a:gd name="T11" fmla="*/ 0 h 242"/>
                <a:gd name="T12" fmla="*/ 0 w 570"/>
                <a:gd name="T13" fmla="*/ 0 h 242"/>
                <a:gd name="T14" fmla="*/ 0 w 570"/>
                <a:gd name="T15" fmla="*/ 0 h 242"/>
                <a:gd name="T16" fmla="*/ 0 w 570"/>
                <a:gd name="T17" fmla="*/ 0 h 24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570"/>
                <a:gd name="T28" fmla="*/ 0 h 242"/>
                <a:gd name="T29" fmla="*/ 570 w 570"/>
                <a:gd name="T30" fmla="*/ 242 h 242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570" h="242">
                  <a:moveTo>
                    <a:pt x="0" y="242"/>
                  </a:moveTo>
                  <a:lnTo>
                    <a:pt x="81" y="162"/>
                  </a:lnTo>
                  <a:lnTo>
                    <a:pt x="167" y="110"/>
                  </a:lnTo>
                  <a:lnTo>
                    <a:pt x="236" y="76"/>
                  </a:lnTo>
                  <a:lnTo>
                    <a:pt x="299" y="76"/>
                  </a:lnTo>
                  <a:lnTo>
                    <a:pt x="323" y="64"/>
                  </a:lnTo>
                  <a:lnTo>
                    <a:pt x="392" y="35"/>
                  </a:lnTo>
                  <a:lnTo>
                    <a:pt x="489" y="7"/>
                  </a:lnTo>
                  <a:lnTo>
                    <a:pt x="570" y="0"/>
                  </a:lnTo>
                </a:path>
              </a:pathLst>
            </a:custGeom>
            <a:noFill/>
            <a:ln w="0" cmpd="sng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4" name="Freeform 37"/>
            <p:cNvSpPr>
              <a:spLocks noChangeArrowheads="1"/>
            </p:cNvSpPr>
            <p:nvPr/>
          </p:nvSpPr>
          <p:spPr bwMode="auto">
            <a:xfrm>
              <a:off x="17" y="643"/>
              <a:ext cx="27" cy="6"/>
            </a:xfrm>
            <a:custGeom>
              <a:avLst/>
              <a:gdLst>
                <a:gd name="T0" fmla="*/ 0 w 576"/>
                <a:gd name="T1" fmla="*/ 0 h 121"/>
                <a:gd name="T2" fmla="*/ 0 w 576"/>
                <a:gd name="T3" fmla="*/ 0 h 121"/>
                <a:gd name="T4" fmla="*/ 0 w 576"/>
                <a:gd name="T5" fmla="*/ 0 h 121"/>
                <a:gd name="T6" fmla="*/ 0 w 576"/>
                <a:gd name="T7" fmla="*/ 0 h 121"/>
                <a:gd name="T8" fmla="*/ 0 w 576"/>
                <a:gd name="T9" fmla="*/ 0 h 12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76"/>
                <a:gd name="T16" fmla="*/ 0 h 121"/>
                <a:gd name="T17" fmla="*/ 576 w 576"/>
                <a:gd name="T18" fmla="*/ 121 h 12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76" h="121">
                  <a:moveTo>
                    <a:pt x="0" y="121"/>
                  </a:moveTo>
                  <a:lnTo>
                    <a:pt x="133" y="75"/>
                  </a:lnTo>
                  <a:lnTo>
                    <a:pt x="289" y="35"/>
                  </a:lnTo>
                  <a:lnTo>
                    <a:pt x="432" y="6"/>
                  </a:lnTo>
                  <a:lnTo>
                    <a:pt x="576" y="0"/>
                  </a:lnTo>
                </a:path>
              </a:pathLst>
            </a:custGeom>
            <a:noFill/>
            <a:ln w="0" cmpd="sng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" name="Freeform 38"/>
            <p:cNvSpPr>
              <a:spLocks noChangeArrowheads="1"/>
            </p:cNvSpPr>
            <p:nvPr/>
          </p:nvSpPr>
          <p:spPr bwMode="auto">
            <a:xfrm>
              <a:off x="8" y="627"/>
              <a:ext cx="35" cy="15"/>
            </a:xfrm>
            <a:custGeom>
              <a:avLst/>
              <a:gdLst>
                <a:gd name="T0" fmla="*/ 0 w 789"/>
                <a:gd name="T1" fmla="*/ 0 h 426"/>
                <a:gd name="T2" fmla="*/ 0 w 789"/>
                <a:gd name="T3" fmla="*/ 0 h 426"/>
                <a:gd name="T4" fmla="*/ 0 w 789"/>
                <a:gd name="T5" fmla="*/ 0 h 426"/>
                <a:gd name="T6" fmla="*/ 0 w 789"/>
                <a:gd name="T7" fmla="*/ 0 h 426"/>
                <a:gd name="T8" fmla="*/ 0 w 789"/>
                <a:gd name="T9" fmla="*/ 0 h 426"/>
                <a:gd name="T10" fmla="*/ 0 w 789"/>
                <a:gd name="T11" fmla="*/ 0 h 426"/>
                <a:gd name="T12" fmla="*/ 0 w 789"/>
                <a:gd name="T13" fmla="*/ 0 h 426"/>
                <a:gd name="T14" fmla="*/ 0 w 789"/>
                <a:gd name="T15" fmla="*/ 0 h 426"/>
                <a:gd name="T16" fmla="*/ 0 w 789"/>
                <a:gd name="T17" fmla="*/ 0 h 426"/>
                <a:gd name="T18" fmla="*/ 0 w 789"/>
                <a:gd name="T19" fmla="*/ 0 h 426"/>
                <a:gd name="T20" fmla="*/ 0 w 789"/>
                <a:gd name="T21" fmla="*/ 0 h 42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789"/>
                <a:gd name="T34" fmla="*/ 0 h 426"/>
                <a:gd name="T35" fmla="*/ 789 w 789"/>
                <a:gd name="T36" fmla="*/ 426 h 42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789" h="426">
                  <a:moveTo>
                    <a:pt x="5" y="426"/>
                  </a:moveTo>
                  <a:lnTo>
                    <a:pt x="0" y="322"/>
                  </a:lnTo>
                  <a:lnTo>
                    <a:pt x="46" y="242"/>
                  </a:lnTo>
                  <a:lnTo>
                    <a:pt x="138" y="173"/>
                  </a:lnTo>
                  <a:lnTo>
                    <a:pt x="271" y="144"/>
                  </a:lnTo>
                  <a:lnTo>
                    <a:pt x="414" y="139"/>
                  </a:lnTo>
                  <a:lnTo>
                    <a:pt x="530" y="127"/>
                  </a:lnTo>
                  <a:lnTo>
                    <a:pt x="616" y="109"/>
                  </a:lnTo>
                  <a:lnTo>
                    <a:pt x="685" y="87"/>
                  </a:lnTo>
                  <a:lnTo>
                    <a:pt x="760" y="23"/>
                  </a:lnTo>
                  <a:lnTo>
                    <a:pt x="789" y="0"/>
                  </a:lnTo>
                </a:path>
              </a:pathLst>
            </a:custGeom>
            <a:noFill/>
            <a:ln w="0" cmpd="sng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6" name="Freeform 39"/>
            <p:cNvSpPr>
              <a:spLocks noChangeArrowheads="1"/>
            </p:cNvSpPr>
            <p:nvPr/>
          </p:nvSpPr>
          <p:spPr bwMode="auto">
            <a:xfrm>
              <a:off x="2" y="620"/>
              <a:ext cx="19" cy="8"/>
            </a:xfrm>
            <a:custGeom>
              <a:avLst/>
              <a:gdLst>
                <a:gd name="T0" fmla="*/ 0 w 426"/>
                <a:gd name="T1" fmla="*/ 0 h 259"/>
                <a:gd name="T2" fmla="*/ 0 w 426"/>
                <a:gd name="T3" fmla="*/ 0 h 259"/>
                <a:gd name="T4" fmla="*/ 0 w 426"/>
                <a:gd name="T5" fmla="*/ 0 h 259"/>
                <a:gd name="T6" fmla="*/ 0 w 426"/>
                <a:gd name="T7" fmla="*/ 0 h 259"/>
                <a:gd name="T8" fmla="*/ 0 w 426"/>
                <a:gd name="T9" fmla="*/ 0 h 259"/>
                <a:gd name="T10" fmla="*/ 0 w 426"/>
                <a:gd name="T11" fmla="*/ 0 h 259"/>
                <a:gd name="T12" fmla="*/ 0 w 426"/>
                <a:gd name="T13" fmla="*/ 0 h 259"/>
                <a:gd name="T14" fmla="*/ 0 w 426"/>
                <a:gd name="T15" fmla="*/ 0 h 259"/>
                <a:gd name="T16" fmla="*/ 0 w 426"/>
                <a:gd name="T17" fmla="*/ 0 h 259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426"/>
                <a:gd name="T28" fmla="*/ 0 h 259"/>
                <a:gd name="T29" fmla="*/ 426 w 426"/>
                <a:gd name="T30" fmla="*/ 259 h 259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426" h="259">
                  <a:moveTo>
                    <a:pt x="0" y="259"/>
                  </a:moveTo>
                  <a:lnTo>
                    <a:pt x="115" y="259"/>
                  </a:lnTo>
                  <a:lnTo>
                    <a:pt x="214" y="248"/>
                  </a:lnTo>
                  <a:lnTo>
                    <a:pt x="288" y="236"/>
                  </a:lnTo>
                  <a:lnTo>
                    <a:pt x="345" y="213"/>
                  </a:lnTo>
                  <a:lnTo>
                    <a:pt x="397" y="184"/>
                  </a:lnTo>
                  <a:lnTo>
                    <a:pt x="426" y="161"/>
                  </a:lnTo>
                  <a:lnTo>
                    <a:pt x="426" y="109"/>
                  </a:lnTo>
                  <a:lnTo>
                    <a:pt x="345" y="0"/>
                  </a:lnTo>
                </a:path>
              </a:pathLst>
            </a:custGeom>
            <a:noFill/>
            <a:ln w="0" cmpd="sng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" name="Freeform 40"/>
            <p:cNvSpPr>
              <a:spLocks noChangeArrowheads="1"/>
            </p:cNvSpPr>
            <p:nvPr/>
          </p:nvSpPr>
          <p:spPr bwMode="auto">
            <a:xfrm>
              <a:off x="47" y="661"/>
              <a:ext cx="13" cy="9"/>
            </a:xfrm>
            <a:custGeom>
              <a:avLst/>
              <a:gdLst>
                <a:gd name="T0" fmla="*/ 0 w 237"/>
                <a:gd name="T1" fmla="*/ 0 h 253"/>
                <a:gd name="T2" fmla="*/ 0 w 237"/>
                <a:gd name="T3" fmla="*/ 0 h 253"/>
                <a:gd name="T4" fmla="*/ 0 w 237"/>
                <a:gd name="T5" fmla="*/ 0 h 253"/>
                <a:gd name="T6" fmla="*/ 0 w 237"/>
                <a:gd name="T7" fmla="*/ 0 h 253"/>
                <a:gd name="T8" fmla="*/ 0 w 237"/>
                <a:gd name="T9" fmla="*/ 0 h 25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7"/>
                <a:gd name="T16" fmla="*/ 0 h 253"/>
                <a:gd name="T17" fmla="*/ 237 w 237"/>
                <a:gd name="T18" fmla="*/ 253 h 25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7" h="253">
                  <a:moveTo>
                    <a:pt x="0" y="253"/>
                  </a:moveTo>
                  <a:lnTo>
                    <a:pt x="110" y="195"/>
                  </a:lnTo>
                  <a:lnTo>
                    <a:pt x="202" y="138"/>
                  </a:lnTo>
                  <a:lnTo>
                    <a:pt x="237" y="69"/>
                  </a:lnTo>
                  <a:lnTo>
                    <a:pt x="202" y="0"/>
                  </a:lnTo>
                </a:path>
              </a:pathLst>
            </a:custGeom>
            <a:noFill/>
            <a:ln w="0" cmpd="sng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" name="Freeform 41"/>
            <p:cNvSpPr>
              <a:spLocks noChangeArrowheads="1"/>
            </p:cNvSpPr>
            <p:nvPr/>
          </p:nvSpPr>
          <p:spPr bwMode="auto">
            <a:xfrm>
              <a:off x="33" y="655"/>
              <a:ext cx="8" cy="9"/>
            </a:xfrm>
            <a:custGeom>
              <a:avLst/>
              <a:gdLst>
                <a:gd name="T0" fmla="*/ 0 w 184"/>
                <a:gd name="T1" fmla="*/ 0 h 265"/>
                <a:gd name="T2" fmla="*/ 0 w 184"/>
                <a:gd name="T3" fmla="*/ 0 h 265"/>
                <a:gd name="T4" fmla="*/ 0 w 184"/>
                <a:gd name="T5" fmla="*/ 0 h 265"/>
                <a:gd name="T6" fmla="*/ 0 w 184"/>
                <a:gd name="T7" fmla="*/ 0 h 265"/>
                <a:gd name="T8" fmla="*/ 0 w 184"/>
                <a:gd name="T9" fmla="*/ 0 h 265"/>
                <a:gd name="T10" fmla="*/ 0 w 184"/>
                <a:gd name="T11" fmla="*/ 0 h 265"/>
                <a:gd name="T12" fmla="*/ 0 w 184"/>
                <a:gd name="T13" fmla="*/ 0 h 265"/>
                <a:gd name="T14" fmla="*/ 0 w 184"/>
                <a:gd name="T15" fmla="*/ 0 h 265"/>
                <a:gd name="T16" fmla="*/ 0 w 184"/>
                <a:gd name="T17" fmla="*/ 0 h 265"/>
                <a:gd name="T18" fmla="*/ 0 w 184"/>
                <a:gd name="T19" fmla="*/ 0 h 265"/>
                <a:gd name="T20" fmla="*/ 0 w 184"/>
                <a:gd name="T21" fmla="*/ 0 h 265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84"/>
                <a:gd name="T34" fmla="*/ 0 h 265"/>
                <a:gd name="T35" fmla="*/ 184 w 184"/>
                <a:gd name="T36" fmla="*/ 265 h 265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84" h="265">
                  <a:moveTo>
                    <a:pt x="0" y="265"/>
                  </a:moveTo>
                  <a:lnTo>
                    <a:pt x="81" y="236"/>
                  </a:lnTo>
                  <a:lnTo>
                    <a:pt x="143" y="196"/>
                  </a:lnTo>
                  <a:lnTo>
                    <a:pt x="184" y="162"/>
                  </a:lnTo>
                  <a:lnTo>
                    <a:pt x="184" y="127"/>
                  </a:lnTo>
                  <a:lnTo>
                    <a:pt x="161" y="92"/>
                  </a:lnTo>
                  <a:lnTo>
                    <a:pt x="138" y="58"/>
                  </a:lnTo>
                  <a:lnTo>
                    <a:pt x="103" y="29"/>
                  </a:lnTo>
                  <a:lnTo>
                    <a:pt x="57" y="0"/>
                  </a:lnTo>
                  <a:lnTo>
                    <a:pt x="34" y="0"/>
                  </a:lnTo>
                  <a:lnTo>
                    <a:pt x="74" y="6"/>
                  </a:lnTo>
                </a:path>
              </a:pathLst>
            </a:custGeom>
            <a:noFill/>
            <a:ln w="0" cmpd="sng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9" name="Freeform 42"/>
            <p:cNvSpPr>
              <a:spLocks noChangeArrowheads="1"/>
            </p:cNvSpPr>
            <p:nvPr/>
          </p:nvSpPr>
          <p:spPr bwMode="auto">
            <a:xfrm>
              <a:off x="17" y="646"/>
              <a:ext cx="12" cy="12"/>
            </a:xfrm>
            <a:custGeom>
              <a:avLst/>
              <a:gdLst>
                <a:gd name="T0" fmla="*/ 0 w 272"/>
                <a:gd name="T1" fmla="*/ 0 h 317"/>
                <a:gd name="T2" fmla="*/ 0 w 272"/>
                <a:gd name="T3" fmla="*/ 0 h 317"/>
                <a:gd name="T4" fmla="*/ 0 w 272"/>
                <a:gd name="T5" fmla="*/ 0 h 317"/>
                <a:gd name="T6" fmla="*/ 0 w 272"/>
                <a:gd name="T7" fmla="*/ 0 h 317"/>
                <a:gd name="T8" fmla="*/ 0 w 272"/>
                <a:gd name="T9" fmla="*/ 0 h 317"/>
                <a:gd name="T10" fmla="*/ 0 w 272"/>
                <a:gd name="T11" fmla="*/ 0 h 317"/>
                <a:gd name="T12" fmla="*/ 0 w 272"/>
                <a:gd name="T13" fmla="*/ 0 h 317"/>
                <a:gd name="T14" fmla="*/ 0 w 272"/>
                <a:gd name="T15" fmla="*/ 0 h 317"/>
                <a:gd name="T16" fmla="*/ 0 w 272"/>
                <a:gd name="T17" fmla="*/ 0 h 317"/>
                <a:gd name="T18" fmla="*/ 0 w 272"/>
                <a:gd name="T19" fmla="*/ 0 h 317"/>
                <a:gd name="T20" fmla="*/ 0 w 272"/>
                <a:gd name="T21" fmla="*/ 0 h 317"/>
                <a:gd name="T22" fmla="*/ 0 w 272"/>
                <a:gd name="T23" fmla="*/ 0 h 317"/>
                <a:gd name="T24" fmla="*/ 0 w 272"/>
                <a:gd name="T25" fmla="*/ 0 h 317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272"/>
                <a:gd name="T40" fmla="*/ 0 h 317"/>
                <a:gd name="T41" fmla="*/ 272 w 272"/>
                <a:gd name="T42" fmla="*/ 317 h 317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272" h="317">
                  <a:moveTo>
                    <a:pt x="116" y="317"/>
                  </a:moveTo>
                  <a:lnTo>
                    <a:pt x="162" y="282"/>
                  </a:lnTo>
                  <a:lnTo>
                    <a:pt x="220" y="236"/>
                  </a:lnTo>
                  <a:lnTo>
                    <a:pt x="254" y="207"/>
                  </a:lnTo>
                  <a:lnTo>
                    <a:pt x="272" y="190"/>
                  </a:lnTo>
                  <a:lnTo>
                    <a:pt x="249" y="104"/>
                  </a:lnTo>
                  <a:lnTo>
                    <a:pt x="225" y="45"/>
                  </a:lnTo>
                  <a:lnTo>
                    <a:pt x="185" y="6"/>
                  </a:lnTo>
                  <a:lnTo>
                    <a:pt x="151" y="0"/>
                  </a:lnTo>
                  <a:lnTo>
                    <a:pt x="116" y="11"/>
                  </a:lnTo>
                  <a:lnTo>
                    <a:pt x="64" y="40"/>
                  </a:lnTo>
                  <a:lnTo>
                    <a:pt x="18" y="69"/>
                  </a:lnTo>
                  <a:lnTo>
                    <a:pt x="0" y="87"/>
                  </a:lnTo>
                </a:path>
              </a:pathLst>
            </a:custGeom>
            <a:noFill/>
            <a:ln w="0" cmpd="sng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0" name="Freeform 43"/>
            <p:cNvSpPr>
              <a:spLocks noChangeArrowheads="1"/>
            </p:cNvSpPr>
            <p:nvPr/>
          </p:nvSpPr>
          <p:spPr bwMode="auto">
            <a:xfrm>
              <a:off x="8" y="636"/>
              <a:ext cx="13" cy="13"/>
            </a:xfrm>
            <a:custGeom>
              <a:avLst/>
              <a:gdLst>
                <a:gd name="T0" fmla="*/ 0 w 288"/>
                <a:gd name="T1" fmla="*/ 0 h 287"/>
                <a:gd name="T2" fmla="*/ 0 w 288"/>
                <a:gd name="T3" fmla="*/ 0 h 287"/>
                <a:gd name="T4" fmla="*/ 0 w 288"/>
                <a:gd name="T5" fmla="*/ 0 h 287"/>
                <a:gd name="T6" fmla="*/ 0 w 288"/>
                <a:gd name="T7" fmla="*/ 0 h 287"/>
                <a:gd name="T8" fmla="*/ 0 w 288"/>
                <a:gd name="T9" fmla="*/ 0 h 287"/>
                <a:gd name="T10" fmla="*/ 0 w 288"/>
                <a:gd name="T11" fmla="*/ 0 h 287"/>
                <a:gd name="T12" fmla="*/ 0 w 288"/>
                <a:gd name="T13" fmla="*/ 0 h 287"/>
                <a:gd name="T14" fmla="*/ 0 w 288"/>
                <a:gd name="T15" fmla="*/ 0 h 287"/>
                <a:gd name="T16" fmla="*/ 0 w 288"/>
                <a:gd name="T17" fmla="*/ 0 h 287"/>
                <a:gd name="T18" fmla="*/ 0 w 288"/>
                <a:gd name="T19" fmla="*/ 0 h 287"/>
                <a:gd name="T20" fmla="*/ 0 w 288"/>
                <a:gd name="T21" fmla="*/ 0 h 287"/>
                <a:gd name="T22" fmla="*/ 0 w 288"/>
                <a:gd name="T23" fmla="*/ 0 h 287"/>
                <a:gd name="T24" fmla="*/ 0 w 288"/>
                <a:gd name="T25" fmla="*/ 0 h 287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288"/>
                <a:gd name="T40" fmla="*/ 0 h 287"/>
                <a:gd name="T41" fmla="*/ 288 w 288"/>
                <a:gd name="T42" fmla="*/ 287 h 287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288" h="287">
                  <a:moveTo>
                    <a:pt x="0" y="103"/>
                  </a:moveTo>
                  <a:lnTo>
                    <a:pt x="12" y="80"/>
                  </a:lnTo>
                  <a:lnTo>
                    <a:pt x="64" y="57"/>
                  </a:lnTo>
                  <a:lnTo>
                    <a:pt x="116" y="22"/>
                  </a:lnTo>
                  <a:lnTo>
                    <a:pt x="167" y="0"/>
                  </a:lnTo>
                  <a:lnTo>
                    <a:pt x="214" y="10"/>
                  </a:lnTo>
                  <a:lnTo>
                    <a:pt x="248" y="45"/>
                  </a:lnTo>
                  <a:lnTo>
                    <a:pt x="277" y="103"/>
                  </a:lnTo>
                  <a:lnTo>
                    <a:pt x="288" y="149"/>
                  </a:lnTo>
                  <a:lnTo>
                    <a:pt x="259" y="183"/>
                  </a:lnTo>
                  <a:lnTo>
                    <a:pt x="225" y="212"/>
                  </a:lnTo>
                  <a:lnTo>
                    <a:pt x="173" y="242"/>
                  </a:lnTo>
                  <a:lnTo>
                    <a:pt x="121" y="287"/>
                  </a:lnTo>
                </a:path>
              </a:pathLst>
            </a:custGeom>
            <a:noFill/>
            <a:ln w="0" cmpd="sng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" name="Freeform 44"/>
            <p:cNvSpPr>
              <a:spLocks noChangeArrowheads="1"/>
            </p:cNvSpPr>
            <p:nvPr/>
          </p:nvSpPr>
          <p:spPr bwMode="auto">
            <a:xfrm>
              <a:off x="193" y="521"/>
              <a:ext cx="16" cy="51"/>
            </a:xfrm>
            <a:custGeom>
              <a:avLst/>
              <a:gdLst>
                <a:gd name="T0" fmla="*/ 3 w 21"/>
                <a:gd name="T1" fmla="*/ 47 h 52"/>
                <a:gd name="T2" fmla="*/ 2 w 21"/>
                <a:gd name="T3" fmla="*/ 22 h 52"/>
                <a:gd name="T4" fmla="*/ 2 w 21"/>
                <a:gd name="T5" fmla="*/ 0 h 52"/>
                <a:gd name="T6" fmla="*/ 0 60000 65536"/>
                <a:gd name="T7" fmla="*/ 0 60000 65536"/>
                <a:gd name="T8" fmla="*/ 0 60000 65536"/>
                <a:gd name="T9" fmla="*/ 0 w 21"/>
                <a:gd name="T10" fmla="*/ 0 h 52"/>
                <a:gd name="T11" fmla="*/ 21 w 21"/>
                <a:gd name="T12" fmla="*/ 52 h 5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" h="52">
                  <a:moveTo>
                    <a:pt x="21" y="52"/>
                  </a:moveTo>
                  <a:cubicBezTo>
                    <a:pt x="13" y="41"/>
                    <a:pt x="6" y="31"/>
                    <a:pt x="3" y="22"/>
                  </a:cubicBezTo>
                  <a:cubicBezTo>
                    <a:pt x="0" y="13"/>
                    <a:pt x="2" y="6"/>
                    <a:pt x="5" y="0"/>
                  </a:cubicBezTo>
                </a:path>
              </a:pathLst>
            </a:custGeom>
            <a:noFill/>
            <a:ln w="3175" cmpd="sng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2" name="Freeform 45"/>
            <p:cNvSpPr>
              <a:spLocks noChangeArrowheads="1"/>
            </p:cNvSpPr>
            <p:nvPr/>
          </p:nvSpPr>
          <p:spPr bwMode="auto">
            <a:xfrm>
              <a:off x="21" y="623"/>
              <a:ext cx="64" cy="41"/>
            </a:xfrm>
            <a:custGeom>
              <a:avLst/>
              <a:gdLst>
                <a:gd name="T0" fmla="*/ 4 w 72"/>
                <a:gd name="T1" fmla="*/ 8 h 40"/>
                <a:gd name="T2" fmla="*/ 12 w 72"/>
                <a:gd name="T3" fmla="*/ 2 h 40"/>
                <a:gd name="T4" fmla="*/ 16 w 72"/>
                <a:gd name="T5" fmla="*/ 0 h 40"/>
                <a:gd name="T6" fmla="*/ 25 w 72"/>
                <a:gd name="T7" fmla="*/ 6 h 40"/>
                <a:gd name="T8" fmla="*/ 16 w 72"/>
                <a:gd name="T9" fmla="*/ 27 h 40"/>
                <a:gd name="T10" fmla="*/ 8 w 72"/>
                <a:gd name="T11" fmla="*/ 37 h 40"/>
                <a:gd name="T12" fmla="*/ 4 w 72"/>
                <a:gd name="T13" fmla="*/ 35 h 40"/>
                <a:gd name="T14" fmla="*/ 0 w 72"/>
                <a:gd name="T15" fmla="*/ 16 h 40"/>
                <a:gd name="T16" fmla="*/ 4 w 72"/>
                <a:gd name="T17" fmla="*/ 8 h 4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72"/>
                <a:gd name="T28" fmla="*/ 0 h 40"/>
                <a:gd name="T29" fmla="*/ 72 w 72"/>
                <a:gd name="T30" fmla="*/ 40 h 40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72" h="40">
                  <a:moveTo>
                    <a:pt x="12" y="8"/>
                  </a:moveTo>
                  <a:cubicBezTo>
                    <a:pt x="19" y="6"/>
                    <a:pt x="27" y="4"/>
                    <a:pt x="34" y="2"/>
                  </a:cubicBezTo>
                  <a:cubicBezTo>
                    <a:pt x="38" y="1"/>
                    <a:pt x="44" y="0"/>
                    <a:pt x="44" y="0"/>
                  </a:cubicBezTo>
                  <a:cubicBezTo>
                    <a:pt x="56" y="2"/>
                    <a:pt x="62" y="3"/>
                    <a:pt x="72" y="6"/>
                  </a:cubicBezTo>
                  <a:cubicBezTo>
                    <a:pt x="72" y="10"/>
                    <a:pt x="54" y="18"/>
                    <a:pt x="46" y="22"/>
                  </a:cubicBezTo>
                  <a:cubicBezTo>
                    <a:pt x="38" y="26"/>
                    <a:pt x="28" y="31"/>
                    <a:pt x="22" y="32"/>
                  </a:cubicBezTo>
                  <a:cubicBezTo>
                    <a:pt x="8" y="37"/>
                    <a:pt x="9" y="40"/>
                    <a:pt x="12" y="30"/>
                  </a:cubicBezTo>
                  <a:cubicBezTo>
                    <a:pt x="4" y="27"/>
                    <a:pt x="5" y="23"/>
                    <a:pt x="0" y="16"/>
                  </a:cubicBezTo>
                  <a:cubicBezTo>
                    <a:pt x="9" y="13"/>
                    <a:pt x="5" y="15"/>
                    <a:pt x="12" y="8"/>
                  </a:cubicBezTo>
                  <a:close/>
                </a:path>
              </a:pathLst>
            </a:custGeom>
            <a:solidFill>
              <a:srgbClr val="990033"/>
            </a:solidFill>
            <a:ln w="3175" cmpd="sng">
              <a:solidFill>
                <a:schemeClr val="hlink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43" name="Group 55"/>
          <p:cNvGrpSpPr>
            <a:grpSpLocks/>
          </p:cNvGrpSpPr>
          <p:nvPr/>
        </p:nvGrpSpPr>
        <p:grpSpPr bwMode="auto">
          <a:xfrm>
            <a:off x="6894678" y="1439918"/>
            <a:ext cx="628650" cy="706434"/>
            <a:chOff x="0" y="0"/>
            <a:chExt cx="1411" cy="1728"/>
          </a:xfrm>
        </p:grpSpPr>
        <p:pic>
          <p:nvPicPr>
            <p:cNvPr id="44" name="Picture 47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0" y="0"/>
              <a:ext cx="1411" cy="17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Freeform 48"/>
            <p:cNvSpPr>
              <a:spLocks noChangeArrowheads="1"/>
            </p:cNvSpPr>
            <p:nvPr/>
          </p:nvSpPr>
          <p:spPr bwMode="auto">
            <a:xfrm>
              <a:off x="1224" y="1103"/>
              <a:ext cx="127" cy="319"/>
            </a:xfrm>
            <a:custGeom>
              <a:avLst/>
              <a:gdLst>
                <a:gd name="T0" fmla="*/ 83 w 126"/>
                <a:gd name="T1" fmla="*/ 0 h 318"/>
                <a:gd name="T2" fmla="*/ 30 w 126"/>
                <a:gd name="T3" fmla="*/ 48 h 318"/>
                <a:gd name="T4" fmla="*/ 0 w 126"/>
                <a:gd name="T5" fmla="*/ 132 h 318"/>
                <a:gd name="T6" fmla="*/ 12 w 126"/>
                <a:gd name="T7" fmla="*/ 203 h 318"/>
                <a:gd name="T8" fmla="*/ 30 w 126"/>
                <a:gd name="T9" fmla="*/ 245 h 318"/>
                <a:gd name="T10" fmla="*/ 83 w 126"/>
                <a:gd name="T11" fmla="*/ 293 h 318"/>
                <a:gd name="T12" fmla="*/ 125 w 126"/>
                <a:gd name="T13" fmla="*/ 323 h 318"/>
                <a:gd name="T14" fmla="*/ 131 w 126"/>
                <a:gd name="T15" fmla="*/ 191 h 318"/>
                <a:gd name="T16" fmla="*/ 131 w 126"/>
                <a:gd name="T17" fmla="*/ 108 h 318"/>
                <a:gd name="T18" fmla="*/ 125 w 126"/>
                <a:gd name="T19" fmla="*/ 36 h 318"/>
                <a:gd name="T20" fmla="*/ 83 w 126"/>
                <a:gd name="T21" fmla="*/ 0 h 31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26"/>
                <a:gd name="T34" fmla="*/ 0 h 318"/>
                <a:gd name="T35" fmla="*/ 126 w 126"/>
                <a:gd name="T36" fmla="*/ 318 h 318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26" h="318">
                  <a:moveTo>
                    <a:pt x="78" y="0"/>
                  </a:moveTo>
                  <a:lnTo>
                    <a:pt x="30" y="48"/>
                  </a:lnTo>
                  <a:lnTo>
                    <a:pt x="0" y="132"/>
                  </a:lnTo>
                  <a:lnTo>
                    <a:pt x="12" y="198"/>
                  </a:lnTo>
                  <a:lnTo>
                    <a:pt x="30" y="240"/>
                  </a:lnTo>
                  <a:lnTo>
                    <a:pt x="78" y="288"/>
                  </a:lnTo>
                  <a:lnTo>
                    <a:pt x="120" y="318"/>
                  </a:lnTo>
                  <a:lnTo>
                    <a:pt x="126" y="186"/>
                  </a:lnTo>
                  <a:lnTo>
                    <a:pt x="126" y="108"/>
                  </a:lnTo>
                  <a:lnTo>
                    <a:pt x="120" y="36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rgbClr val="800000"/>
            </a:solidFill>
            <a:ln w="9525" cmpd="sng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46" name="Group 124"/>
          <p:cNvGrpSpPr>
            <a:grpSpLocks/>
          </p:cNvGrpSpPr>
          <p:nvPr/>
        </p:nvGrpSpPr>
        <p:grpSpPr bwMode="auto">
          <a:xfrm>
            <a:off x="6884277" y="3228328"/>
            <a:ext cx="620060" cy="486693"/>
            <a:chOff x="0" y="0"/>
            <a:chExt cx="775" cy="809"/>
          </a:xfrm>
        </p:grpSpPr>
        <p:sp>
          <p:nvSpPr>
            <p:cNvPr id="47" name="Freeform 117"/>
            <p:cNvSpPr>
              <a:spLocks noChangeArrowheads="1"/>
            </p:cNvSpPr>
            <p:nvPr/>
          </p:nvSpPr>
          <p:spPr bwMode="auto">
            <a:xfrm>
              <a:off x="440" y="393"/>
              <a:ext cx="326" cy="230"/>
            </a:xfrm>
            <a:custGeom>
              <a:avLst/>
              <a:gdLst>
                <a:gd name="T0" fmla="*/ 0 w 5225"/>
                <a:gd name="T1" fmla="*/ 0 h 3697"/>
                <a:gd name="T2" fmla="*/ 0 w 5225"/>
                <a:gd name="T3" fmla="*/ 0 h 3697"/>
                <a:gd name="T4" fmla="*/ 0 w 5225"/>
                <a:gd name="T5" fmla="*/ 0 h 3697"/>
                <a:gd name="T6" fmla="*/ 0 w 5225"/>
                <a:gd name="T7" fmla="*/ 0 h 3697"/>
                <a:gd name="T8" fmla="*/ 0 w 5225"/>
                <a:gd name="T9" fmla="*/ 0 h 3697"/>
                <a:gd name="T10" fmla="*/ 0 w 5225"/>
                <a:gd name="T11" fmla="*/ 0 h 3697"/>
                <a:gd name="T12" fmla="*/ 0 w 5225"/>
                <a:gd name="T13" fmla="*/ 0 h 3697"/>
                <a:gd name="T14" fmla="*/ 0 w 5225"/>
                <a:gd name="T15" fmla="*/ 0 h 3697"/>
                <a:gd name="T16" fmla="*/ 0 w 5225"/>
                <a:gd name="T17" fmla="*/ 0 h 3697"/>
                <a:gd name="T18" fmla="*/ 0 w 5225"/>
                <a:gd name="T19" fmla="*/ 0 h 3697"/>
                <a:gd name="T20" fmla="*/ 0 w 5225"/>
                <a:gd name="T21" fmla="*/ 0 h 3697"/>
                <a:gd name="T22" fmla="*/ 0 w 5225"/>
                <a:gd name="T23" fmla="*/ 0 h 3697"/>
                <a:gd name="T24" fmla="*/ 0 w 5225"/>
                <a:gd name="T25" fmla="*/ 0 h 3697"/>
                <a:gd name="T26" fmla="*/ 0 w 5225"/>
                <a:gd name="T27" fmla="*/ 0 h 3697"/>
                <a:gd name="T28" fmla="*/ 0 w 5225"/>
                <a:gd name="T29" fmla="*/ 0 h 3697"/>
                <a:gd name="T30" fmla="*/ 0 w 5225"/>
                <a:gd name="T31" fmla="*/ 0 h 3697"/>
                <a:gd name="T32" fmla="*/ 0 w 5225"/>
                <a:gd name="T33" fmla="*/ 0 h 3697"/>
                <a:gd name="T34" fmla="*/ 0 w 5225"/>
                <a:gd name="T35" fmla="*/ 0 h 3697"/>
                <a:gd name="T36" fmla="*/ 0 w 5225"/>
                <a:gd name="T37" fmla="*/ 0 h 3697"/>
                <a:gd name="T38" fmla="*/ 0 w 5225"/>
                <a:gd name="T39" fmla="*/ 0 h 3697"/>
                <a:gd name="T40" fmla="*/ 0 w 5225"/>
                <a:gd name="T41" fmla="*/ 0 h 3697"/>
                <a:gd name="T42" fmla="*/ 0 w 5225"/>
                <a:gd name="T43" fmla="*/ 0 h 3697"/>
                <a:gd name="T44" fmla="*/ 0 w 5225"/>
                <a:gd name="T45" fmla="*/ 0 h 3697"/>
                <a:gd name="T46" fmla="*/ 0 w 5225"/>
                <a:gd name="T47" fmla="*/ 0 h 3697"/>
                <a:gd name="T48" fmla="*/ 0 w 5225"/>
                <a:gd name="T49" fmla="*/ 0 h 3697"/>
                <a:gd name="T50" fmla="*/ 0 w 5225"/>
                <a:gd name="T51" fmla="*/ 0 h 3697"/>
                <a:gd name="T52" fmla="*/ 0 w 5225"/>
                <a:gd name="T53" fmla="*/ 0 h 3697"/>
                <a:gd name="T54" fmla="*/ 0 w 5225"/>
                <a:gd name="T55" fmla="*/ 0 h 3697"/>
                <a:gd name="T56" fmla="*/ 0 w 5225"/>
                <a:gd name="T57" fmla="*/ 0 h 3697"/>
                <a:gd name="T58" fmla="*/ 0 w 5225"/>
                <a:gd name="T59" fmla="*/ 0 h 3697"/>
                <a:gd name="T60" fmla="*/ 0 w 5225"/>
                <a:gd name="T61" fmla="*/ 0 h 3697"/>
                <a:gd name="T62" fmla="*/ 0 w 5225"/>
                <a:gd name="T63" fmla="*/ 0 h 3697"/>
                <a:gd name="T64" fmla="*/ 0 w 5225"/>
                <a:gd name="T65" fmla="*/ 0 h 3697"/>
                <a:gd name="T66" fmla="*/ 0 w 5225"/>
                <a:gd name="T67" fmla="*/ 0 h 3697"/>
                <a:gd name="T68" fmla="*/ 0 w 5225"/>
                <a:gd name="T69" fmla="*/ 0 h 3697"/>
                <a:gd name="T70" fmla="*/ 0 w 5225"/>
                <a:gd name="T71" fmla="*/ 0 h 3697"/>
                <a:gd name="T72" fmla="*/ 0 w 5225"/>
                <a:gd name="T73" fmla="*/ 0 h 3697"/>
                <a:gd name="T74" fmla="*/ 0 w 5225"/>
                <a:gd name="T75" fmla="*/ 0 h 3697"/>
                <a:gd name="T76" fmla="*/ 0 w 5225"/>
                <a:gd name="T77" fmla="*/ 0 h 3697"/>
                <a:gd name="T78" fmla="*/ 0 w 5225"/>
                <a:gd name="T79" fmla="*/ 0 h 3697"/>
                <a:gd name="T80" fmla="*/ 0 w 5225"/>
                <a:gd name="T81" fmla="*/ 0 h 3697"/>
                <a:gd name="T82" fmla="*/ 0 w 5225"/>
                <a:gd name="T83" fmla="*/ 0 h 3697"/>
                <a:gd name="T84" fmla="*/ 0 w 5225"/>
                <a:gd name="T85" fmla="*/ 0 h 3697"/>
                <a:gd name="T86" fmla="*/ 0 w 5225"/>
                <a:gd name="T87" fmla="*/ 0 h 3697"/>
                <a:gd name="T88" fmla="*/ 0 w 5225"/>
                <a:gd name="T89" fmla="*/ 0 h 3697"/>
                <a:gd name="T90" fmla="*/ 0 w 5225"/>
                <a:gd name="T91" fmla="*/ 0 h 3697"/>
                <a:gd name="T92" fmla="*/ 0 w 5225"/>
                <a:gd name="T93" fmla="*/ 0 h 3697"/>
                <a:gd name="T94" fmla="*/ 0 w 5225"/>
                <a:gd name="T95" fmla="*/ 0 h 3697"/>
                <a:gd name="T96" fmla="*/ 0 w 5225"/>
                <a:gd name="T97" fmla="*/ 0 h 3697"/>
                <a:gd name="T98" fmla="*/ 0 w 5225"/>
                <a:gd name="T99" fmla="*/ 0 h 3697"/>
                <a:gd name="T100" fmla="*/ 0 w 5225"/>
                <a:gd name="T101" fmla="*/ 0 h 3697"/>
                <a:gd name="T102" fmla="*/ 0 w 5225"/>
                <a:gd name="T103" fmla="*/ 0 h 3697"/>
                <a:gd name="T104" fmla="*/ 0 w 5225"/>
                <a:gd name="T105" fmla="*/ 0 h 3697"/>
                <a:gd name="T106" fmla="*/ 0 w 5225"/>
                <a:gd name="T107" fmla="*/ 0 h 3697"/>
                <a:gd name="T108" fmla="*/ 0 w 5225"/>
                <a:gd name="T109" fmla="*/ 0 h 3697"/>
                <a:gd name="T110" fmla="*/ 0 w 5225"/>
                <a:gd name="T111" fmla="*/ 0 h 3697"/>
                <a:gd name="T112" fmla="*/ 0 w 5225"/>
                <a:gd name="T113" fmla="*/ 0 h 3697"/>
                <a:gd name="T114" fmla="*/ 0 w 5225"/>
                <a:gd name="T115" fmla="*/ 0 h 3697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5225"/>
                <a:gd name="T175" fmla="*/ 0 h 3697"/>
                <a:gd name="T176" fmla="*/ 5225 w 5225"/>
                <a:gd name="T177" fmla="*/ 3697 h 3697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5225" h="3697">
                  <a:moveTo>
                    <a:pt x="2" y="2080"/>
                  </a:moveTo>
                  <a:lnTo>
                    <a:pt x="10" y="2081"/>
                  </a:lnTo>
                  <a:lnTo>
                    <a:pt x="19" y="2081"/>
                  </a:lnTo>
                  <a:lnTo>
                    <a:pt x="27" y="2080"/>
                  </a:lnTo>
                  <a:lnTo>
                    <a:pt x="35" y="2078"/>
                  </a:lnTo>
                  <a:lnTo>
                    <a:pt x="41" y="2076"/>
                  </a:lnTo>
                  <a:lnTo>
                    <a:pt x="48" y="2072"/>
                  </a:lnTo>
                  <a:lnTo>
                    <a:pt x="54" y="2068"/>
                  </a:lnTo>
                  <a:lnTo>
                    <a:pt x="60" y="2063"/>
                  </a:lnTo>
                  <a:lnTo>
                    <a:pt x="79" y="2042"/>
                  </a:lnTo>
                  <a:lnTo>
                    <a:pt x="94" y="2026"/>
                  </a:lnTo>
                  <a:lnTo>
                    <a:pt x="118" y="2001"/>
                  </a:lnTo>
                  <a:lnTo>
                    <a:pt x="143" y="1976"/>
                  </a:lnTo>
                  <a:lnTo>
                    <a:pt x="170" y="1953"/>
                  </a:lnTo>
                  <a:lnTo>
                    <a:pt x="197" y="1930"/>
                  </a:lnTo>
                  <a:lnTo>
                    <a:pt x="225" y="1909"/>
                  </a:lnTo>
                  <a:lnTo>
                    <a:pt x="252" y="1889"/>
                  </a:lnTo>
                  <a:lnTo>
                    <a:pt x="281" y="1870"/>
                  </a:lnTo>
                  <a:lnTo>
                    <a:pt x="309" y="1850"/>
                  </a:lnTo>
                  <a:lnTo>
                    <a:pt x="339" y="1833"/>
                  </a:lnTo>
                  <a:lnTo>
                    <a:pt x="368" y="1816"/>
                  </a:lnTo>
                  <a:lnTo>
                    <a:pt x="398" y="1799"/>
                  </a:lnTo>
                  <a:lnTo>
                    <a:pt x="429" y="1783"/>
                  </a:lnTo>
                  <a:lnTo>
                    <a:pt x="459" y="1768"/>
                  </a:lnTo>
                  <a:lnTo>
                    <a:pt x="490" y="1754"/>
                  </a:lnTo>
                  <a:lnTo>
                    <a:pt x="521" y="1739"/>
                  </a:lnTo>
                  <a:lnTo>
                    <a:pt x="553" y="1725"/>
                  </a:lnTo>
                  <a:lnTo>
                    <a:pt x="616" y="1700"/>
                  </a:lnTo>
                  <a:lnTo>
                    <a:pt x="680" y="1674"/>
                  </a:lnTo>
                  <a:lnTo>
                    <a:pt x="744" y="1650"/>
                  </a:lnTo>
                  <a:lnTo>
                    <a:pt x="808" y="1627"/>
                  </a:lnTo>
                  <a:lnTo>
                    <a:pt x="872" y="1602"/>
                  </a:lnTo>
                  <a:lnTo>
                    <a:pt x="936" y="1578"/>
                  </a:lnTo>
                  <a:lnTo>
                    <a:pt x="998" y="1553"/>
                  </a:lnTo>
                  <a:lnTo>
                    <a:pt x="1061" y="1526"/>
                  </a:lnTo>
                  <a:lnTo>
                    <a:pt x="1074" y="1520"/>
                  </a:lnTo>
                  <a:lnTo>
                    <a:pt x="1088" y="1513"/>
                  </a:lnTo>
                  <a:lnTo>
                    <a:pt x="1102" y="1506"/>
                  </a:lnTo>
                  <a:lnTo>
                    <a:pt x="1116" y="1498"/>
                  </a:lnTo>
                  <a:lnTo>
                    <a:pt x="1142" y="1480"/>
                  </a:lnTo>
                  <a:lnTo>
                    <a:pt x="1169" y="1461"/>
                  </a:lnTo>
                  <a:lnTo>
                    <a:pt x="1221" y="1421"/>
                  </a:lnTo>
                  <a:lnTo>
                    <a:pt x="1271" y="1379"/>
                  </a:lnTo>
                  <a:lnTo>
                    <a:pt x="1297" y="1358"/>
                  </a:lnTo>
                  <a:lnTo>
                    <a:pt x="1323" y="1338"/>
                  </a:lnTo>
                  <a:lnTo>
                    <a:pt x="1350" y="1320"/>
                  </a:lnTo>
                  <a:lnTo>
                    <a:pt x="1376" y="1302"/>
                  </a:lnTo>
                  <a:lnTo>
                    <a:pt x="1390" y="1293"/>
                  </a:lnTo>
                  <a:lnTo>
                    <a:pt x="1404" y="1286"/>
                  </a:lnTo>
                  <a:lnTo>
                    <a:pt x="1418" y="1279"/>
                  </a:lnTo>
                  <a:lnTo>
                    <a:pt x="1432" y="1272"/>
                  </a:lnTo>
                  <a:lnTo>
                    <a:pt x="1446" y="1266"/>
                  </a:lnTo>
                  <a:lnTo>
                    <a:pt x="1460" y="1261"/>
                  </a:lnTo>
                  <a:lnTo>
                    <a:pt x="1476" y="1256"/>
                  </a:lnTo>
                  <a:lnTo>
                    <a:pt x="1491" y="1252"/>
                  </a:lnTo>
                  <a:lnTo>
                    <a:pt x="1552" y="1238"/>
                  </a:lnTo>
                  <a:lnTo>
                    <a:pt x="1613" y="1221"/>
                  </a:lnTo>
                  <a:lnTo>
                    <a:pt x="1673" y="1204"/>
                  </a:lnTo>
                  <a:lnTo>
                    <a:pt x="1731" y="1186"/>
                  </a:lnTo>
                  <a:lnTo>
                    <a:pt x="1789" y="1166"/>
                  </a:lnTo>
                  <a:lnTo>
                    <a:pt x="1846" y="1146"/>
                  </a:lnTo>
                  <a:lnTo>
                    <a:pt x="1901" y="1125"/>
                  </a:lnTo>
                  <a:lnTo>
                    <a:pt x="1957" y="1101"/>
                  </a:lnTo>
                  <a:lnTo>
                    <a:pt x="2012" y="1078"/>
                  </a:lnTo>
                  <a:lnTo>
                    <a:pt x="2067" y="1054"/>
                  </a:lnTo>
                  <a:lnTo>
                    <a:pt x="2121" y="1028"/>
                  </a:lnTo>
                  <a:lnTo>
                    <a:pt x="2175" y="1001"/>
                  </a:lnTo>
                  <a:lnTo>
                    <a:pt x="2228" y="974"/>
                  </a:lnTo>
                  <a:lnTo>
                    <a:pt x="2282" y="946"/>
                  </a:lnTo>
                  <a:lnTo>
                    <a:pt x="2334" y="917"/>
                  </a:lnTo>
                  <a:lnTo>
                    <a:pt x="2388" y="887"/>
                  </a:lnTo>
                  <a:lnTo>
                    <a:pt x="2436" y="859"/>
                  </a:lnTo>
                  <a:lnTo>
                    <a:pt x="2482" y="829"/>
                  </a:lnTo>
                  <a:lnTo>
                    <a:pt x="2504" y="814"/>
                  </a:lnTo>
                  <a:lnTo>
                    <a:pt x="2526" y="799"/>
                  </a:lnTo>
                  <a:lnTo>
                    <a:pt x="2548" y="782"/>
                  </a:lnTo>
                  <a:lnTo>
                    <a:pt x="2569" y="766"/>
                  </a:lnTo>
                  <a:lnTo>
                    <a:pt x="2589" y="750"/>
                  </a:lnTo>
                  <a:lnTo>
                    <a:pt x="2610" y="733"/>
                  </a:lnTo>
                  <a:lnTo>
                    <a:pt x="2629" y="715"/>
                  </a:lnTo>
                  <a:lnTo>
                    <a:pt x="2648" y="697"/>
                  </a:lnTo>
                  <a:lnTo>
                    <a:pt x="2668" y="679"/>
                  </a:lnTo>
                  <a:lnTo>
                    <a:pt x="2686" y="659"/>
                  </a:lnTo>
                  <a:lnTo>
                    <a:pt x="2704" y="639"/>
                  </a:lnTo>
                  <a:lnTo>
                    <a:pt x="2722" y="618"/>
                  </a:lnTo>
                  <a:lnTo>
                    <a:pt x="2762" y="572"/>
                  </a:lnTo>
                  <a:lnTo>
                    <a:pt x="2803" y="526"/>
                  </a:lnTo>
                  <a:lnTo>
                    <a:pt x="2843" y="482"/>
                  </a:lnTo>
                  <a:lnTo>
                    <a:pt x="2884" y="436"/>
                  </a:lnTo>
                  <a:lnTo>
                    <a:pt x="2903" y="413"/>
                  </a:lnTo>
                  <a:lnTo>
                    <a:pt x="2922" y="388"/>
                  </a:lnTo>
                  <a:lnTo>
                    <a:pt x="2941" y="365"/>
                  </a:lnTo>
                  <a:lnTo>
                    <a:pt x="2958" y="340"/>
                  </a:lnTo>
                  <a:lnTo>
                    <a:pt x="2976" y="315"/>
                  </a:lnTo>
                  <a:lnTo>
                    <a:pt x="2992" y="290"/>
                  </a:lnTo>
                  <a:lnTo>
                    <a:pt x="3007" y="263"/>
                  </a:lnTo>
                  <a:lnTo>
                    <a:pt x="3022" y="237"/>
                  </a:lnTo>
                  <a:lnTo>
                    <a:pt x="3022" y="273"/>
                  </a:lnTo>
                  <a:lnTo>
                    <a:pt x="3022" y="309"/>
                  </a:lnTo>
                  <a:lnTo>
                    <a:pt x="3022" y="346"/>
                  </a:lnTo>
                  <a:lnTo>
                    <a:pt x="3022" y="382"/>
                  </a:lnTo>
                  <a:lnTo>
                    <a:pt x="3035" y="380"/>
                  </a:lnTo>
                  <a:lnTo>
                    <a:pt x="3046" y="379"/>
                  </a:lnTo>
                  <a:lnTo>
                    <a:pt x="3057" y="380"/>
                  </a:lnTo>
                  <a:lnTo>
                    <a:pt x="3069" y="383"/>
                  </a:lnTo>
                  <a:lnTo>
                    <a:pt x="3090" y="390"/>
                  </a:lnTo>
                  <a:lnTo>
                    <a:pt x="3112" y="398"/>
                  </a:lnTo>
                  <a:lnTo>
                    <a:pt x="3123" y="402"/>
                  </a:lnTo>
                  <a:lnTo>
                    <a:pt x="3133" y="406"/>
                  </a:lnTo>
                  <a:lnTo>
                    <a:pt x="3143" y="410"/>
                  </a:lnTo>
                  <a:lnTo>
                    <a:pt x="3153" y="412"/>
                  </a:lnTo>
                  <a:lnTo>
                    <a:pt x="3164" y="412"/>
                  </a:lnTo>
                  <a:lnTo>
                    <a:pt x="3174" y="411"/>
                  </a:lnTo>
                  <a:lnTo>
                    <a:pt x="3184" y="409"/>
                  </a:lnTo>
                  <a:lnTo>
                    <a:pt x="3194" y="403"/>
                  </a:lnTo>
                  <a:lnTo>
                    <a:pt x="3212" y="391"/>
                  </a:lnTo>
                  <a:lnTo>
                    <a:pt x="3231" y="381"/>
                  </a:lnTo>
                  <a:lnTo>
                    <a:pt x="3249" y="373"/>
                  </a:lnTo>
                  <a:lnTo>
                    <a:pt x="3267" y="367"/>
                  </a:lnTo>
                  <a:lnTo>
                    <a:pt x="3286" y="361"/>
                  </a:lnTo>
                  <a:lnTo>
                    <a:pt x="3304" y="357"/>
                  </a:lnTo>
                  <a:lnTo>
                    <a:pt x="3323" y="354"/>
                  </a:lnTo>
                  <a:lnTo>
                    <a:pt x="3341" y="351"/>
                  </a:lnTo>
                  <a:lnTo>
                    <a:pt x="3378" y="347"/>
                  </a:lnTo>
                  <a:lnTo>
                    <a:pt x="3414" y="341"/>
                  </a:lnTo>
                  <a:lnTo>
                    <a:pt x="3432" y="338"/>
                  </a:lnTo>
                  <a:lnTo>
                    <a:pt x="3449" y="334"/>
                  </a:lnTo>
                  <a:lnTo>
                    <a:pt x="3467" y="329"/>
                  </a:lnTo>
                  <a:lnTo>
                    <a:pt x="3485" y="322"/>
                  </a:lnTo>
                  <a:lnTo>
                    <a:pt x="3537" y="304"/>
                  </a:lnTo>
                  <a:lnTo>
                    <a:pt x="3588" y="286"/>
                  </a:lnTo>
                  <a:lnTo>
                    <a:pt x="3640" y="266"/>
                  </a:lnTo>
                  <a:lnTo>
                    <a:pt x="3692" y="246"/>
                  </a:lnTo>
                  <a:lnTo>
                    <a:pt x="3744" y="226"/>
                  </a:lnTo>
                  <a:lnTo>
                    <a:pt x="3797" y="204"/>
                  </a:lnTo>
                  <a:lnTo>
                    <a:pt x="3850" y="183"/>
                  </a:lnTo>
                  <a:lnTo>
                    <a:pt x="3903" y="162"/>
                  </a:lnTo>
                  <a:lnTo>
                    <a:pt x="3938" y="149"/>
                  </a:lnTo>
                  <a:lnTo>
                    <a:pt x="3972" y="139"/>
                  </a:lnTo>
                  <a:lnTo>
                    <a:pt x="4007" y="130"/>
                  </a:lnTo>
                  <a:lnTo>
                    <a:pt x="4042" y="123"/>
                  </a:lnTo>
                  <a:lnTo>
                    <a:pt x="4076" y="117"/>
                  </a:lnTo>
                  <a:lnTo>
                    <a:pt x="4111" y="113"/>
                  </a:lnTo>
                  <a:lnTo>
                    <a:pt x="4145" y="109"/>
                  </a:lnTo>
                  <a:lnTo>
                    <a:pt x="4180" y="106"/>
                  </a:lnTo>
                  <a:lnTo>
                    <a:pt x="4250" y="101"/>
                  </a:lnTo>
                  <a:lnTo>
                    <a:pt x="4319" y="98"/>
                  </a:lnTo>
                  <a:lnTo>
                    <a:pt x="4354" y="96"/>
                  </a:lnTo>
                  <a:lnTo>
                    <a:pt x="4388" y="93"/>
                  </a:lnTo>
                  <a:lnTo>
                    <a:pt x="4423" y="89"/>
                  </a:lnTo>
                  <a:lnTo>
                    <a:pt x="4457" y="86"/>
                  </a:lnTo>
                  <a:lnTo>
                    <a:pt x="4486" y="82"/>
                  </a:lnTo>
                  <a:lnTo>
                    <a:pt x="4515" y="77"/>
                  </a:lnTo>
                  <a:lnTo>
                    <a:pt x="4544" y="71"/>
                  </a:lnTo>
                  <a:lnTo>
                    <a:pt x="4571" y="66"/>
                  </a:lnTo>
                  <a:lnTo>
                    <a:pt x="4627" y="54"/>
                  </a:lnTo>
                  <a:lnTo>
                    <a:pt x="4682" y="41"/>
                  </a:lnTo>
                  <a:lnTo>
                    <a:pt x="4737" y="29"/>
                  </a:lnTo>
                  <a:lnTo>
                    <a:pt x="4792" y="17"/>
                  </a:lnTo>
                  <a:lnTo>
                    <a:pt x="4819" y="12"/>
                  </a:lnTo>
                  <a:lnTo>
                    <a:pt x="4847" y="7"/>
                  </a:lnTo>
                  <a:lnTo>
                    <a:pt x="4875" y="3"/>
                  </a:lnTo>
                  <a:lnTo>
                    <a:pt x="4903" y="0"/>
                  </a:lnTo>
                  <a:lnTo>
                    <a:pt x="4910" y="0"/>
                  </a:lnTo>
                  <a:lnTo>
                    <a:pt x="4918" y="1"/>
                  </a:lnTo>
                  <a:lnTo>
                    <a:pt x="4925" y="3"/>
                  </a:lnTo>
                  <a:lnTo>
                    <a:pt x="4931" y="5"/>
                  </a:lnTo>
                  <a:lnTo>
                    <a:pt x="4936" y="7"/>
                  </a:lnTo>
                  <a:lnTo>
                    <a:pt x="4941" y="10"/>
                  </a:lnTo>
                  <a:lnTo>
                    <a:pt x="4945" y="14"/>
                  </a:lnTo>
                  <a:lnTo>
                    <a:pt x="4949" y="18"/>
                  </a:lnTo>
                  <a:lnTo>
                    <a:pt x="4955" y="28"/>
                  </a:lnTo>
                  <a:lnTo>
                    <a:pt x="4960" y="39"/>
                  </a:lnTo>
                  <a:lnTo>
                    <a:pt x="4964" y="51"/>
                  </a:lnTo>
                  <a:lnTo>
                    <a:pt x="4967" y="64"/>
                  </a:lnTo>
                  <a:lnTo>
                    <a:pt x="4970" y="94"/>
                  </a:lnTo>
                  <a:lnTo>
                    <a:pt x="4971" y="125"/>
                  </a:lnTo>
                  <a:lnTo>
                    <a:pt x="4972" y="141"/>
                  </a:lnTo>
                  <a:lnTo>
                    <a:pt x="4974" y="158"/>
                  </a:lnTo>
                  <a:lnTo>
                    <a:pt x="4975" y="173"/>
                  </a:lnTo>
                  <a:lnTo>
                    <a:pt x="4979" y="188"/>
                  </a:lnTo>
                  <a:lnTo>
                    <a:pt x="4981" y="193"/>
                  </a:lnTo>
                  <a:lnTo>
                    <a:pt x="4984" y="198"/>
                  </a:lnTo>
                  <a:lnTo>
                    <a:pt x="4987" y="202"/>
                  </a:lnTo>
                  <a:lnTo>
                    <a:pt x="4991" y="207"/>
                  </a:lnTo>
                  <a:lnTo>
                    <a:pt x="4999" y="215"/>
                  </a:lnTo>
                  <a:lnTo>
                    <a:pt x="5009" y="224"/>
                  </a:lnTo>
                  <a:lnTo>
                    <a:pt x="5018" y="233"/>
                  </a:lnTo>
                  <a:lnTo>
                    <a:pt x="5027" y="242"/>
                  </a:lnTo>
                  <a:lnTo>
                    <a:pt x="5035" y="252"/>
                  </a:lnTo>
                  <a:lnTo>
                    <a:pt x="5043" y="263"/>
                  </a:lnTo>
                  <a:lnTo>
                    <a:pt x="5046" y="270"/>
                  </a:lnTo>
                  <a:lnTo>
                    <a:pt x="5047" y="278"/>
                  </a:lnTo>
                  <a:lnTo>
                    <a:pt x="5047" y="287"/>
                  </a:lnTo>
                  <a:lnTo>
                    <a:pt x="5047" y="295"/>
                  </a:lnTo>
                  <a:lnTo>
                    <a:pt x="5044" y="312"/>
                  </a:lnTo>
                  <a:lnTo>
                    <a:pt x="5040" y="328"/>
                  </a:lnTo>
                  <a:lnTo>
                    <a:pt x="5035" y="343"/>
                  </a:lnTo>
                  <a:lnTo>
                    <a:pt x="5031" y="358"/>
                  </a:lnTo>
                  <a:lnTo>
                    <a:pt x="5030" y="363"/>
                  </a:lnTo>
                  <a:lnTo>
                    <a:pt x="5030" y="369"/>
                  </a:lnTo>
                  <a:lnTo>
                    <a:pt x="5030" y="373"/>
                  </a:lnTo>
                  <a:lnTo>
                    <a:pt x="5032" y="376"/>
                  </a:lnTo>
                  <a:lnTo>
                    <a:pt x="5048" y="396"/>
                  </a:lnTo>
                  <a:lnTo>
                    <a:pt x="5063" y="418"/>
                  </a:lnTo>
                  <a:lnTo>
                    <a:pt x="5077" y="438"/>
                  </a:lnTo>
                  <a:lnTo>
                    <a:pt x="5090" y="459"/>
                  </a:lnTo>
                  <a:lnTo>
                    <a:pt x="5104" y="481"/>
                  </a:lnTo>
                  <a:lnTo>
                    <a:pt x="5115" y="502"/>
                  </a:lnTo>
                  <a:lnTo>
                    <a:pt x="5126" y="523"/>
                  </a:lnTo>
                  <a:lnTo>
                    <a:pt x="5137" y="546"/>
                  </a:lnTo>
                  <a:lnTo>
                    <a:pt x="5147" y="567"/>
                  </a:lnTo>
                  <a:lnTo>
                    <a:pt x="5156" y="589"/>
                  </a:lnTo>
                  <a:lnTo>
                    <a:pt x="5164" y="612"/>
                  </a:lnTo>
                  <a:lnTo>
                    <a:pt x="5173" y="634"/>
                  </a:lnTo>
                  <a:lnTo>
                    <a:pt x="5180" y="656"/>
                  </a:lnTo>
                  <a:lnTo>
                    <a:pt x="5187" y="680"/>
                  </a:lnTo>
                  <a:lnTo>
                    <a:pt x="5193" y="702"/>
                  </a:lnTo>
                  <a:lnTo>
                    <a:pt x="5199" y="724"/>
                  </a:lnTo>
                  <a:lnTo>
                    <a:pt x="5203" y="748"/>
                  </a:lnTo>
                  <a:lnTo>
                    <a:pt x="5208" y="770"/>
                  </a:lnTo>
                  <a:lnTo>
                    <a:pt x="5212" y="794"/>
                  </a:lnTo>
                  <a:lnTo>
                    <a:pt x="5215" y="816"/>
                  </a:lnTo>
                  <a:lnTo>
                    <a:pt x="5220" y="862"/>
                  </a:lnTo>
                  <a:lnTo>
                    <a:pt x="5224" y="907"/>
                  </a:lnTo>
                  <a:lnTo>
                    <a:pt x="5225" y="953"/>
                  </a:lnTo>
                  <a:lnTo>
                    <a:pt x="5225" y="998"/>
                  </a:lnTo>
                  <a:lnTo>
                    <a:pt x="5223" y="1041"/>
                  </a:lnTo>
                  <a:lnTo>
                    <a:pt x="5220" y="1085"/>
                  </a:lnTo>
                  <a:lnTo>
                    <a:pt x="5219" y="1124"/>
                  </a:lnTo>
                  <a:lnTo>
                    <a:pt x="5217" y="1161"/>
                  </a:lnTo>
                  <a:lnTo>
                    <a:pt x="5214" y="1199"/>
                  </a:lnTo>
                  <a:lnTo>
                    <a:pt x="5209" y="1237"/>
                  </a:lnTo>
                  <a:lnTo>
                    <a:pt x="5205" y="1255"/>
                  </a:lnTo>
                  <a:lnTo>
                    <a:pt x="5201" y="1273"/>
                  </a:lnTo>
                  <a:lnTo>
                    <a:pt x="5196" y="1292"/>
                  </a:lnTo>
                  <a:lnTo>
                    <a:pt x="5191" y="1311"/>
                  </a:lnTo>
                  <a:lnTo>
                    <a:pt x="5185" y="1330"/>
                  </a:lnTo>
                  <a:lnTo>
                    <a:pt x="5178" y="1348"/>
                  </a:lnTo>
                  <a:lnTo>
                    <a:pt x="5170" y="1368"/>
                  </a:lnTo>
                  <a:lnTo>
                    <a:pt x="5161" y="1387"/>
                  </a:lnTo>
                  <a:lnTo>
                    <a:pt x="5154" y="1402"/>
                  </a:lnTo>
                  <a:lnTo>
                    <a:pt x="5149" y="1418"/>
                  </a:lnTo>
                  <a:lnTo>
                    <a:pt x="5144" y="1435"/>
                  </a:lnTo>
                  <a:lnTo>
                    <a:pt x="5140" y="1452"/>
                  </a:lnTo>
                  <a:lnTo>
                    <a:pt x="5134" y="1489"/>
                  </a:lnTo>
                  <a:lnTo>
                    <a:pt x="5130" y="1525"/>
                  </a:lnTo>
                  <a:lnTo>
                    <a:pt x="5125" y="1563"/>
                  </a:lnTo>
                  <a:lnTo>
                    <a:pt x="5120" y="1599"/>
                  </a:lnTo>
                  <a:lnTo>
                    <a:pt x="5116" y="1619"/>
                  </a:lnTo>
                  <a:lnTo>
                    <a:pt x="5113" y="1636"/>
                  </a:lnTo>
                  <a:lnTo>
                    <a:pt x="5108" y="1654"/>
                  </a:lnTo>
                  <a:lnTo>
                    <a:pt x="5101" y="1671"/>
                  </a:lnTo>
                  <a:lnTo>
                    <a:pt x="5099" y="1680"/>
                  </a:lnTo>
                  <a:lnTo>
                    <a:pt x="5094" y="1688"/>
                  </a:lnTo>
                  <a:lnTo>
                    <a:pt x="5088" y="1696"/>
                  </a:lnTo>
                  <a:lnTo>
                    <a:pt x="5081" y="1704"/>
                  </a:lnTo>
                  <a:lnTo>
                    <a:pt x="5064" y="1719"/>
                  </a:lnTo>
                  <a:lnTo>
                    <a:pt x="5046" y="1735"/>
                  </a:lnTo>
                  <a:lnTo>
                    <a:pt x="5026" y="1751"/>
                  </a:lnTo>
                  <a:lnTo>
                    <a:pt x="5010" y="1766"/>
                  </a:lnTo>
                  <a:lnTo>
                    <a:pt x="5003" y="1773"/>
                  </a:lnTo>
                  <a:lnTo>
                    <a:pt x="4997" y="1780"/>
                  </a:lnTo>
                  <a:lnTo>
                    <a:pt x="4992" y="1788"/>
                  </a:lnTo>
                  <a:lnTo>
                    <a:pt x="4989" y="1795"/>
                  </a:lnTo>
                  <a:lnTo>
                    <a:pt x="4984" y="1820"/>
                  </a:lnTo>
                  <a:lnTo>
                    <a:pt x="4980" y="1844"/>
                  </a:lnTo>
                  <a:lnTo>
                    <a:pt x="4977" y="1870"/>
                  </a:lnTo>
                  <a:lnTo>
                    <a:pt x="4974" y="1895"/>
                  </a:lnTo>
                  <a:lnTo>
                    <a:pt x="4970" y="1947"/>
                  </a:lnTo>
                  <a:lnTo>
                    <a:pt x="4965" y="1999"/>
                  </a:lnTo>
                  <a:lnTo>
                    <a:pt x="4962" y="2024"/>
                  </a:lnTo>
                  <a:lnTo>
                    <a:pt x="4958" y="2050"/>
                  </a:lnTo>
                  <a:lnTo>
                    <a:pt x="4953" y="2076"/>
                  </a:lnTo>
                  <a:lnTo>
                    <a:pt x="4946" y="2101"/>
                  </a:lnTo>
                  <a:lnTo>
                    <a:pt x="4942" y="2113"/>
                  </a:lnTo>
                  <a:lnTo>
                    <a:pt x="4937" y="2126"/>
                  </a:lnTo>
                  <a:lnTo>
                    <a:pt x="4932" y="2138"/>
                  </a:lnTo>
                  <a:lnTo>
                    <a:pt x="4927" y="2150"/>
                  </a:lnTo>
                  <a:lnTo>
                    <a:pt x="4921" y="2162"/>
                  </a:lnTo>
                  <a:lnTo>
                    <a:pt x="4913" y="2174"/>
                  </a:lnTo>
                  <a:lnTo>
                    <a:pt x="4905" y="2187"/>
                  </a:lnTo>
                  <a:lnTo>
                    <a:pt x="4897" y="2198"/>
                  </a:lnTo>
                  <a:lnTo>
                    <a:pt x="4893" y="2205"/>
                  </a:lnTo>
                  <a:lnTo>
                    <a:pt x="4888" y="2213"/>
                  </a:lnTo>
                  <a:lnTo>
                    <a:pt x="4884" y="2221"/>
                  </a:lnTo>
                  <a:lnTo>
                    <a:pt x="4881" y="2230"/>
                  </a:lnTo>
                  <a:lnTo>
                    <a:pt x="4874" y="2248"/>
                  </a:lnTo>
                  <a:lnTo>
                    <a:pt x="4869" y="2268"/>
                  </a:lnTo>
                  <a:lnTo>
                    <a:pt x="4860" y="2309"/>
                  </a:lnTo>
                  <a:lnTo>
                    <a:pt x="4852" y="2354"/>
                  </a:lnTo>
                  <a:lnTo>
                    <a:pt x="4847" y="2375"/>
                  </a:lnTo>
                  <a:lnTo>
                    <a:pt x="4843" y="2398"/>
                  </a:lnTo>
                  <a:lnTo>
                    <a:pt x="4837" y="2419"/>
                  </a:lnTo>
                  <a:lnTo>
                    <a:pt x="4831" y="2440"/>
                  </a:lnTo>
                  <a:lnTo>
                    <a:pt x="4823" y="2460"/>
                  </a:lnTo>
                  <a:lnTo>
                    <a:pt x="4814" y="2478"/>
                  </a:lnTo>
                  <a:lnTo>
                    <a:pt x="4809" y="2486"/>
                  </a:lnTo>
                  <a:lnTo>
                    <a:pt x="4803" y="2494"/>
                  </a:lnTo>
                  <a:lnTo>
                    <a:pt x="4797" y="2502"/>
                  </a:lnTo>
                  <a:lnTo>
                    <a:pt x="4791" y="2510"/>
                  </a:lnTo>
                  <a:lnTo>
                    <a:pt x="4776" y="2525"/>
                  </a:lnTo>
                  <a:lnTo>
                    <a:pt x="4762" y="2540"/>
                  </a:lnTo>
                  <a:lnTo>
                    <a:pt x="4750" y="2556"/>
                  </a:lnTo>
                  <a:lnTo>
                    <a:pt x="4738" y="2573"/>
                  </a:lnTo>
                  <a:lnTo>
                    <a:pt x="4714" y="2606"/>
                  </a:lnTo>
                  <a:lnTo>
                    <a:pt x="4694" y="2641"/>
                  </a:lnTo>
                  <a:lnTo>
                    <a:pt x="4654" y="2712"/>
                  </a:lnTo>
                  <a:lnTo>
                    <a:pt x="4614" y="2782"/>
                  </a:lnTo>
                  <a:lnTo>
                    <a:pt x="4604" y="2799"/>
                  </a:lnTo>
                  <a:lnTo>
                    <a:pt x="4592" y="2815"/>
                  </a:lnTo>
                  <a:lnTo>
                    <a:pt x="4581" y="2832"/>
                  </a:lnTo>
                  <a:lnTo>
                    <a:pt x="4570" y="2848"/>
                  </a:lnTo>
                  <a:lnTo>
                    <a:pt x="4558" y="2863"/>
                  </a:lnTo>
                  <a:lnTo>
                    <a:pt x="4545" y="2878"/>
                  </a:lnTo>
                  <a:lnTo>
                    <a:pt x="4531" y="2893"/>
                  </a:lnTo>
                  <a:lnTo>
                    <a:pt x="4516" y="2906"/>
                  </a:lnTo>
                  <a:lnTo>
                    <a:pt x="4501" y="2918"/>
                  </a:lnTo>
                  <a:lnTo>
                    <a:pt x="4486" y="2930"/>
                  </a:lnTo>
                  <a:lnTo>
                    <a:pt x="4468" y="2941"/>
                  </a:lnTo>
                  <a:lnTo>
                    <a:pt x="4450" y="2952"/>
                  </a:lnTo>
                  <a:lnTo>
                    <a:pt x="4431" y="2961"/>
                  </a:lnTo>
                  <a:lnTo>
                    <a:pt x="4410" y="2969"/>
                  </a:lnTo>
                  <a:lnTo>
                    <a:pt x="4389" y="2976"/>
                  </a:lnTo>
                  <a:lnTo>
                    <a:pt x="4366" y="2982"/>
                  </a:lnTo>
                  <a:lnTo>
                    <a:pt x="4298" y="2997"/>
                  </a:lnTo>
                  <a:lnTo>
                    <a:pt x="4230" y="3012"/>
                  </a:lnTo>
                  <a:lnTo>
                    <a:pt x="4196" y="3020"/>
                  </a:lnTo>
                  <a:lnTo>
                    <a:pt x="4162" y="3028"/>
                  </a:lnTo>
                  <a:lnTo>
                    <a:pt x="4129" y="3038"/>
                  </a:lnTo>
                  <a:lnTo>
                    <a:pt x="4096" y="3048"/>
                  </a:lnTo>
                  <a:lnTo>
                    <a:pt x="4080" y="3054"/>
                  </a:lnTo>
                  <a:lnTo>
                    <a:pt x="4065" y="3060"/>
                  </a:lnTo>
                  <a:lnTo>
                    <a:pt x="4050" y="3067"/>
                  </a:lnTo>
                  <a:lnTo>
                    <a:pt x="4034" y="3076"/>
                  </a:lnTo>
                  <a:lnTo>
                    <a:pt x="4019" y="3084"/>
                  </a:lnTo>
                  <a:lnTo>
                    <a:pt x="4005" y="3092"/>
                  </a:lnTo>
                  <a:lnTo>
                    <a:pt x="3992" y="3101"/>
                  </a:lnTo>
                  <a:lnTo>
                    <a:pt x="3978" y="3111"/>
                  </a:lnTo>
                  <a:lnTo>
                    <a:pt x="3964" y="3121"/>
                  </a:lnTo>
                  <a:lnTo>
                    <a:pt x="3952" y="3133"/>
                  </a:lnTo>
                  <a:lnTo>
                    <a:pt x="3940" y="3145"/>
                  </a:lnTo>
                  <a:lnTo>
                    <a:pt x="3929" y="3158"/>
                  </a:lnTo>
                  <a:lnTo>
                    <a:pt x="3918" y="3172"/>
                  </a:lnTo>
                  <a:lnTo>
                    <a:pt x="3906" y="3186"/>
                  </a:lnTo>
                  <a:lnTo>
                    <a:pt x="3896" y="3203"/>
                  </a:lnTo>
                  <a:lnTo>
                    <a:pt x="3887" y="3219"/>
                  </a:lnTo>
                  <a:lnTo>
                    <a:pt x="3882" y="3229"/>
                  </a:lnTo>
                  <a:lnTo>
                    <a:pt x="3876" y="3239"/>
                  </a:lnTo>
                  <a:lnTo>
                    <a:pt x="3869" y="3249"/>
                  </a:lnTo>
                  <a:lnTo>
                    <a:pt x="3862" y="3258"/>
                  </a:lnTo>
                  <a:lnTo>
                    <a:pt x="3854" y="3269"/>
                  </a:lnTo>
                  <a:lnTo>
                    <a:pt x="3844" y="3278"/>
                  </a:lnTo>
                  <a:lnTo>
                    <a:pt x="3835" y="3286"/>
                  </a:lnTo>
                  <a:lnTo>
                    <a:pt x="3825" y="3295"/>
                  </a:lnTo>
                  <a:lnTo>
                    <a:pt x="3815" y="3303"/>
                  </a:lnTo>
                  <a:lnTo>
                    <a:pt x="3805" y="3310"/>
                  </a:lnTo>
                  <a:lnTo>
                    <a:pt x="3794" y="3317"/>
                  </a:lnTo>
                  <a:lnTo>
                    <a:pt x="3781" y="3323"/>
                  </a:lnTo>
                  <a:lnTo>
                    <a:pt x="3769" y="3330"/>
                  </a:lnTo>
                  <a:lnTo>
                    <a:pt x="3757" y="3335"/>
                  </a:lnTo>
                  <a:lnTo>
                    <a:pt x="3745" y="3339"/>
                  </a:lnTo>
                  <a:lnTo>
                    <a:pt x="3732" y="3343"/>
                  </a:lnTo>
                  <a:lnTo>
                    <a:pt x="3691" y="3350"/>
                  </a:lnTo>
                  <a:lnTo>
                    <a:pt x="3651" y="3356"/>
                  </a:lnTo>
                  <a:lnTo>
                    <a:pt x="3613" y="3362"/>
                  </a:lnTo>
                  <a:lnTo>
                    <a:pt x="3573" y="3367"/>
                  </a:lnTo>
                  <a:lnTo>
                    <a:pt x="3533" y="3372"/>
                  </a:lnTo>
                  <a:lnTo>
                    <a:pt x="3494" y="3377"/>
                  </a:lnTo>
                  <a:lnTo>
                    <a:pt x="3454" y="3383"/>
                  </a:lnTo>
                  <a:lnTo>
                    <a:pt x="3415" y="3390"/>
                  </a:lnTo>
                  <a:lnTo>
                    <a:pt x="3390" y="3398"/>
                  </a:lnTo>
                  <a:lnTo>
                    <a:pt x="3366" y="3405"/>
                  </a:lnTo>
                  <a:lnTo>
                    <a:pt x="3342" y="3412"/>
                  </a:lnTo>
                  <a:lnTo>
                    <a:pt x="3319" y="3421"/>
                  </a:lnTo>
                  <a:lnTo>
                    <a:pt x="3297" y="3429"/>
                  </a:lnTo>
                  <a:lnTo>
                    <a:pt x="3273" y="3439"/>
                  </a:lnTo>
                  <a:lnTo>
                    <a:pt x="3252" y="3448"/>
                  </a:lnTo>
                  <a:lnTo>
                    <a:pt x="3230" y="3459"/>
                  </a:lnTo>
                  <a:lnTo>
                    <a:pt x="3186" y="3480"/>
                  </a:lnTo>
                  <a:lnTo>
                    <a:pt x="3143" y="3503"/>
                  </a:lnTo>
                  <a:lnTo>
                    <a:pt x="3102" y="3526"/>
                  </a:lnTo>
                  <a:lnTo>
                    <a:pt x="3060" y="3549"/>
                  </a:lnTo>
                  <a:lnTo>
                    <a:pt x="3018" y="3571"/>
                  </a:lnTo>
                  <a:lnTo>
                    <a:pt x="2976" y="3594"/>
                  </a:lnTo>
                  <a:lnTo>
                    <a:pt x="2933" y="3614"/>
                  </a:lnTo>
                  <a:lnTo>
                    <a:pt x="2890" y="3633"/>
                  </a:lnTo>
                  <a:lnTo>
                    <a:pt x="2868" y="3642"/>
                  </a:lnTo>
                  <a:lnTo>
                    <a:pt x="2846" y="3651"/>
                  </a:lnTo>
                  <a:lnTo>
                    <a:pt x="2823" y="3659"/>
                  </a:lnTo>
                  <a:lnTo>
                    <a:pt x="2801" y="3666"/>
                  </a:lnTo>
                  <a:lnTo>
                    <a:pt x="2777" y="3672"/>
                  </a:lnTo>
                  <a:lnTo>
                    <a:pt x="2753" y="3678"/>
                  </a:lnTo>
                  <a:lnTo>
                    <a:pt x="2730" y="3682"/>
                  </a:lnTo>
                  <a:lnTo>
                    <a:pt x="2705" y="3686"/>
                  </a:lnTo>
                  <a:lnTo>
                    <a:pt x="2679" y="3690"/>
                  </a:lnTo>
                  <a:lnTo>
                    <a:pt x="2651" y="3694"/>
                  </a:lnTo>
                  <a:lnTo>
                    <a:pt x="2623" y="3696"/>
                  </a:lnTo>
                  <a:lnTo>
                    <a:pt x="2596" y="3697"/>
                  </a:lnTo>
                  <a:lnTo>
                    <a:pt x="2581" y="3697"/>
                  </a:lnTo>
                  <a:lnTo>
                    <a:pt x="2568" y="3697"/>
                  </a:lnTo>
                  <a:lnTo>
                    <a:pt x="2555" y="3696"/>
                  </a:lnTo>
                  <a:lnTo>
                    <a:pt x="2541" y="3694"/>
                  </a:lnTo>
                  <a:lnTo>
                    <a:pt x="2527" y="3692"/>
                  </a:lnTo>
                  <a:lnTo>
                    <a:pt x="2515" y="3689"/>
                  </a:lnTo>
                  <a:lnTo>
                    <a:pt x="2502" y="3685"/>
                  </a:lnTo>
                  <a:lnTo>
                    <a:pt x="2490" y="3681"/>
                  </a:lnTo>
                  <a:lnTo>
                    <a:pt x="2462" y="3668"/>
                  </a:lnTo>
                  <a:lnTo>
                    <a:pt x="2434" y="3653"/>
                  </a:lnTo>
                  <a:lnTo>
                    <a:pt x="2407" y="3636"/>
                  </a:lnTo>
                  <a:lnTo>
                    <a:pt x="2379" y="3618"/>
                  </a:lnTo>
                  <a:lnTo>
                    <a:pt x="2352" y="3601"/>
                  </a:lnTo>
                  <a:lnTo>
                    <a:pt x="2323" y="3584"/>
                  </a:lnTo>
                  <a:lnTo>
                    <a:pt x="2294" y="3567"/>
                  </a:lnTo>
                  <a:lnTo>
                    <a:pt x="2264" y="3552"/>
                  </a:lnTo>
                  <a:lnTo>
                    <a:pt x="2250" y="3546"/>
                  </a:lnTo>
                  <a:lnTo>
                    <a:pt x="2236" y="3541"/>
                  </a:lnTo>
                  <a:lnTo>
                    <a:pt x="2223" y="3536"/>
                  </a:lnTo>
                  <a:lnTo>
                    <a:pt x="2208" y="3532"/>
                  </a:lnTo>
                  <a:lnTo>
                    <a:pt x="2180" y="3525"/>
                  </a:lnTo>
                  <a:lnTo>
                    <a:pt x="2152" y="3520"/>
                  </a:lnTo>
                  <a:lnTo>
                    <a:pt x="2125" y="3516"/>
                  </a:lnTo>
                  <a:lnTo>
                    <a:pt x="2098" y="3514"/>
                  </a:lnTo>
                  <a:lnTo>
                    <a:pt x="2070" y="3514"/>
                  </a:lnTo>
                  <a:lnTo>
                    <a:pt x="2044" y="3514"/>
                  </a:lnTo>
                  <a:lnTo>
                    <a:pt x="1990" y="3516"/>
                  </a:lnTo>
                  <a:lnTo>
                    <a:pt x="1937" y="3517"/>
                  </a:lnTo>
                  <a:lnTo>
                    <a:pt x="1911" y="3517"/>
                  </a:lnTo>
                  <a:lnTo>
                    <a:pt x="1885" y="3515"/>
                  </a:lnTo>
                  <a:lnTo>
                    <a:pt x="1860" y="3513"/>
                  </a:lnTo>
                  <a:lnTo>
                    <a:pt x="1834" y="3509"/>
                  </a:lnTo>
                  <a:lnTo>
                    <a:pt x="1814" y="3504"/>
                  </a:lnTo>
                  <a:lnTo>
                    <a:pt x="1795" y="3499"/>
                  </a:lnTo>
                  <a:lnTo>
                    <a:pt x="1775" y="3493"/>
                  </a:lnTo>
                  <a:lnTo>
                    <a:pt x="1756" y="3486"/>
                  </a:lnTo>
                  <a:lnTo>
                    <a:pt x="1738" y="3479"/>
                  </a:lnTo>
                  <a:lnTo>
                    <a:pt x="1720" y="3471"/>
                  </a:lnTo>
                  <a:lnTo>
                    <a:pt x="1701" y="3462"/>
                  </a:lnTo>
                  <a:lnTo>
                    <a:pt x="1683" y="3452"/>
                  </a:lnTo>
                  <a:lnTo>
                    <a:pt x="1647" y="3432"/>
                  </a:lnTo>
                  <a:lnTo>
                    <a:pt x="1613" y="3411"/>
                  </a:lnTo>
                  <a:lnTo>
                    <a:pt x="1578" y="3387"/>
                  </a:lnTo>
                  <a:lnTo>
                    <a:pt x="1544" y="3364"/>
                  </a:lnTo>
                  <a:lnTo>
                    <a:pt x="1516" y="3346"/>
                  </a:lnTo>
                  <a:lnTo>
                    <a:pt x="1489" y="3327"/>
                  </a:lnTo>
                  <a:lnTo>
                    <a:pt x="1461" y="3310"/>
                  </a:lnTo>
                  <a:lnTo>
                    <a:pt x="1433" y="3293"/>
                  </a:lnTo>
                  <a:lnTo>
                    <a:pt x="1377" y="3260"/>
                  </a:lnTo>
                  <a:lnTo>
                    <a:pt x="1322" y="3226"/>
                  </a:lnTo>
                  <a:lnTo>
                    <a:pt x="1295" y="3209"/>
                  </a:lnTo>
                  <a:lnTo>
                    <a:pt x="1269" y="3190"/>
                  </a:lnTo>
                  <a:lnTo>
                    <a:pt x="1244" y="3171"/>
                  </a:lnTo>
                  <a:lnTo>
                    <a:pt x="1220" y="3150"/>
                  </a:lnTo>
                  <a:lnTo>
                    <a:pt x="1197" y="3128"/>
                  </a:lnTo>
                  <a:lnTo>
                    <a:pt x="1175" y="3105"/>
                  </a:lnTo>
                  <a:lnTo>
                    <a:pt x="1165" y="3093"/>
                  </a:lnTo>
                  <a:lnTo>
                    <a:pt x="1155" y="3080"/>
                  </a:lnTo>
                  <a:lnTo>
                    <a:pt x="1145" y="3066"/>
                  </a:lnTo>
                  <a:lnTo>
                    <a:pt x="1136" y="3052"/>
                  </a:lnTo>
                  <a:lnTo>
                    <a:pt x="1113" y="3016"/>
                  </a:lnTo>
                  <a:lnTo>
                    <a:pt x="1093" y="2979"/>
                  </a:lnTo>
                  <a:lnTo>
                    <a:pt x="1072" y="2941"/>
                  </a:lnTo>
                  <a:lnTo>
                    <a:pt x="1053" y="2904"/>
                  </a:lnTo>
                  <a:lnTo>
                    <a:pt x="1015" y="2829"/>
                  </a:lnTo>
                  <a:lnTo>
                    <a:pt x="979" y="2753"/>
                  </a:lnTo>
                  <a:lnTo>
                    <a:pt x="959" y="2717"/>
                  </a:lnTo>
                  <a:lnTo>
                    <a:pt x="940" y="2680"/>
                  </a:lnTo>
                  <a:lnTo>
                    <a:pt x="920" y="2645"/>
                  </a:lnTo>
                  <a:lnTo>
                    <a:pt x="898" y="2610"/>
                  </a:lnTo>
                  <a:lnTo>
                    <a:pt x="876" y="2577"/>
                  </a:lnTo>
                  <a:lnTo>
                    <a:pt x="852" y="2544"/>
                  </a:lnTo>
                  <a:lnTo>
                    <a:pt x="839" y="2528"/>
                  </a:lnTo>
                  <a:lnTo>
                    <a:pt x="825" y="2513"/>
                  </a:lnTo>
                  <a:lnTo>
                    <a:pt x="811" y="2497"/>
                  </a:lnTo>
                  <a:lnTo>
                    <a:pt x="797" y="2483"/>
                  </a:lnTo>
                  <a:lnTo>
                    <a:pt x="779" y="2466"/>
                  </a:lnTo>
                  <a:lnTo>
                    <a:pt x="759" y="2451"/>
                  </a:lnTo>
                  <a:lnTo>
                    <a:pt x="739" y="2436"/>
                  </a:lnTo>
                  <a:lnTo>
                    <a:pt x="719" y="2424"/>
                  </a:lnTo>
                  <a:lnTo>
                    <a:pt x="697" y="2412"/>
                  </a:lnTo>
                  <a:lnTo>
                    <a:pt x="676" y="2401"/>
                  </a:lnTo>
                  <a:lnTo>
                    <a:pt x="654" y="2391"/>
                  </a:lnTo>
                  <a:lnTo>
                    <a:pt x="631" y="2381"/>
                  </a:lnTo>
                  <a:lnTo>
                    <a:pt x="609" y="2372"/>
                  </a:lnTo>
                  <a:lnTo>
                    <a:pt x="585" y="2363"/>
                  </a:lnTo>
                  <a:lnTo>
                    <a:pt x="563" y="2356"/>
                  </a:lnTo>
                  <a:lnTo>
                    <a:pt x="539" y="2349"/>
                  </a:lnTo>
                  <a:lnTo>
                    <a:pt x="492" y="2336"/>
                  </a:lnTo>
                  <a:lnTo>
                    <a:pt x="443" y="2324"/>
                  </a:lnTo>
                  <a:lnTo>
                    <a:pt x="394" y="2311"/>
                  </a:lnTo>
                  <a:lnTo>
                    <a:pt x="346" y="2300"/>
                  </a:lnTo>
                  <a:lnTo>
                    <a:pt x="297" y="2287"/>
                  </a:lnTo>
                  <a:lnTo>
                    <a:pt x="248" y="2274"/>
                  </a:lnTo>
                  <a:lnTo>
                    <a:pt x="224" y="2266"/>
                  </a:lnTo>
                  <a:lnTo>
                    <a:pt x="199" y="2258"/>
                  </a:lnTo>
                  <a:lnTo>
                    <a:pt x="176" y="2248"/>
                  </a:lnTo>
                  <a:lnTo>
                    <a:pt x="153" y="2239"/>
                  </a:lnTo>
                  <a:lnTo>
                    <a:pt x="129" y="2229"/>
                  </a:lnTo>
                  <a:lnTo>
                    <a:pt x="106" y="2218"/>
                  </a:lnTo>
                  <a:lnTo>
                    <a:pt x="83" y="2206"/>
                  </a:lnTo>
                  <a:lnTo>
                    <a:pt x="61" y="2193"/>
                  </a:lnTo>
                  <a:lnTo>
                    <a:pt x="51" y="2188"/>
                  </a:lnTo>
                  <a:lnTo>
                    <a:pt x="40" y="2181"/>
                  </a:lnTo>
                  <a:lnTo>
                    <a:pt x="28" y="2173"/>
                  </a:lnTo>
                  <a:lnTo>
                    <a:pt x="16" y="2164"/>
                  </a:lnTo>
                  <a:lnTo>
                    <a:pt x="11" y="2159"/>
                  </a:lnTo>
                  <a:lnTo>
                    <a:pt x="6" y="2154"/>
                  </a:lnTo>
                  <a:lnTo>
                    <a:pt x="3" y="2148"/>
                  </a:lnTo>
                  <a:lnTo>
                    <a:pt x="1" y="2141"/>
                  </a:lnTo>
                  <a:lnTo>
                    <a:pt x="0" y="2135"/>
                  </a:lnTo>
                  <a:lnTo>
                    <a:pt x="1" y="2128"/>
                  </a:lnTo>
                  <a:lnTo>
                    <a:pt x="3" y="2119"/>
                  </a:lnTo>
                  <a:lnTo>
                    <a:pt x="7" y="2112"/>
                  </a:lnTo>
                  <a:lnTo>
                    <a:pt x="12" y="2103"/>
                  </a:lnTo>
                  <a:lnTo>
                    <a:pt x="18" y="2096"/>
                  </a:lnTo>
                  <a:lnTo>
                    <a:pt x="26" y="2089"/>
                  </a:lnTo>
                  <a:lnTo>
                    <a:pt x="34" y="2083"/>
                  </a:lnTo>
                  <a:lnTo>
                    <a:pt x="49" y="2071"/>
                  </a:lnTo>
                  <a:lnTo>
                    <a:pt x="66" y="2061"/>
                  </a:lnTo>
                  <a:lnTo>
                    <a:pt x="83" y="2050"/>
                  </a:lnTo>
                  <a:lnTo>
                    <a:pt x="100" y="2039"/>
                  </a:lnTo>
                  <a:lnTo>
                    <a:pt x="107" y="2033"/>
                  </a:lnTo>
                  <a:lnTo>
                    <a:pt x="114" y="2026"/>
                  </a:lnTo>
                  <a:lnTo>
                    <a:pt x="120" y="2019"/>
                  </a:lnTo>
                  <a:lnTo>
                    <a:pt x="125" y="2010"/>
                  </a:lnTo>
                  <a:lnTo>
                    <a:pt x="2" y="2080"/>
                  </a:lnTo>
                  <a:close/>
                </a:path>
              </a:pathLst>
            </a:cu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" name="Freeform 118"/>
            <p:cNvSpPr>
              <a:spLocks noChangeArrowheads="1"/>
            </p:cNvSpPr>
            <p:nvPr/>
          </p:nvSpPr>
          <p:spPr bwMode="auto">
            <a:xfrm>
              <a:off x="3" y="2"/>
              <a:ext cx="771" cy="550"/>
            </a:xfrm>
            <a:custGeom>
              <a:avLst/>
              <a:gdLst>
                <a:gd name="T0" fmla="*/ 0 w 12328"/>
                <a:gd name="T1" fmla="*/ 0 h 8795"/>
                <a:gd name="T2" fmla="*/ 0 w 12328"/>
                <a:gd name="T3" fmla="*/ 0 h 8795"/>
                <a:gd name="T4" fmla="*/ 0 w 12328"/>
                <a:gd name="T5" fmla="*/ 0 h 8795"/>
                <a:gd name="T6" fmla="*/ 0 w 12328"/>
                <a:gd name="T7" fmla="*/ 0 h 8795"/>
                <a:gd name="T8" fmla="*/ 0 w 12328"/>
                <a:gd name="T9" fmla="*/ 0 h 8795"/>
                <a:gd name="T10" fmla="*/ 0 w 12328"/>
                <a:gd name="T11" fmla="*/ 0 h 8795"/>
                <a:gd name="T12" fmla="*/ 0 w 12328"/>
                <a:gd name="T13" fmla="*/ 0 h 8795"/>
                <a:gd name="T14" fmla="*/ 0 w 12328"/>
                <a:gd name="T15" fmla="*/ 0 h 8795"/>
                <a:gd name="T16" fmla="*/ 0 w 12328"/>
                <a:gd name="T17" fmla="*/ 0 h 8795"/>
                <a:gd name="T18" fmla="*/ 0 w 12328"/>
                <a:gd name="T19" fmla="*/ 0 h 8795"/>
                <a:gd name="T20" fmla="*/ 0 w 12328"/>
                <a:gd name="T21" fmla="*/ 0 h 8795"/>
                <a:gd name="T22" fmla="*/ 0 w 12328"/>
                <a:gd name="T23" fmla="*/ 0 h 8795"/>
                <a:gd name="T24" fmla="*/ 0 w 12328"/>
                <a:gd name="T25" fmla="*/ 0 h 8795"/>
                <a:gd name="T26" fmla="*/ 0 w 12328"/>
                <a:gd name="T27" fmla="*/ 0 h 8795"/>
                <a:gd name="T28" fmla="*/ 0 w 12328"/>
                <a:gd name="T29" fmla="*/ 0 h 8795"/>
                <a:gd name="T30" fmla="*/ 0 w 12328"/>
                <a:gd name="T31" fmla="*/ 0 h 8795"/>
                <a:gd name="T32" fmla="*/ 0 w 12328"/>
                <a:gd name="T33" fmla="*/ 0 h 8795"/>
                <a:gd name="T34" fmla="*/ 0 w 12328"/>
                <a:gd name="T35" fmla="*/ 0 h 8795"/>
                <a:gd name="T36" fmla="*/ 0 w 12328"/>
                <a:gd name="T37" fmla="*/ 0 h 8795"/>
                <a:gd name="T38" fmla="*/ 0 w 12328"/>
                <a:gd name="T39" fmla="*/ 0 h 8795"/>
                <a:gd name="T40" fmla="*/ 0 w 12328"/>
                <a:gd name="T41" fmla="*/ 0 h 8795"/>
                <a:gd name="T42" fmla="*/ 0 w 12328"/>
                <a:gd name="T43" fmla="*/ 0 h 8795"/>
                <a:gd name="T44" fmla="*/ 0 w 12328"/>
                <a:gd name="T45" fmla="*/ 0 h 8795"/>
                <a:gd name="T46" fmla="*/ 0 w 12328"/>
                <a:gd name="T47" fmla="*/ 0 h 8795"/>
                <a:gd name="T48" fmla="*/ 0 w 12328"/>
                <a:gd name="T49" fmla="*/ 0 h 8795"/>
                <a:gd name="T50" fmla="*/ 0 w 12328"/>
                <a:gd name="T51" fmla="*/ 0 h 8795"/>
                <a:gd name="T52" fmla="*/ 0 w 12328"/>
                <a:gd name="T53" fmla="*/ 0 h 8795"/>
                <a:gd name="T54" fmla="*/ 0 w 12328"/>
                <a:gd name="T55" fmla="*/ 0 h 8795"/>
                <a:gd name="T56" fmla="*/ 0 w 12328"/>
                <a:gd name="T57" fmla="*/ 0 h 8795"/>
                <a:gd name="T58" fmla="*/ 0 w 12328"/>
                <a:gd name="T59" fmla="*/ 0 h 8795"/>
                <a:gd name="T60" fmla="*/ 0 w 12328"/>
                <a:gd name="T61" fmla="*/ 0 h 8795"/>
                <a:gd name="T62" fmla="*/ 0 w 12328"/>
                <a:gd name="T63" fmla="*/ 0 h 8795"/>
                <a:gd name="T64" fmla="*/ 0 w 12328"/>
                <a:gd name="T65" fmla="*/ 0 h 8795"/>
                <a:gd name="T66" fmla="*/ 0 w 12328"/>
                <a:gd name="T67" fmla="*/ 0 h 8795"/>
                <a:gd name="T68" fmla="*/ 0 w 12328"/>
                <a:gd name="T69" fmla="*/ 0 h 8795"/>
                <a:gd name="T70" fmla="*/ 0 w 12328"/>
                <a:gd name="T71" fmla="*/ 0 h 8795"/>
                <a:gd name="T72" fmla="*/ 0 w 12328"/>
                <a:gd name="T73" fmla="*/ 0 h 8795"/>
                <a:gd name="T74" fmla="*/ 0 w 12328"/>
                <a:gd name="T75" fmla="*/ 0 h 8795"/>
                <a:gd name="T76" fmla="*/ 0 w 12328"/>
                <a:gd name="T77" fmla="*/ 0 h 8795"/>
                <a:gd name="T78" fmla="*/ 0 w 12328"/>
                <a:gd name="T79" fmla="*/ 0 h 8795"/>
                <a:gd name="T80" fmla="*/ 0 w 12328"/>
                <a:gd name="T81" fmla="*/ 0 h 8795"/>
                <a:gd name="T82" fmla="*/ 0 w 12328"/>
                <a:gd name="T83" fmla="*/ 0 h 8795"/>
                <a:gd name="T84" fmla="*/ 0 w 12328"/>
                <a:gd name="T85" fmla="*/ 0 h 8795"/>
                <a:gd name="T86" fmla="*/ 0 w 12328"/>
                <a:gd name="T87" fmla="*/ 0 h 8795"/>
                <a:gd name="T88" fmla="*/ 0 w 12328"/>
                <a:gd name="T89" fmla="*/ 0 h 8795"/>
                <a:gd name="T90" fmla="*/ 0 w 12328"/>
                <a:gd name="T91" fmla="*/ 0 h 8795"/>
                <a:gd name="T92" fmla="*/ 0 w 12328"/>
                <a:gd name="T93" fmla="*/ 0 h 8795"/>
                <a:gd name="T94" fmla="*/ 0 w 12328"/>
                <a:gd name="T95" fmla="*/ 0 h 8795"/>
                <a:gd name="T96" fmla="*/ 0 w 12328"/>
                <a:gd name="T97" fmla="*/ 0 h 8795"/>
                <a:gd name="T98" fmla="*/ 0 w 12328"/>
                <a:gd name="T99" fmla="*/ 0 h 8795"/>
                <a:gd name="T100" fmla="*/ 0 w 12328"/>
                <a:gd name="T101" fmla="*/ 0 h 8795"/>
                <a:gd name="T102" fmla="*/ 0 w 12328"/>
                <a:gd name="T103" fmla="*/ 0 h 8795"/>
                <a:gd name="T104" fmla="*/ 0 w 12328"/>
                <a:gd name="T105" fmla="*/ 0 h 8795"/>
                <a:gd name="T106" fmla="*/ 0 w 12328"/>
                <a:gd name="T107" fmla="*/ 0 h 8795"/>
                <a:gd name="T108" fmla="*/ 0 w 12328"/>
                <a:gd name="T109" fmla="*/ 0 h 8795"/>
                <a:gd name="T110" fmla="*/ 0 w 12328"/>
                <a:gd name="T111" fmla="*/ 0 h 8795"/>
                <a:gd name="T112" fmla="*/ 0 w 12328"/>
                <a:gd name="T113" fmla="*/ 0 h 8795"/>
                <a:gd name="T114" fmla="*/ 0 w 12328"/>
                <a:gd name="T115" fmla="*/ 0 h 8795"/>
                <a:gd name="T116" fmla="*/ 0 w 12328"/>
                <a:gd name="T117" fmla="*/ 0 h 8795"/>
                <a:gd name="T118" fmla="*/ 0 w 12328"/>
                <a:gd name="T119" fmla="*/ 0 h 8795"/>
                <a:gd name="T120" fmla="*/ 0 w 12328"/>
                <a:gd name="T121" fmla="*/ 0 h 8795"/>
                <a:gd name="T122" fmla="*/ 0 w 12328"/>
                <a:gd name="T123" fmla="*/ 0 h 8795"/>
                <a:gd name="T124" fmla="*/ 0 w 12328"/>
                <a:gd name="T125" fmla="*/ 0 h 8795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12328"/>
                <a:gd name="T190" fmla="*/ 0 h 8795"/>
                <a:gd name="T191" fmla="*/ 12328 w 12328"/>
                <a:gd name="T192" fmla="*/ 8795 h 8795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12328" h="8795">
                  <a:moveTo>
                    <a:pt x="3658" y="522"/>
                  </a:moveTo>
                  <a:lnTo>
                    <a:pt x="3638" y="543"/>
                  </a:lnTo>
                  <a:lnTo>
                    <a:pt x="3616" y="564"/>
                  </a:lnTo>
                  <a:lnTo>
                    <a:pt x="3595" y="583"/>
                  </a:lnTo>
                  <a:lnTo>
                    <a:pt x="3573" y="600"/>
                  </a:lnTo>
                  <a:lnTo>
                    <a:pt x="3550" y="616"/>
                  </a:lnTo>
                  <a:lnTo>
                    <a:pt x="3527" y="631"/>
                  </a:lnTo>
                  <a:lnTo>
                    <a:pt x="3504" y="645"/>
                  </a:lnTo>
                  <a:lnTo>
                    <a:pt x="3479" y="658"/>
                  </a:lnTo>
                  <a:lnTo>
                    <a:pt x="3455" y="669"/>
                  </a:lnTo>
                  <a:lnTo>
                    <a:pt x="3430" y="680"/>
                  </a:lnTo>
                  <a:lnTo>
                    <a:pt x="3405" y="691"/>
                  </a:lnTo>
                  <a:lnTo>
                    <a:pt x="3380" y="700"/>
                  </a:lnTo>
                  <a:lnTo>
                    <a:pt x="3353" y="709"/>
                  </a:lnTo>
                  <a:lnTo>
                    <a:pt x="3328" y="716"/>
                  </a:lnTo>
                  <a:lnTo>
                    <a:pt x="3300" y="724"/>
                  </a:lnTo>
                  <a:lnTo>
                    <a:pt x="3274" y="730"/>
                  </a:lnTo>
                  <a:lnTo>
                    <a:pt x="3220" y="742"/>
                  </a:lnTo>
                  <a:lnTo>
                    <a:pt x="3164" y="754"/>
                  </a:lnTo>
                  <a:lnTo>
                    <a:pt x="3108" y="764"/>
                  </a:lnTo>
                  <a:lnTo>
                    <a:pt x="3052" y="773"/>
                  </a:lnTo>
                  <a:lnTo>
                    <a:pt x="2996" y="783"/>
                  </a:lnTo>
                  <a:lnTo>
                    <a:pt x="2939" y="793"/>
                  </a:lnTo>
                  <a:lnTo>
                    <a:pt x="2882" y="804"/>
                  </a:lnTo>
                  <a:lnTo>
                    <a:pt x="2825" y="818"/>
                  </a:lnTo>
                  <a:lnTo>
                    <a:pt x="2806" y="823"/>
                  </a:lnTo>
                  <a:lnTo>
                    <a:pt x="2786" y="829"/>
                  </a:lnTo>
                  <a:lnTo>
                    <a:pt x="2767" y="836"/>
                  </a:lnTo>
                  <a:lnTo>
                    <a:pt x="2748" y="843"/>
                  </a:lnTo>
                  <a:lnTo>
                    <a:pt x="2729" y="850"/>
                  </a:lnTo>
                  <a:lnTo>
                    <a:pt x="2711" y="858"/>
                  </a:lnTo>
                  <a:lnTo>
                    <a:pt x="2693" y="867"/>
                  </a:lnTo>
                  <a:lnTo>
                    <a:pt x="2674" y="876"/>
                  </a:lnTo>
                  <a:lnTo>
                    <a:pt x="2640" y="896"/>
                  </a:lnTo>
                  <a:lnTo>
                    <a:pt x="2606" y="917"/>
                  </a:lnTo>
                  <a:lnTo>
                    <a:pt x="2573" y="939"/>
                  </a:lnTo>
                  <a:lnTo>
                    <a:pt x="2540" y="963"/>
                  </a:lnTo>
                  <a:lnTo>
                    <a:pt x="2474" y="1019"/>
                  </a:lnTo>
                  <a:lnTo>
                    <a:pt x="2409" y="1073"/>
                  </a:lnTo>
                  <a:lnTo>
                    <a:pt x="2344" y="1126"/>
                  </a:lnTo>
                  <a:lnTo>
                    <a:pt x="2278" y="1179"/>
                  </a:lnTo>
                  <a:lnTo>
                    <a:pt x="2213" y="1231"/>
                  </a:lnTo>
                  <a:lnTo>
                    <a:pt x="2146" y="1283"/>
                  </a:lnTo>
                  <a:lnTo>
                    <a:pt x="2078" y="1335"/>
                  </a:lnTo>
                  <a:lnTo>
                    <a:pt x="2009" y="1388"/>
                  </a:lnTo>
                  <a:lnTo>
                    <a:pt x="1948" y="1433"/>
                  </a:lnTo>
                  <a:lnTo>
                    <a:pt x="1887" y="1478"/>
                  </a:lnTo>
                  <a:lnTo>
                    <a:pt x="1826" y="1522"/>
                  </a:lnTo>
                  <a:lnTo>
                    <a:pt x="1766" y="1565"/>
                  </a:lnTo>
                  <a:lnTo>
                    <a:pt x="1705" y="1608"/>
                  </a:lnTo>
                  <a:lnTo>
                    <a:pt x="1645" y="1652"/>
                  </a:lnTo>
                  <a:lnTo>
                    <a:pt x="1586" y="1695"/>
                  </a:lnTo>
                  <a:lnTo>
                    <a:pt x="1528" y="1741"/>
                  </a:lnTo>
                  <a:lnTo>
                    <a:pt x="1471" y="1787"/>
                  </a:lnTo>
                  <a:lnTo>
                    <a:pt x="1415" y="1834"/>
                  </a:lnTo>
                  <a:lnTo>
                    <a:pt x="1388" y="1858"/>
                  </a:lnTo>
                  <a:lnTo>
                    <a:pt x="1360" y="1883"/>
                  </a:lnTo>
                  <a:lnTo>
                    <a:pt x="1334" y="1909"/>
                  </a:lnTo>
                  <a:lnTo>
                    <a:pt x="1308" y="1934"/>
                  </a:lnTo>
                  <a:lnTo>
                    <a:pt x="1282" y="1961"/>
                  </a:lnTo>
                  <a:lnTo>
                    <a:pt x="1257" y="1988"/>
                  </a:lnTo>
                  <a:lnTo>
                    <a:pt x="1232" y="2015"/>
                  </a:lnTo>
                  <a:lnTo>
                    <a:pt x="1208" y="2045"/>
                  </a:lnTo>
                  <a:lnTo>
                    <a:pt x="1184" y="2073"/>
                  </a:lnTo>
                  <a:lnTo>
                    <a:pt x="1161" y="2104"/>
                  </a:lnTo>
                  <a:lnTo>
                    <a:pt x="1138" y="2134"/>
                  </a:lnTo>
                  <a:lnTo>
                    <a:pt x="1117" y="2167"/>
                  </a:lnTo>
                  <a:lnTo>
                    <a:pt x="1101" y="2187"/>
                  </a:lnTo>
                  <a:lnTo>
                    <a:pt x="1086" y="2208"/>
                  </a:lnTo>
                  <a:lnTo>
                    <a:pt x="1070" y="2230"/>
                  </a:lnTo>
                  <a:lnTo>
                    <a:pt x="1054" y="2252"/>
                  </a:lnTo>
                  <a:lnTo>
                    <a:pt x="1037" y="2273"/>
                  </a:lnTo>
                  <a:lnTo>
                    <a:pt x="1020" y="2294"/>
                  </a:lnTo>
                  <a:lnTo>
                    <a:pt x="1004" y="2314"/>
                  </a:lnTo>
                  <a:lnTo>
                    <a:pt x="988" y="2333"/>
                  </a:lnTo>
                  <a:lnTo>
                    <a:pt x="969" y="2355"/>
                  </a:lnTo>
                  <a:lnTo>
                    <a:pt x="951" y="2375"/>
                  </a:lnTo>
                  <a:lnTo>
                    <a:pt x="932" y="2396"/>
                  </a:lnTo>
                  <a:lnTo>
                    <a:pt x="912" y="2417"/>
                  </a:lnTo>
                  <a:lnTo>
                    <a:pt x="873" y="2456"/>
                  </a:lnTo>
                  <a:lnTo>
                    <a:pt x="833" y="2495"/>
                  </a:lnTo>
                  <a:lnTo>
                    <a:pt x="792" y="2535"/>
                  </a:lnTo>
                  <a:lnTo>
                    <a:pt x="753" y="2573"/>
                  </a:lnTo>
                  <a:lnTo>
                    <a:pt x="715" y="2613"/>
                  </a:lnTo>
                  <a:lnTo>
                    <a:pt x="679" y="2652"/>
                  </a:lnTo>
                  <a:lnTo>
                    <a:pt x="661" y="2674"/>
                  </a:lnTo>
                  <a:lnTo>
                    <a:pt x="644" y="2694"/>
                  </a:lnTo>
                  <a:lnTo>
                    <a:pt x="629" y="2715"/>
                  </a:lnTo>
                  <a:lnTo>
                    <a:pt x="614" y="2738"/>
                  </a:lnTo>
                  <a:lnTo>
                    <a:pt x="599" y="2760"/>
                  </a:lnTo>
                  <a:lnTo>
                    <a:pt x="587" y="2782"/>
                  </a:lnTo>
                  <a:lnTo>
                    <a:pt x="575" y="2806"/>
                  </a:lnTo>
                  <a:lnTo>
                    <a:pt x="564" y="2830"/>
                  </a:lnTo>
                  <a:lnTo>
                    <a:pt x="555" y="2856"/>
                  </a:lnTo>
                  <a:lnTo>
                    <a:pt x="546" y="2881"/>
                  </a:lnTo>
                  <a:lnTo>
                    <a:pt x="540" y="2907"/>
                  </a:lnTo>
                  <a:lnTo>
                    <a:pt x="534" y="2935"/>
                  </a:lnTo>
                  <a:lnTo>
                    <a:pt x="531" y="2962"/>
                  </a:lnTo>
                  <a:lnTo>
                    <a:pt x="529" y="2992"/>
                  </a:lnTo>
                  <a:lnTo>
                    <a:pt x="529" y="3022"/>
                  </a:lnTo>
                  <a:lnTo>
                    <a:pt x="530" y="3053"/>
                  </a:lnTo>
                  <a:lnTo>
                    <a:pt x="530" y="3057"/>
                  </a:lnTo>
                  <a:lnTo>
                    <a:pt x="527" y="3061"/>
                  </a:lnTo>
                  <a:lnTo>
                    <a:pt x="524" y="3064"/>
                  </a:lnTo>
                  <a:lnTo>
                    <a:pt x="519" y="3068"/>
                  </a:lnTo>
                  <a:lnTo>
                    <a:pt x="508" y="3074"/>
                  </a:lnTo>
                  <a:lnTo>
                    <a:pt x="495" y="3080"/>
                  </a:lnTo>
                  <a:lnTo>
                    <a:pt x="480" y="3086"/>
                  </a:lnTo>
                  <a:lnTo>
                    <a:pt x="467" y="3092"/>
                  </a:lnTo>
                  <a:lnTo>
                    <a:pt x="461" y="3095"/>
                  </a:lnTo>
                  <a:lnTo>
                    <a:pt x="456" y="3099"/>
                  </a:lnTo>
                  <a:lnTo>
                    <a:pt x="453" y="3103"/>
                  </a:lnTo>
                  <a:lnTo>
                    <a:pt x="450" y="3107"/>
                  </a:lnTo>
                  <a:lnTo>
                    <a:pt x="408" y="3180"/>
                  </a:lnTo>
                  <a:lnTo>
                    <a:pt x="366" y="3253"/>
                  </a:lnTo>
                  <a:lnTo>
                    <a:pt x="323" y="3326"/>
                  </a:lnTo>
                  <a:lnTo>
                    <a:pt x="279" y="3399"/>
                  </a:lnTo>
                  <a:lnTo>
                    <a:pt x="237" y="3472"/>
                  </a:lnTo>
                  <a:lnTo>
                    <a:pt x="195" y="3545"/>
                  </a:lnTo>
                  <a:lnTo>
                    <a:pt x="176" y="3582"/>
                  </a:lnTo>
                  <a:lnTo>
                    <a:pt x="156" y="3620"/>
                  </a:lnTo>
                  <a:lnTo>
                    <a:pt x="137" y="3657"/>
                  </a:lnTo>
                  <a:lnTo>
                    <a:pt x="120" y="3695"/>
                  </a:lnTo>
                  <a:lnTo>
                    <a:pt x="102" y="3732"/>
                  </a:lnTo>
                  <a:lnTo>
                    <a:pt x="86" y="3770"/>
                  </a:lnTo>
                  <a:lnTo>
                    <a:pt x="72" y="3809"/>
                  </a:lnTo>
                  <a:lnTo>
                    <a:pt x="58" y="3847"/>
                  </a:lnTo>
                  <a:lnTo>
                    <a:pt x="46" y="3886"/>
                  </a:lnTo>
                  <a:lnTo>
                    <a:pt x="34" y="3925"/>
                  </a:lnTo>
                  <a:lnTo>
                    <a:pt x="24" y="3965"/>
                  </a:lnTo>
                  <a:lnTo>
                    <a:pt x="16" y="4006"/>
                  </a:lnTo>
                  <a:lnTo>
                    <a:pt x="10" y="4045"/>
                  </a:lnTo>
                  <a:lnTo>
                    <a:pt x="5" y="4087"/>
                  </a:lnTo>
                  <a:lnTo>
                    <a:pt x="1" y="4128"/>
                  </a:lnTo>
                  <a:lnTo>
                    <a:pt x="0" y="4170"/>
                  </a:lnTo>
                  <a:lnTo>
                    <a:pt x="1" y="4212"/>
                  </a:lnTo>
                  <a:lnTo>
                    <a:pt x="3" y="4256"/>
                  </a:lnTo>
                  <a:lnTo>
                    <a:pt x="8" y="4298"/>
                  </a:lnTo>
                  <a:lnTo>
                    <a:pt x="15" y="4343"/>
                  </a:lnTo>
                  <a:lnTo>
                    <a:pt x="23" y="4385"/>
                  </a:lnTo>
                  <a:lnTo>
                    <a:pt x="31" y="4427"/>
                  </a:lnTo>
                  <a:lnTo>
                    <a:pt x="39" y="4470"/>
                  </a:lnTo>
                  <a:lnTo>
                    <a:pt x="47" y="4512"/>
                  </a:lnTo>
                  <a:lnTo>
                    <a:pt x="49" y="4533"/>
                  </a:lnTo>
                  <a:lnTo>
                    <a:pt x="51" y="4554"/>
                  </a:lnTo>
                  <a:lnTo>
                    <a:pt x="52" y="4576"/>
                  </a:lnTo>
                  <a:lnTo>
                    <a:pt x="52" y="4597"/>
                  </a:lnTo>
                  <a:lnTo>
                    <a:pt x="51" y="4617"/>
                  </a:lnTo>
                  <a:lnTo>
                    <a:pt x="49" y="4639"/>
                  </a:lnTo>
                  <a:lnTo>
                    <a:pt x="46" y="4660"/>
                  </a:lnTo>
                  <a:lnTo>
                    <a:pt x="41" y="4681"/>
                  </a:lnTo>
                  <a:lnTo>
                    <a:pt x="35" y="4710"/>
                  </a:lnTo>
                  <a:lnTo>
                    <a:pt x="29" y="4739"/>
                  </a:lnTo>
                  <a:lnTo>
                    <a:pt x="25" y="4768"/>
                  </a:lnTo>
                  <a:lnTo>
                    <a:pt x="22" y="4795"/>
                  </a:lnTo>
                  <a:lnTo>
                    <a:pt x="19" y="4823"/>
                  </a:lnTo>
                  <a:lnTo>
                    <a:pt x="18" y="4851"/>
                  </a:lnTo>
                  <a:lnTo>
                    <a:pt x="17" y="4877"/>
                  </a:lnTo>
                  <a:lnTo>
                    <a:pt x="17" y="4905"/>
                  </a:lnTo>
                  <a:lnTo>
                    <a:pt x="18" y="4931"/>
                  </a:lnTo>
                  <a:lnTo>
                    <a:pt x="20" y="4959"/>
                  </a:lnTo>
                  <a:lnTo>
                    <a:pt x="22" y="4985"/>
                  </a:lnTo>
                  <a:lnTo>
                    <a:pt x="25" y="5012"/>
                  </a:lnTo>
                  <a:lnTo>
                    <a:pt x="32" y="5064"/>
                  </a:lnTo>
                  <a:lnTo>
                    <a:pt x="41" y="5116"/>
                  </a:lnTo>
                  <a:lnTo>
                    <a:pt x="46" y="5137"/>
                  </a:lnTo>
                  <a:lnTo>
                    <a:pt x="49" y="5156"/>
                  </a:lnTo>
                  <a:lnTo>
                    <a:pt x="51" y="5175"/>
                  </a:lnTo>
                  <a:lnTo>
                    <a:pt x="53" y="5194"/>
                  </a:lnTo>
                  <a:lnTo>
                    <a:pt x="54" y="5233"/>
                  </a:lnTo>
                  <a:lnTo>
                    <a:pt x="55" y="5272"/>
                  </a:lnTo>
                  <a:lnTo>
                    <a:pt x="52" y="5347"/>
                  </a:lnTo>
                  <a:lnTo>
                    <a:pt x="48" y="5421"/>
                  </a:lnTo>
                  <a:lnTo>
                    <a:pt x="47" y="5458"/>
                  </a:lnTo>
                  <a:lnTo>
                    <a:pt x="46" y="5494"/>
                  </a:lnTo>
                  <a:lnTo>
                    <a:pt x="47" y="5530"/>
                  </a:lnTo>
                  <a:lnTo>
                    <a:pt x="50" y="5565"/>
                  </a:lnTo>
                  <a:lnTo>
                    <a:pt x="53" y="5583"/>
                  </a:lnTo>
                  <a:lnTo>
                    <a:pt x="55" y="5600"/>
                  </a:lnTo>
                  <a:lnTo>
                    <a:pt x="59" y="5617"/>
                  </a:lnTo>
                  <a:lnTo>
                    <a:pt x="64" y="5634"/>
                  </a:lnTo>
                  <a:lnTo>
                    <a:pt x="69" y="5652"/>
                  </a:lnTo>
                  <a:lnTo>
                    <a:pt x="75" y="5669"/>
                  </a:lnTo>
                  <a:lnTo>
                    <a:pt x="82" y="5685"/>
                  </a:lnTo>
                  <a:lnTo>
                    <a:pt x="90" y="5702"/>
                  </a:lnTo>
                  <a:lnTo>
                    <a:pt x="102" y="5727"/>
                  </a:lnTo>
                  <a:lnTo>
                    <a:pt x="116" y="5752"/>
                  </a:lnTo>
                  <a:lnTo>
                    <a:pt x="130" y="5779"/>
                  </a:lnTo>
                  <a:lnTo>
                    <a:pt x="144" y="5805"/>
                  </a:lnTo>
                  <a:lnTo>
                    <a:pt x="159" y="5831"/>
                  </a:lnTo>
                  <a:lnTo>
                    <a:pt x="174" y="5859"/>
                  </a:lnTo>
                  <a:lnTo>
                    <a:pt x="189" y="5885"/>
                  </a:lnTo>
                  <a:lnTo>
                    <a:pt x="203" y="5912"/>
                  </a:lnTo>
                  <a:lnTo>
                    <a:pt x="210" y="5925"/>
                  </a:lnTo>
                  <a:lnTo>
                    <a:pt x="217" y="5938"/>
                  </a:lnTo>
                  <a:lnTo>
                    <a:pt x="223" y="5952"/>
                  </a:lnTo>
                  <a:lnTo>
                    <a:pt x="228" y="5967"/>
                  </a:lnTo>
                  <a:lnTo>
                    <a:pt x="239" y="5995"/>
                  </a:lnTo>
                  <a:lnTo>
                    <a:pt x="248" y="6025"/>
                  </a:lnTo>
                  <a:lnTo>
                    <a:pt x="256" y="6054"/>
                  </a:lnTo>
                  <a:lnTo>
                    <a:pt x="262" y="6084"/>
                  </a:lnTo>
                  <a:lnTo>
                    <a:pt x="268" y="6115"/>
                  </a:lnTo>
                  <a:lnTo>
                    <a:pt x="274" y="6145"/>
                  </a:lnTo>
                  <a:lnTo>
                    <a:pt x="285" y="6206"/>
                  </a:lnTo>
                  <a:lnTo>
                    <a:pt x="298" y="6267"/>
                  </a:lnTo>
                  <a:lnTo>
                    <a:pt x="306" y="6296"/>
                  </a:lnTo>
                  <a:lnTo>
                    <a:pt x="315" y="6324"/>
                  </a:lnTo>
                  <a:lnTo>
                    <a:pt x="320" y="6338"/>
                  </a:lnTo>
                  <a:lnTo>
                    <a:pt x="325" y="6353"/>
                  </a:lnTo>
                  <a:lnTo>
                    <a:pt x="331" y="6366"/>
                  </a:lnTo>
                  <a:lnTo>
                    <a:pt x="337" y="6379"/>
                  </a:lnTo>
                  <a:lnTo>
                    <a:pt x="350" y="6405"/>
                  </a:lnTo>
                  <a:lnTo>
                    <a:pt x="366" y="6429"/>
                  </a:lnTo>
                  <a:lnTo>
                    <a:pt x="382" y="6454"/>
                  </a:lnTo>
                  <a:lnTo>
                    <a:pt x="399" y="6479"/>
                  </a:lnTo>
                  <a:lnTo>
                    <a:pt x="417" y="6502"/>
                  </a:lnTo>
                  <a:lnTo>
                    <a:pt x="438" y="6525"/>
                  </a:lnTo>
                  <a:lnTo>
                    <a:pt x="458" y="6548"/>
                  </a:lnTo>
                  <a:lnTo>
                    <a:pt x="480" y="6569"/>
                  </a:lnTo>
                  <a:lnTo>
                    <a:pt x="503" y="6589"/>
                  </a:lnTo>
                  <a:lnTo>
                    <a:pt x="527" y="6609"/>
                  </a:lnTo>
                  <a:lnTo>
                    <a:pt x="553" y="6627"/>
                  </a:lnTo>
                  <a:lnTo>
                    <a:pt x="578" y="6643"/>
                  </a:lnTo>
                  <a:lnTo>
                    <a:pt x="605" y="6658"/>
                  </a:lnTo>
                  <a:lnTo>
                    <a:pt x="633" y="6671"/>
                  </a:lnTo>
                  <a:lnTo>
                    <a:pt x="647" y="6677"/>
                  </a:lnTo>
                  <a:lnTo>
                    <a:pt x="662" y="6682"/>
                  </a:lnTo>
                  <a:lnTo>
                    <a:pt x="677" y="6687"/>
                  </a:lnTo>
                  <a:lnTo>
                    <a:pt x="692" y="6691"/>
                  </a:lnTo>
                  <a:lnTo>
                    <a:pt x="717" y="6697"/>
                  </a:lnTo>
                  <a:lnTo>
                    <a:pt x="742" y="6703"/>
                  </a:lnTo>
                  <a:lnTo>
                    <a:pt x="767" y="6707"/>
                  </a:lnTo>
                  <a:lnTo>
                    <a:pt x="791" y="6711"/>
                  </a:lnTo>
                  <a:lnTo>
                    <a:pt x="817" y="6713"/>
                  </a:lnTo>
                  <a:lnTo>
                    <a:pt x="842" y="6715"/>
                  </a:lnTo>
                  <a:lnTo>
                    <a:pt x="867" y="6717"/>
                  </a:lnTo>
                  <a:lnTo>
                    <a:pt x="892" y="6718"/>
                  </a:lnTo>
                  <a:lnTo>
                    <a:pt x="943" y="6719"/>
                  </a:lnTo>
                  <a:lnTo>
                    <a:pt x="994" y="6718"/>
                  </a:lnTo>
                  <a:lnTo>
                    <a:pt x="1046" y="6718"/>
                  </a:lnTo>
                  <a:lnTo>
                    <a:pt x="1100" y="6717"/>
                  </a:lnTo>
                  <a:lnTo>
                    <a:pt x="1122" y="6717"/>
                  </a:lnTo>
                  <a:lnTo>
                    <a:pt x="1143" y="6718"/>
                  </a:lnTo>
                  <a:lnTo>
                    <a:pt x="1164" y="6719"/>
                  </a:lnTo>
                  <a:lnTo>
                    <a:pt x="1186" y="6720"/>
                  </a:lnTo>
                  <a:lnTo>
                    <a:pt x="1228" y="6726"/>
                  </a:lnTo>
                  <a:lnTo>
                    <a:pt x="1271" y="6733"/>
                  </a:lnTo>
                  <a:lnTo>
                    <a:pt x="1315" y="6741"/>
                  </a:lnTo>
                  <a:lnTo>
                    <a:pt x="1358" y="6751"/>
                  </a:lnTo>
                  <a:lnTo>
                    <a:pt x="1402" y="6761"/>
                  </a:lnTo>
                  <a:lnTo>
                    <a:pt x="1446" y="6773"/>
                  </a:lnTo>
                  <a:lnTo>
                    <a:pt x="1534" y="6799"/>
                  </a:lnTo>
                  <a:lnTo>
                    <a:pt x="1624" y="6826"/>
                  </a:lnTo>
                  <a:lnTo>
                    <a:pt x="1668" y="6838"/>
                  </a:lnTo>
                  <a:lnTo>
                    <a:pt x="1714" y="6852"/>
                  </a:lnTo>
                  <a:lnTo>
                    <a:pt x="1759" y="6863"/>
                  </a:lnTo>
                  <a:lnTo>
                    <a:pt x="1805" y="6874"/>
                  </a:lnTo>
                  <a:lnTo>
                    <a:pt x="1850" y="6883"/>
                  </a:lnTo>
                  <a:lnTo>
                    <a:pt x="1897" y="6891"/>
                  </a:lnTo>
                  <a:lnTo>
                    <a:pt x="1943" y="6899"/>
                  </a:lnTo>
                  <a:lnTo>
                    <a:pt x="1988" y="6905"/>
                  </a:lnTo>
                  <a:lnTo>
                    <a:pt x="2034" y="6912"/>
                  </a:lnTo>
                  <a:lnTo>
                    <a:pt x="2079" y="6917"/>
                  </a:lnTo>
                  <a:lnTo>
                    <a:pt x="2125" y="6921"/>
                  </a:lnTo>
                  <a:lnTo>
                    <a:pt x="2169" y="6924"/>
                  </a:lnTo>
                  <a:lnTo>
                    <a:pt x="2215" y="6927"/>
                  </a:lnTo>
                  <a:lnTo>
                    <a:pt x="2260" y="6929"/>
                  </a:lnTo>
                  <a:lnTo>
                    <a:pt x="2305" y="6930"/>
                  </a:lnTo>
                  <a:lnTo>
                    <a:pt x="2349" y="6931"/>
                  </a:lnTo>
                  <a:lnTo>
                    <a:pt x="2439" y="6931"/>
                  </a:lnTo>
                  <a:lnTo>
                    <a:pt x="2528" y="6929"/>
                  </a:lnTo>
                  <a:lnTo>
                    <a:pt x="2617" y="6927"/>
                  </a:lnTo>
                  <a:lnTo>
                    <a:pt x="2705" y="6923"/>
                  </a:lnTo>
                  <a:lnTo>
                    <a:pt x="2794" y="6919"/>
                  </a:lnTo>
                  <a:lnTo>
                    <a:pt x="2883" y="6914"/>
                  </a:lnTo>
                  <a:lnTo>
                    <a:pt x="2971" y="6909"/>
                  </a:lnTo>
                  <a:lnTo>
                    <a:pt x="3061" y="6905"/>
                  </a:lnTo>
                  <a:lnTo>
                    <a:pt x="3150" y="6902"/>
                  </a:lnTo>
                  <a:lnTo>
                    <a:pt x="3239" y="6900"/>
                  </a:lnTo>
                  <a:lnTo>
                    <a:pt x="3227" y="6950"/>
                  </a:lnTo>
                  <a:lnTo>
                    <a:pt x="3216" y="7001"/>
                  </a:lnTo>
                  <a:lnTo>
                    <a:pt x="3204" y="7050"/>
                  </a:lnTo>
                  <a:lnTo>
                    <a:pt x="3193" y="7099"/>
                  </a:lnTo>
                  <a:lnTo>
                    <a:pt x="3182" y="7149"/>
                  </a:lnTo>
                  <a:lnTo>
                    <a:pt x="3170" y="7198"/>
                  </a:lnTo>
                  <a:lnTo>
                    <a:pt x="3160" y="7248"/>
                  </a:lnTo>
                  <a:lnTo>
                    <a:pt x="3152" y="7297"/>
                  </a:lnTo>
                  <a:lnTo>
                    <a:pt x="3144" y="7346"/>
                  </a:lnTo>
                  <a:lnTo>
                    <a:pt x="3139" y="7396"/>
                  </a:lnTo>
                  <a:lnTo>
                    <a:pt x="3137" y="7421"/>
                  </a:lnTo>
                  <a:lnTo>
                    <a:pt x="3135" y="7446"/>
                  </a:lnTo>
                  <a:lnTo>
                    <a:pt x="3134" y="7470"/>
                  </a:lnTo>
                  <a:lnTo>
                    <a:pt x="3134" y="7496"/>
                  </a:lnTo>
                  <a:lnTo>
                    <a:pt x="3134" y="7521"/>
                  </a:lnTo>
                  <a:lnTo>
                    <a:pt x="3134" y="7547"/>
                  </a:lnTo>
                  <a:lnTo>
                    <a:pt x="3136" y="7572"/>
                  </a:lnTo>
                  <a:lnTo>
                    <a:pt x="3138" y="7597"/>
                  </a:lnTo>
                  <a:lnTo>
                    <a:pt x="3140" y="7623"/>
                  </a:lnTo>
                  <a:lnTo>
                    <a:pt x="3144" y="7649"/>
                  </a:lnTo>
                  <a:lnTo>
                    <a:pt x="3148" y="7675"/>
                  </a:lnTo>
                  <a:lnTo>
                    <a:pt x="3153" y="7701"/>
                  </a:lnTo>
                  <a:lnTo>
                    <a:pt x="3160" y="7729"/>
                  </a:lnTo>
                  <a:lnTo>
                    <a:pt x="3167" y="7757"/>
                  </a:lnTo>
                  <a:lnTo>
                    <a:pt x="3176" y="7783"/>
                  </a:lnTo>
                  <a:lnTo>
                    <a:pt x="3187" y="7810"/>
                  </a:lnTo>
                  <a:lnTo>
                    <a:pt x="3198" y="7835"/>
                  </a:lnTo>
                  <a:lnTo>
                    <a:pt x="3210" y="7860"/>
                  </a:lnTo>
                  <a:lnTo>
                    <a:pt x="3223" y="7885"/>
                  </a:lnTo>
                  <a:lnTo>
                    <a:pt x="3237" y="7909"/>
                  </a:lnTo>
                  <a:lnTo>
                    <a:pt x="3252" y="7933"/>
                  </a:lnTo>
                  <a:lnTo>
                    <a:pt x="3267" y="7955"/>
                  </a:lnTo>
                  <a:lnTo>
                    <a:pt x="3283" y="7977"/>
                  </a:lnTo>
                  <a:lnTo>
                    <a:pt x="3300" y="7999"/>
                  </a:lnTo>
                  <a:lnTo>
                    <a:pt x="3318" y="8020"/>
                  </a:lnTo>
                  <a:lnTo>
                    <a:pt x="3336" y="8039"/>
                  </a:lnTo>
                  <a:lnTo>
                    <a:pt x="3354" y="8059"/>
                  </a:lnTo>
                  <a:lnTo>
                    <a:pt x="3374" y="8077"/>
                  </a:lnTo>
                  <a:lnTo>
                    <a:pt x="3403" y="8111"/>
                  </a:lnTo>
                  <a:lnTo>
                    <a:pt x="3434" y="8147"/>
                  </a:lnTo>
                  <a:lnTo>
                    <a:pt x="3464" y="8182"/>
                  </a:lnTo>
                  <a:lnTo>
                    <a:pt x="3496" y="8215"/>
                  </a:lnTo>
                  <a:lnTo>
                    <a:pt x="3511" y="8231"/>
                  </a:lnTo>
                  <a:lnTo>
                    <a:pt x="3527" y="8247"/>
                  </a:lnTo>
                  <a:lnTo>
                    <a:pt x="3544" y="8262"/>
                  </a:lnTo>
                  <a:lnTo>
                    <a:pt x="3562" y="8276"/>
                  </a:lnTo>
                  <a:lnTo>
                    <a:pt x="3580" y="8289"/>
                  </a:lnTo>
                  <a:lnTo>
                    <a:pt x="3598" y="8302"/>
                  </a:lnTo>
                  <a:lnTo>
                    <a:pt x="3617" y="8314"/>
                  </a:lnTo>
                  <a:lnTo>
                    <a:pt x="3637" y="8325"/>
                  </a:lnTo>
                  <a:lnTo>
                    <a:pt x="3653" y="8332"/>
                  </a:lnTo>
                  <a:lnTo>
                    <a:pt x="3669" y="8338"/>
                  </a:lnTo>
                  <a:lnTo>
                    <a:pt x="3686" y="8343"/>
                  </a:lnTo>
                  <a:lnTo>
                    <a:pt x="3702" y="8348"/>
                  </a:lnTo>
                  <a:lnTo>
                    <a:pt x="3719" y="8351"/>
                  </a:lnTo>
                  <a:lnTo>
                    <a:pt x="3735" y="8353"/>
                  </a:lnTo>
                  <a:lnTo>
                    <a:pt x="3753" y="8355"/>
                  </a:lnTo>
                  <a:lnTo>
                    <a:pt x="3770" y="8356"/>
                  </a:lnTo>
                  <a:lnTo>
                    <a:pt x="3803" y="8357"/>
                  </a:lnTo>
                  <a:lnTo>
                    <a:pt x="3838" y="8355"/>
                  </a:lnTo>
                  <a:lnTo>
                    <a:pt x="3873" y="8352"/>
                  </a:lnTo>
                  <a:lnTo>
                    <a:pt x="3908" y="8348"/>
                  </a:lnTo>
                  <a:lnTo>
                    <a:pt x="3944" y="8343"/>
                  </a:lnTo>
                  <a:lnTo>
                    <a:pt x="3979" y="8339"/>
                  </a:lnTo>
                  <a:lnTo>
                    <a:pt x="4015" y="8336"/>
                  </a:lnTo>
                  <a:lnTo>
                    <a:pt x="4051" y="8334"/>
                  </a:lnTo>
                  <a:lnTo>
                    <a:pt x="4069" y="8334"/>
                  </a:lnTo>
                  <a:lnTo>
                    <a:pt x="4087" y="8334"/>
                  </a:lnTo>
                  <a:lnTo>
                    <a:pt x="4105" y="8335"/>
                  </a:lnTo>
                  <a:lnTo>
                    <a:pt x="4124" y="8337"/>
                  </a:lnTo>
                  <a:lnTo>
                    <a:pt x="4141" y="8339"/>
                  </a:lnTo>
                  <a:lnTo>
                    <a:pt x="4159" y="8342"/>
                  </a:lnTo>
                  <a:lnTo>
                    <a:pt x="4177" y="8346"/>
                  </a:lnTo>
                  <a:lnTo>
                    <a:pt x="4196" y="8351"/>
                  </a:lnTo>
                  <a:lnTo>
                    <a:pt x="4226" y="8360"/>
                  </a:lnTo>
                  <a:lnTo>
                    <a:pt x="4256" y="8368"/>
                  </a:lnTo>
                  <a:lnTo>
                    <a:pt x="4286" y="8376"/>
                  </a:lnTo>
                  <a:lnTo>
                    <a:pt x="4317" y="8384"/>
                  </a:lnTo>
                  <a:lnTo>
                    <a:pt x="4347" y="8392"/>
                  </a:lnTo>
                  <a:lnTo>
                    <a:pt x="4377" y="8403"/>
                  </a:lnTo>
                  <a:lnTo>
                    <a:pt x="4392" y="8409"/>
                  </a:lnTo>
                  <a:lnTo>
                    <a:pt x="4407" y="8415"/>
                  </a:lnTo>
                  <a:lnTo>
                    <a:pt x="4422" y="8423"/>
                  </a:lnTo>
                  <a:lnTo>
                    <a:pt x="4438" y="8431"/>
                  </a:lnTo>
                  <a:lnTo>
                    <a:pt x="4443" y="8434"/>
                  </a:lnTo>
                  <a:lnTo>
                    <a:pt x="4449" y="8437"/>
                  </a:lnTo>
                  <a:lnTo>
                    <a:pt x="4454" y="8438"/>
                  </a:lnTo>
                  <a:lnTo>
                    <a:pt x="4460" y="8439"/>
                  </a:lnTo>
                  <a:lnTo>
                    <a:pt x="4470" y="8439"/>
                  </a:lnTo>
                  <a:lnTo>
                    <a:pt x="4481" y="8437"/>
                  </a:lnTo>
                  <a:lnTo>
                    <a:pt x="4491" y="8433"/>
                  </a:lnTo>
                  <a:lnTo>
                    <a:pt x="4502" y="8429"/>
                  </a:lnTo>
                  <a:lnTo>
                    <a:pt x="4512" y="8423"/>
                  </a:lnTo>
                  <a:lnTo>
                    <a:pt x="4522" y="8417"/>
                  </a:lnTo>
                  <a:lnTo>
                    <a:pt x="4542" y="8404"/>
                  </a:lnTo>
                  <a:lnTo>
                    <a:pt x="4562" y="8391"/>
                  </a:lnTo>
                  <a:lnTo>
                    <a:pt x="4571" y="8386"/>
                  </a:lnTo>
                  <a:lnTo>
                    <a:pt x="4581" y="8382"/>
                  </a:lnTo>
                  <a:lnTo>
                    <a:pt x="4590" y="8379"/>
                  </a:lnTo>
                  <a:lnTo>
                    <a:pt x="4599" y="8378"/>
                  </a:lnTo>
                  <a:lnTo>
                    <a:pt x="4598" y="8387"/>
                  </a:lnTo>
                  <a:lnTo>
                    <a:pt x="4595" y="8397"/>
                  </a:lnTo>
                  <a:lnTo>
                    <a:pt x="4591" y="8408"/>
                  </a:lnTo>
                  <a:lnTo>
                    <a:pt x="4587" y="8419"/>
                  </a:lnTo>
                  <a:lnTo>
                    <a:pt x="4583" y="8429"/>
                  </a:lnTo>
                  <a:lnTo>
                    <a:pt x="4581" y="8438"/>
                  </a:lnTo>
                  <a:lnTo>
                    <a:pt x="4580" y="8442"/>
                  </a:lnTo>
                  <a:lnTo>
                    <a:pt x="4580" y="8445"/>
                  </a:lnTo>
                  <a:lnTo>
                    <a:pt x="4581" y="8447"/>
                  </a:lnTo>
                  <a:lnTo>
                    <a:pt x="4583" y="8448"/>
                  </a:lnTo>
                  <a:lnTo>
                    <a:pt x="4590" y="8452"/>
                  </a:lnTo>
                  <a:lnTo>
                    <a:pt x="4598" y="8456"/>
                  </a:lnTo>
                  <a:lnTo>
                    <a:pt x="4604" y="8460"/>
                  </a:lnTo>
                  <a:lnTo>
                    <a:pt x="4611" y="8465"/>
                  </a:lnTo>
                  <a:lnTo>
                    <a:pt x="4622" y="8475"/>
                  </a:lnTo>
                  <a:lnTo>
                    <a:pt x="4633" y="8486"/>
                  </a:lnTo>
                  <a:lnTo>
                    <a:pt x="4642" y="8498"/>
                  </a:lnTo>
                  <a:lnTo>
                    <a:pt x="4649" y="8512"/>
                  </a:lnTo>
                  <a:lnTo>
                    <a:pt x="4656" y="8524"/>
                  </a:lnTo>
                  <a:lnTo>
                    <a:pt x="4663" y="8537"/>
                  </a:lnTo>
                  <a:lnTo>
                    <a:pt x="4669" y="8549"/>
                  </a:lnTo>
                  <a:lnTo>
                    <a:pt x="4676" y="8561"/>
                  </a:lnTo>
                  <a:lnTo>
                    <a:pt x="4682" y="8573"/>
                  </a:lnTo>
                  <a:lnTo>
                    <a:pt x="4690" y="8583"/>
                  </a:lnTo>
                  <a:lnTo>
                    <a:pt x="4698" y="8592"/>
                  </a:lnTo>
                  <a:lnTo>
                    <a:pt x="4707" y="8599"/>
                  </a:lnTo>
                  <a:lnTo>
                    <a:pt x="4711" y="8602"/>
                  </a:lnTo>
                  <a:lnTo>
                    <a:pt x="4716" y="8605"/>
                  </a:lnTo>
                  <a:lnTo>
                    <a:pt x="4722" y="8607"/>
                  </a:lnTo>
                  <a:lnTo>
                    <a:pt x="4728" y="8609"/>
                  </a:lnTo>
                  <a:lnTo>
                    <a:pt x="4766" y="8620"/>
                  </a:lnTo>
                  <a:lnTo>
                    <a:pt x="4803" y="8631"/>
                  </a:lnTo>
                  <a:lnTo>
                    <a:pt x="4841" y="8640"/>
                  </a:lnTo>
                  <a:lnTo>
                    <a:pt x="4879" y="8648"/>
                  </a:lnTo>
                  <a:lnTo>
                    <a:pt x="4916" y="8656"/>
                  </a:lnTo>
                  <a:lnTo>
                    <a:pt x="4954" y="8663"/>
                  </a:lnTo>
                  <a:lnTo>
                    <a:pt x="4991" y="8669"/>
                  </a:lnTo>
                  <a:lnTo>
                    <a:pt x="5029" y="8675"/>
                  </a:lnTo>
                  <a:lnTo>
                    <a:pt x="5105" y="8685"/>
                  </a:lnTo>
                  <a:lnTo>
                    <a:pt x="5180" y="8694"/>
                  </a:lnTo>
                  <a:lnTo>
                    <a:pt x="5256" y="8702"/>
                  </a:lnTo>
                  <a:lnTo>
                    <a:pt x="5332" y="8708"/>
                  </a:lnTo>
                  <a:lnTo>
                    <a:pt x="5408" y="8714"/>
                  </a:lnTo>
                  <a:lnTo>
                    <a:pt x="5483" y="8720"/>
                  </a:lnTo>
                  <a:lnTo>
                    <a:pt x="5560" y="8727"/>
                  </a:lnTo>
                  <a:lnTo>
                    <a:pt x="5637" y="8735"/>
                  </a:lnTo>
                  <a:lnTo>
                    <a:pt x="5714" y="8744"/>
                  </a:lnTo>
                  <a:lnTo>
                    <a:pt x="5791" y="8757"/>
                  </a:lnTo>
                  <a:lnTo>
                    <a:pt x="5830" y="8763"/>
                  </a:lnTo>
                  <a:lnTo>
                    <a:pt x="5869" y="8770"/>
                  </a:lnTo>
                  <a:lnTo>
                    <a:pt x="5908" y="8778"/>
                  </a:lnTo>
                  <a:lnTo>
                    <a:pt x="5948" y="8786"/>
                  </a:lnTo>
                  <a:lnTo>
                    <a:pt x="5967" y="8790"/>
                  </a:lnTo>
                  <a:lnTo>
                    <a:pt x="5985" y="8792"/>
                  </a:lnTo>
                  <a:lnTo>
                    <a:pt x="6005" y="8794"/>
                  </a:lnTo>
                  <a:lnTo>
                    <a:pt x="6023" y="8795"/>
                  </a:lnTo>
                  <a:lnTo>
                    <a:pt x="6041" y="8794"/>
                  </a:lnTo>
                  <a:lnTo>
                    <a:pt x="6058" y="8793"/>
                  </a:lnTo>
                  <a:lnTo>
                    <a:pt x="6077" y="8792"/>
                  </a:lnTo>
                  <a:lnTo>
                    <a:pt x="6094" y="8789"/>
                  </a:lnTo>
                  <a:lnTo>
                    <a:pt x="6112" y="8786"/>
                  </a:lnTo>
                  <a:lnTo>
                    <a:pt x="6130" y="8782"/>
                  </a:lnTo>
                  <a:lnTo>
                    <a:pt x="6147" y="8778"/>
                  </a:lnTo>
                  <a:lnTo>
                    <a:pt x="6164" y="8773"/>
                  </a:lnTo>
                  <a:lnTo>
                    <a:pt x="6198" y="8762"/>
                  </a:lnTo>
                  <a:lnTo>
                    <a:pt x="6231" y="8748"/>
                  </a:lnTo>
                  <a:lnTo>
                    <a:pt x="6265" y="8734"/>
                  </a:lnTo>
                  <a:lnTo>
                    <a:pt x="6297" y="8718"/>
                  </a:lnTo>
                  <a:lnTo>
                    <a:pt x="6330" y="8703"/>
                  </a:lnTo>
                  <a:lnTo>
                    <a:pt x="6362" y="8686"/>
                  </a:lnTo>
                  <a:lnTo>
                    <a:pt x="6394" y="8670"/>
                  </a:lnTo>
                  <a:lnTo>
                    <a:pt x="6426" y="8654"/>
                  </a:lnTo>
                  <a:lnTo>
                    <a:pt x="6458" y="8639"/>
                  </a:lnTo>
                  <a:lnTo>
                    <a:pt x="6490" y="8625"/>
                  </a:lnTo>
                  <a:lnTo>
                    <a:pt x="6508" y="8618"/>
                  </a:lnTo>
                  <a:lnTo>
                    <a:pt x="6524" y="8611"/>
                  </a:lnTo>
                  <a:lnTo>
                    <a:pt x="6540" y="8602"/>
                  </a:lnTo>
                  <a:lnTo>
                    <a:pt x="6556" y="8594"/>
                  </a:lnTo>
                  <a:lnTo>
                    <a:pt x="6572" y="8584"/>
                  </a:lnTo>
                  <a:lnTo>
                    <a:pt x="6587" y="8575"/>
                  </a:lnTo>
                  <a:lnTo>
                    <a:pt x="6602" y="8564"/>
                  </a:lnTo>
                  <a:lnTo>
                    <a:pt x="6616" y="8552"/>
                  </a:lnTo>
                  <a:lnTo>
                    <a:pt x="6646" y="8530"/>
                  </a:lnTo>
                  <a:lnTo>
                    <a:pt x="6673" y="8505"/>
                  </a:lnTo>
                  <a:lnTo>
                    <a:pt x="6702" y="8479"/>
                  </a:lnTo>
                  <a:lnTo>
                    <a:pt x="6729" y="8452"/>
                  </a:lnTo>
                  <a:lnTo>
                    <a:pt x="6784" y="8397"/>
                  </a:lnTo>
                  <a:lnTo>
                    <a:pt x="6840" y="8341"/>
                  </a:lnTo>
                  <a:lnTo>
                    <a:pt x="6869" y="8314"/>
                  </a:lnTo>
                  <a:lnTo>
                    <a:pt x="6900" y="8287"/>
                  </a:lnTo>
                  <a:lnTo>
                    <a:pt x="6931" y="8263"/>
                  </a:lnTo>
                  <a:lnTo>
                    <a:pt x="6964" y="8238"/>
                  </a:lnTo>
                  <a:lnTo>
                    <a:pt x="7003" y="8215"/>
                  </a:lnTo>
                  <a:lnTo>
                    <a:pt x="7042" y="8193"/>
                  </a:lnTo>
                  <a:lnTo>
                    <a:pt x="7081" y="8171"/>
                  </a:lnTo>
                  <a:lnTo>
                    <a:pt x="7118" y="8150"/>
                  </a:lnTo>
                  <a:lnTo>
                    <a:pt x="7155" y="8129"/>
                  </a:lnTo>
                  <a:lnTo>
                    <a:pt x="7191" y="8104"/>
                  </a:lnTo>
                  <a:lnTo>
                    <a:pt x="7210" y="8092"/>
                  </a:lnTo>
                  <a:lnTo>
                    <a:pt x="7228" y="8079"/>
                  </a:lnTo>
                  <a:lnTo>
                    <a:pt x="7246" y="8065"/>
                  </a:lnTo>
                  <a:lnTo>
                    <a:pt x="7265" y="8050"/>
                  </a:lnTo>
                  <a:lnTo>
                    <a:pt x="7273" y="8044"/>
                  </a:lnTo>
                  <a:lnTo>
                    <a:pt x="7283" y="8040"/>
                  </a:lnTo>
                  <a:lnTo>
                    <a:pt x="7293" y="8036"/>
                  </a:lnTo>
                  <a:lnTo>
                    <a:pt x="7305" y="8033"/>
                  </a:lnTo>
                  <a:lnTo>
                    <a:pt x="7330" y="8028"/>
                  </a:lnTo>
                  <a:lnTo>
                    <a:pt x="7355" y="8025"/>
                  </a:lnTo>
                  <a:lnTo>
                    <a:pt x="7380" y="8022"/>
                  </a:lnTo>
                  <a:lnTo>
                    <a:pt x="7404" y="8019"/>
                  </a:lnTo>
                  <a:lnTo>
                    <a:pt x="7415" y="8017"/>
                  </a:lnTo>
                  <a:lnTo>
                    <a:pt x="7425" y="8014"/>
                  </a:lnTo>
                  <a:lnTo>
                    <a:pt x="7434" y="8011"/>
                  </a:lnTo>
                  <a:lnTo>
                    <a:pt x="7441" y="8008"/>
                  </a:lnTo>
                  <a:lnTo>
                    <a:pt x="7472" y="7981"/>
                  </a:lnTo>
                  <a:lnTo>
                    <a:pt x="7502" y="7956"/>
                  </a:lnTo>
                  <a:lnTo>
                    <a:pt x="7533" y="7933"/>
                  </a:lnTo>
                  <a:lnTo>
                    <a:pt x="7564" y="7909"/>
                  </a:lnTo>
                  <a:lnTo>
                    <a:pt x="7596" y="7888"/>
                  </a:lnTo>
                  <a:lnTo>
                    <a:pt x="7627" y="7869"/>
                  </a:lnTo>
                  <a:lnTo>
                    <a:pt x="7644" y="7859"/>
                  </a:lnTo>
                  <a:lnTo>
                    <a:pt x="7661" y="7850"/>
                  </a:lnTo>
                  <a:lnTo>
                    <a:pt x="7677" y="7843"/>
                  </a:lnTo>
                  <a:lnTo>
                    <a:pt x="7694" y="7835"/>
                  </a:lnTo>
                  <a:lnTo>
                    <a:pt x="7714" y="7827"/>
                  </a:lnTo>
                  <a:lnTo>
                    <a:pt x="7733" y="7820"/>
                  </a:lnTo>
                  <a:lnTo>
                    <a:pt x="7752" y="7813"/>
                  </a:lnTo>
                  <a:lnTo>
                    <a:pt x="7772" y="7806"/>
                  </a:lnTo>
                  <a:lnTo>
                    <a:pt x="7811" y="7794"/>
                  </a:lnTo>
                  <a:lnTo>
                    <a:pt x="7852" y="7783"/>
                  </a:lnTo>
                  <a:lnTo>
                    <a:pt x="7931" y="7765"/>
                  </a:lnTo>
                  <a:lnTo>
                    <a:pt x="8010" y="7748"/>
                  </a:lnTo>
                  <a:lnTo>
                    <a:pt x="8048" y="7738"/>
                  </a:lnTo>
                  <a:lnTo>
                    <a:pt x="8086" y="7726"/>
                  </a:lnTo>
                  <a:lnTo>
                    <a:pt x="8104" y="7721"/>
                  </a:lnTo>
                  <a:lnTo>
                    <a:pt x="8122" y="7714"/>
                  </a:lnTo>
                  <a:lnTo>
                    <a:pt x="8141" y="7708"/>
                  </a:lnTo>
                  <a:lnTo>
                    <a:pt x="8158" y="7700"/>
                  </a:lnTo>
                  <a:lnTo>
                    <a:pt x="8175" y="7692"/>
                  </a:lnTo>
                  <a:lnTo>
                    <a:pt x="8192" y="7684"/>
                  </a:lnTo>
                  <a:lnTo>
                    <a:pt x="8209" y="7675"/>
                  </a:lnTo>
                  <a:lnTo>
                    <a:pt x="8225" y="7664"/>
                  </a:lnTo>
                  <a:lnTo>
                    <a:pt x="8241" y="7653"/>
                  </a:lnTo>
                  <a:lnTo>
                    <a:pt x="8256" y="7641"/>
                  </a:lnTo>
                  <a:lnTo>
                    <a:pt x="8271" y="7629"/>
                  </a:lnTo>
                  <a:lnTo>
                    <a:pt x="8286" y="7615"/>
                  </a:lnTo>
                  <a:lnTo>
                    <a:pt x="8313" y="7589"/>
                  </a:lnTo>
                  <a:lnTo>
                    <a:pt x="8342" y="7566"/>
                  </a:lnTo>
                  <a:lnTo>
                    <a:pt x="8370" y="7542"/>
                  </a:lnTo>
                  <a:lnTo>
                    <a:pt x="8400" y="7521"/>
                  </a:lnTo>
                  <a:lnTo>
                    <a:pt x="8429" y="7501"/>
                  </a:lnTo>
                  <a:lnTo>
                    <a:pt x="8459" y="7481"/>
                  </a:lnTo>
                  <a:lnTo>
                    <a:pt x="8489" y="7463"/>
                  </a:lnTo>
                  <a:lnTo>
                    <a:pt x="8520" y="7446"/>
                  </a:lnTo>
                  <a:lnTo>
                    <a:pt x="8550" y="7430"/>
                  </a:lnTo>
                  <a:lnTo>
                    <a:pt x="8582" y="7414"/>
                  </a:lnTo>
                  <a:lnTo>
                    <a:pt x="8613" y="7400"/>
                  </a:lnTo>
                  <a:lnTo>
                    <a:pt x="8645" y="7386"/>
                  </a:lnTo>
                  <a:lnTo>
                    <a:pt x="8676" y="7373"/>
                  </a:lnTo>
                  <a:lnTo>
                    <a:pt x="8709" y="7361"/>
                  </a:lnTo>
                  <a:lnTo>
                    <a:pt x="8740" y="7348"/>
                  </a:lnTo>
                  <a:lnTo>
                    <a:pt x="8773" y="7337"/>
                  </a:lnTo>
                  <a:lnTo>
                    <a:pt x="8839" y="7315"/>
                  </a:lnTo>
                  <a:lnTo>
                    <a:pt x="8904" y="7295"/>
                  </a:lnTo>
                  <a:lnTo>
                    <a:pt x="8970" y="7274"/>
                  </a:lnTo>
                  <a:lnTo>
                    <a:pt x="9037" y="7254"/>
                  </a:lnTo>
                  <a:lnTo>
                    <a:pt x="9103" y="7234"/>
                  </a:lnTo>
                  <a:lnTo>
                    <a:pt x="9169" y="7212"/>
                  </a:lnTo>
                  <a:lnTo>
                    <a:pt x="9203" y="7200"/>
                  </a:lnTo>
                  <a:lnTo>
                    <a:pt x="9235" y="7189"/>
                  </a:lnTo>
                  <a:lnTo>
                    <a:pt x="9269" y="7177"/>
                  </a:lnTo>
                  <a:lnTo>
                    <a:pt x="9301" y="7163"/>
                  </a:lnTo>
                  <a:lnTo>
                    <a:pt x="9312" y="7159"/>
                  </a:lnTo>
                  <a:lnTo>
                    <a:pt x="9323" y="7153"/>
                  </a:lnTo>
                  <a:lnTo>
                    <a:pt x="9334" y="7146"/>
                  </a:lnTo>
                  <a:lnTo>
                    <a:pt x="9344" y="7138"/>
                  </a:lnTo>
                  <a:lnTo>
                    <a:pt x="9365" y="7120"/>
                  </a:lnTo>
                  <a:lnTo>
                    <a:pt x="9384" y="7100"/>
                  </a:lnTo>
                  <a:lnTo>
                    <a:pt x="9403" y="7082"/>
                  </a:lnTo>
                  <a:lnTo>
                    <a:pt x="9421" y="7066"/>
                  </a:lnTo>
                  <a:lnTo>
                    <a:pt x="9429" y="7059"/>
                  </a:lnTo>
                  <a:lnTo>
                    <a:pt x="9436" y="7053"/>
                  </a:lnTo>
                  <a:lnTo>
                    <a:pt x="9444" y="7049"/>
                  </a:lnTo>
                  <a:lnTo>
                    <a:pt x="9452" y="7046"/>
                  </a:lnTo>
                  <a:lnTo>
                    <a:pt x="9476" y="7037"/>
                  </a:lnTo>
                  <a:lnTo>
                    <a:pt x="9500" y="7029"/>
                  </a:lnTo>
                  <a:lnTo>
                    <a:pt x="9525" y="7020"/>
                  </a:lnTo>
                  <a:lnTo>
                    <a:pt x="9548" y="7011"/>
                  </a:lnTo>
                  <a:lnTo>
                    <a:pt x="9571" y="7002"/>
                  </a:lnTo>
                  <a:lnTo>
                    <a:pt x="9594" y="6991"/>
                  </a:lnTo>
                  <a:lnTo>
                    <a:pt x="9617" y="6981"/>
                  </a:lnTo>
                  <a:lnTo>
                    <a:pt x="9640" y="6969"/>
                  </a:lnTo>
                  <a:lnTo>
                    <a:pt x="9661" y="6957"/>
                  </a:lnTo>
                  <a:lnTo>
                    <a:pt x="9682" y="6945"/>
                  </a:lnTo>
                  <a:lnTo>
                    <a:pt x="9704" y="6933"/>
                  </a:lnTo>
                  <a:lnTo>
                    <a:pt x="9724" y="6920"/>
                  </a:lnTo>
                  <a:lnTo>
                    <a:pt x="9744" y="6905"/>
                  </a:lnTo>
                  <a:lnTo>
                    <a:pt x="9764" y="6891"/>
                  </a:lnTo>
                  <a:lnTo>
                    <a:pt x="9784" y="6877"/>
                  </a:lnTo>
                  <a:lnTo>
                    <a:pt x="9802" y="6862"/>
                  </a:lnTo>
                  <a:lnTo>
                    <a:pt x="9820" y="6845"/>
                  </a:lnTo>
                  <a:lnTo>
                    <a:pt x="9839" y="6830"/>
                  </a:lnTo>
                  <a:lnTo>
                    <a:pt x="9856" y="6813"/>
                  </a:lnTo>
                  <a:lnTo>
                    <a:pt x="9873" y="6797"/>
                  </a:lnTo>
                  <a:lnTo>
                    <a:pt x="9889" y="6778"/>
                  </a:lnTo>
                  <a:lnTo>
                    <a:pt x="9905" y="6761"/>
                  </a:lnTo>
                  <a:lnTo>
                    <a:pt x="9920" y="6743"/>
                  </a:lnTo>
                  <a:lnTo>
                    <a:pt x="9935" y="6724"/>
                  </a:lnTo>
                  <a:lnTo>
                    <a:pt x="9949" y="6704"/>
                  </a:lnTo>
                  <a:lnTo>
                    <a:pt x="9963" y="6685"/>
                  </a:lnTo>
                  <a:lnTo>
                    <a:pt x="9976" y="6665"/>
                  </a:lnTo>
                  <a:lnTo>
                    <a:pt x="9988" y="6643"/>
                  </a:lnTo>
                  <a:lnTo>
                    <a:pt x="10000" y="6623"/>
                  </a:lnTo>
                  <a:lnTo>
                    <a:pt x="10011" y="6601"/>
                  </a:lnTo>
                  <a:lnTo>
                    <a:pt x="10022" y="6579"/>
                  </a:lnTo>
                  <a:lnTo>
                    <a:pt x="10032" y="6557"/>
                  </a:lnTo>
                  <a:lnTo>
                    <a:pt x="10048" y="6568"/>
                  </a:lnTo>
                  <a:lnTo>
                    <a:pt x="10064" y="6578"/>
                  </a:lnTo>
                  <a:lnTo>
                    <a:pt x="10082" y="6587"/>
                  </a:lnTo>
                  <a:lnTo>
                    <a:pt x="10099" y="6597"/>
                  </a:lnTo>
                  <a:lnTo>
                    <a:pt x="10115" y="6604"/>
                  </a:lnTo>
                  <a:lnTo>
                    <a:pt x="10132" y="6611"/>
                  </a:lnTo>
                  <a:lnTo>
                    <a:pt x="10151" y="6617"/>
                  </a:lnTo>
                  <a:lnTo>
                    <a:pt x="10168" y="6623"/>
                  </a:lnTo>
                  <a:lnTo>
                    <a:pt x="10186" y="6628"/>
                  </a:lnTo>
                  <a:lnTo>
                    <a:pt x="10203" y="6632"/>
                  </a:lnTo>
                  <a:lnTo>
                    <a:pt x="10222" y="6635"/>
                  </a:lnTo>
                  <a:lnTo>
                    <a:pt x="10240" y="6638"/>
                  </a:lnTo>
                  <a:lnTo>
                    <a:pt x="10258" y="6640"/>
                  </a:lnTo>
                  <a:lnTo>
                    <a:pt x="10277" y="6642"/>
                  </a:lnTo>
                  <a:lnTo>
                    <a:pt x="10296" y="6643"/>
                  </a:lnTo>
                  <a:lnTo>
                    <a:pt x="10314" y="6644"/>
                  </a:lnTo>
                  <a:lnTo>
                    <a:pt x="10352" y="6643"/>
                  </a:lnTo>
                  <a:lnTo>
                    <a:pt x="10389" y="6641"/>
                  </a:lnTo>
                  <a:lnTo>
                    <a:pt x="10427" y="6636"/>
                  </a:lnTo>
                  <a:lnTo>
                    <a:pt x="10465" y="6630"/>
                  </a:lnTo>
                  <a:lnTo>
                    <a:pt x="10501" y="6623"/>
                  </a:lnTo>
                  <a:lnTo>
                    <a:pt x="10539" y="6615"/>
                  </a:lnTo>
                  <a:lnTo>
                    <a:pt x="10575" y="6605"/>
                  </a:lnTo>
                  <a:lnTo>
                    <a:pt x="10612" y="6595"/>
                  </a:lnTo>
                  <a:lnTo>
                    <a:pt x="10631" y="6588"/>
                  </a:lnTo>
                  <a:lnTo>
                    <a:pt x="10651" y="6582"/>
                  </a:lnTo>
                  <a:lnTo>
                    <a:pt x="10669" y="6575"/>
                  </a:lnTo>
                  <a:lnTo>
                    <a:pt x="10687" y="6568"/>
                  </a:lnTo>
                  <a:lnTo>
                    <a:pt x="10724" y="6552"/>
                  </a:lnTo>
                  <a:lnTo>
                    <a:pt x="10760" y="6535"/>
                  </a:lnTo>
                  <a:lnTo>
                    <a:pt x="10797" y="6518"/>
                  </a:lnTo>
                  <a:lnTo>
                    <a:pt x="10834" y="6502"/>
                  </a:lnTo>
                  <a:lnTo>
                    <a:pt x="10852" y="6495"/>
                  </a:lnTo>
                  <a:lnTo>
                    <a:pt x="10870" y="6488"/>
                  </a:lnTo>
                  <a:lnTo>
                    <a:pt x="10888" y="6482"/>
                  </a:lnTo>
                  <a:lnTo>
                    <a:pt x="10908" y="6476"/>
                  </a:lnTo>
                  <a:lnTo>
                    <a:pt x="10966" y="6463"/>
                  </a:lnTo>
                  <a:lnTo>
                    <a:pt x="11023" y="6453"/>
                  </a:lnTo>
                  <a:lnTo>
                    <a:pt x="11079" y="6443"/>
                  </a:lnTo>
                  <a:lnTo>
                    <a:pt x="11135" y="6434"/>
                  </a:lnTo>
                  <a:lnTo>
                    <a:pt x="11191" y="6425"/>
                  </a:lnTo>
                  <a:lnTo>
                    <a:pt x="11247" y="6417"/>
                  </a:lnTo>
                  <a:lnTo>
                    <a:pt x="11302" y="6408"/>
                  </a:lnTo>
                  <a:lnTo>
                    <a:pt x="11357" y="6397"/>
                  </a:lnTo>
                  <a:lnTo>
                    <a:pt x="11412" y="6386"/>
                  </a:lnTo>
                  <a:lnTo>
                    <a:pt x="11466" y="6374"/>
                  </a:lnTo>
                  <a:lnTo>
                    <a:pt x="11493" y="6367"/>
                  </a:lnTo>
                  <a:lnTo>
                    <a:pt x="11519" y="6360"/>
                  </a:lnTo>
                  <a:lnTo>
                    <a:pt x="11546" y="6352"/>
                  </a:lnTo>
                  <a:lnTo>
                    <a:pt x="11572" y="6344"/>
                  </a:lnTo>
                  <a:lnTo>
                    <a:pt x="11599" y="6334"/>
                  </a:lnTo>
                  <a:lnTo>
                    <a:pt x="11625" y="6325"/>
                  </a:lnTo>
                  <a:lnTo>
                    <a:pt x="11651" y="6314"/>
                  </a:lnTo>
                  <a:lnTo>
                    <a:pt x="11677" y="6303"/>
                  </a:lnTo>
                  <a:lnTo>
                    <a:pt x="11702" y="6292"/>
                  </a:lnTo>
                  <a:lnTo>
                    <a:pt x="11728" y="6279"/>
                  </a:lnTo>
                  <a:lnTo>
                    <a:pt x="11753" y="6265"/>
                  </a:lnTo>
                  <a:lnTo>
                    <a:pt x="11779" y="6250"/>
                  </a:lnTo>
                  <a:lnTo>
                    <a:pt x="11811" y="6229"/>
                  </a:lnTo>
                  <a:lnTo>
                    <a:pt x="11843" y="6206"/>
                  </a:lnTo>
                  <a:lnTo>
                    <a:pt x="11874" y="6184"/>
                  </a:lnTo>
                  <a:lnTo>
                    <a:pt x="11906" y="6160"/>
                  </a:lnTo>
                  <a:lnTo>
                    <a:pt x="11936" y="6134"/>
                  </a:lnTo>
                  <a:lnTo>
                    <a:pt x="11966" y="6109"/>
                  </a:lnTo>
                  <a:lnTo>
                    <a:pt x="11995" y="6081"/>
                  </a:lnTo>
                  <a:lnTo>
                    <a:pt x="12024" y="6054"/>
                  </a:lnTo>
                  <a:lnTo>
                    <a:pt x="12052" y="6026"/>
                  </a:lnTo>
                  <a:lnTo>
                    <a:pt x="12078" y="5996"/>
                  </a:lnTo>
                  <a:lnTo>
                    <a:pt x="12105" y="5966"/>
                  </a:lnTo>
                  <a:lnTo>
                    <a:pt x="12130" y="5935"/>
                  </a:lnTo>
                  <a:lnTo>
                    <a:pt x="12154" y="5904"/>
                  </a:lnTo>
                  <a:lnTo>
                    <a:pt x="12176" y="5871"/>
                  </a:lnTo>
                  <a:lnTo>
                    <a:pt x="12198" y="5838"/>
                  </a:lnTo>
                  <a:lnTo>
                    <a:pt x="12218" y="5804"/>
                  </a:lnTo>
                  <a:lnTo>
                    <a:pt x="12237" y="5770"/>
                  </a:lnTo>
                  <a:lnTo>
                    <a:pt x="12254" y="5735"/>
                  </a:lnTo>
                  <a:lnTo>
                    <a:pt x="12269" y="5699"/>
                  </a:lnTo>
                  <a:lnTo>
                    <a:pt x="12284" y="5664"/>
                  </a:lnTo>
                  <a:lnTo>
                    <a:pt x="12296" y="5627"/>
                  </a:lnTo>
                  <a:lnTo>
                    <a:pt x="12306" y="5590"/>
                  </a:lnTo>
                  <a:lnTo>
                    <a:pt x="12314" y="5552"/>
                  </a:lnTo>
                  <a:lnTo>
                    <a:pt x="12321" y="5515"/>
                  </a:lnTo>
                  <a:lnTo>
                    <a:pt x="12325" y="5476"/>
                  </a:lnTo>
                  <a:lnTo>
                    <a:pt x="12328" y="5437"/>
                  </a:lnTo>
                  <a:lnTo>
                    <a:pt x="12328" y="5398"/>
                  </a:lnTo>
                  <a:lnTo>
                    <a:pt x="12326" y="5358"/>
                  </a:lnTo>
                  <a:lnTo>
                    <a:pt x="12322" y="5318"/>
                  </a:lnTo>
                  <a:lnTo>
                    <a:pt x="12315" y="5278"/>
                  </a:lnTo>
                  <a:lnTo>
                    <a:pt x="12306" y="5238"/>
                  </a:lnTo>
                  <a:lnTo>
                    <a:pt x="12295" y="5198"/>
                  </a:lnTo>
                  <a:lnTo>
                    <a:pt x="12291" y="5200"/>
                  </a:lnTo>
                  <a:lnTo>
                    <a:pt x="12286" y="5202"/>
                  </a:lnTo>
                  <a:lnTo>
                    <a:pt x="12282" y="5203"/>
                  </a:lnTo>
                  <a:lnTo>
                    <a:pt x="12278" y="5203"/>
                  </a:lnTo>
                  <a:lnTo>
                    <a:pt x="12268" y="5202"/>
                  </a:lnTo>
                  <a:lnTo>
                    <a:pt x="12259" y="5200"/>
                  </a:lnTo>
                  <a:lnTo>
                    <a:pt x="12250" y="5196"/>
                  </a:lnTo>
                  <a:lnTo>
                    <a:pt x="12242" y="5194"/>
                  </a:lnTo>
                  <a:lnTo>
                    <a:pt x="12237" y="5194"/>
                  </a:lnTo>
                  <a:lnTo>
                    <a:pt x="12233" y="5194"/>
                  </a:lnTo>
                  <a:lnTo>
                    <a:pt x="12229" y="5195"/>
                  </a:lnTo>
                  <a:lnTo>
                    <a:pt x="12225" y="5198"/>
                  </a:lnTo>
                  <a:lnTo>
                    <a:pt x="12237" y="5183"/>
                  </a:lnTo>
                  <a:lnTo>
                    <a:pt x="12248" y="5169"/>
                  </a:lnTo>
                  <a:lnTo>
                    <a:pt x="12257" y="5156"/>
                  </a:lnTo>
                  <a:lnTo>
                    <a:pt x="12266" y="5142"/>
                  </a:lnTo>
                  <a:lnTo>
                    <a:pt x="12275" y="5127"/>
                  </a:lnTo>
                  <a:lnTo>
                    <a:pt x="12282" y="5113"/>
                  </a:lnTo>
                  <a:lnTo>
                    <a:pt x="12288" y="5098"/>
                  </a:lnTo>
                  <a:lnTo>
                    <a:pt x="12293" y="5084"/>
                  </a:lnTo>
                  <a:lnTo>
                    <a:pt x="12298" y="5068"/>
                  </a:lnTo>
                  <a:lnTo>
                    <a:pt x="12302" y="5054"/>
                  </a:lnTo>
                  <a:lnTo>
                    <a:pt x="12305" y="5039"/>
                  </a:lnTo>
                  <a:lnTo>
                    <a:pt x="12308" y="5024"/>
                  </a:lnTo>
                  <a:lnTo>
                    <a:pt x="12312" y="4993"/>
                  </a:lnTo>
                  <a:lnTo>
                    <a:pt x="12314" y="4963"/>
                  </a:lnTo>
                  <a:lnTo>
                    <a:pt x="12314" y="4931"/>
                  </a:lnTo>
                  <a:lnTo>
                    <a:pt x="12314" y="4900"/>
                  </a:lnTo>
                  <a:lnTo>
                    <a:pt x="12313" y="4868"/>
                  </a:lnTo>
                  <a:lnTo>
                    <a:pt x="12311" y="4837"/>
                  </a:lnTo>
                  <a:lnTo>
                    <a:pt x="12310" y="4804"/>
                  </a:lnTo>
                  <a:lnTo>
                    <a:pt x="12309" y="4773"/>
                  </a:lnTo>
                  <a:lnTo>
                    <a:pt x="12309" y="4740"/>
                  </a:lnTo>
                  <a:lnTo>
                    <a:pt x="12311" y="4708"/>
                  </a:lnTo>
                  <a:lnTo>
                    <a:pt x="12314" y="4654"/>
                  </a:lnTo>
                  <a:lnTo>
                    <a:pt x="12316" y="4602"/>
                  </a:lnTo>
                  <a:lnTo>
                    <a:pt x="12316" y="4551"/>
                  </a:lnTo>
                  <a:lnTo>
                    <a:pt x="12315" y="4502"/>
                  </a:lnTo>
                  <a:lnTo>
                    <a:pt x="12312" y="4452"/>
                  </a:lnTo>
                  <a:lnTo>
                    <a:pt x="12308" y="4404"/>
                  </a:lnTo>
                  <a:lnTo>
                    <a:pt x="12302" y="4356"/>
                  </a:lnTo>
                  <a:lnTo>
                    <a:pt x="12295" y="4310"/>
                  </a:lnTo>
                  <a:lnTo>
                    <a:pt x="12285" y="4264"/>
                  </a:lnTo>
                  <a:lnTo>
                    <a:pt x="12274" y="4217"/>
                  </a:lnTo>
                  <a:lnTo>
                    <a:pt x="12260" y="4171"/>
                  </a:lnTo>
                  <a:lnTo>
                    <a:pt x="12246" y="4126"/>
                  </a:lnTo>
                  <a:lnTo>
                    <a:pt x="12229" y="4080"/>
                  </a:lnTo>
                  <a:lnTo>
                    <a:pt x="12209" y="4033"/>
                  </a:lnTo>
                  <a:lnTo>
                    <a:pt x="12188" y="3986"/>
                  </a:lnTo>
                  <a:lnTo>
                    <a:pt x="12166" y="3940"/>
                  </a:lnTo>
                  <a:lnTo>
                    <a:pt x="12126" y="3868"/>
                  </a:lnTo>
                  <a:lnTo>
                    <a:pt x="12090" y="3794"/>
                  </a:lnTo>
                  <a:lnTo>
                    <a:pt x="12053" y="3722"/>
                  </a:lnTo>
                  <a:lnTo>
                    <a:pt x="12017" y="3650"/>
                  </a:lnTo>
                  <a:lnTo>
                    <a:pt x="11982" y="3578"/>
                  </a:lnTo>
                  <a:lnTo>
                    <a:pt x="11946" y="3507"/>
                  </a:lnTo>
                  <a:lnTo>
                    <a:pt x="11909" y="3436"/>
                  </a:lnTo>
                  <a:lnTo>
                    <a:pt x="11870" y="3365"/>
                  </a:lnTo>
                  <a:lnTo>
                    <a:pt x="11864" y="3356"/>
                  </a:lnTo>
                  <a:lnTo>
                    <a:pt x="11859" y="3346"/>
                  </a:lnTo>
                  <a:lnTo>
                    <a:pt x="11855" y="3335"/>
                  </a:lnTo>
                  <a:lnTo>
                    <a:pt x="11850" y="3324"/>
                  </a:lnTo>
                  <a:lnTo>
                    <a:pt x="11845" y="3312"/>
                  </a:lnTo>
                  <a:lnTo>
                    <a:pt x="11839" y="3301"/>
                  </a:lnTo>
                  <a:lnTo>
                    <a:pt x="11830" y="3289"/>
                  </a:lnTo>
                  <a:lnTo>
                    <a:pt x="11821" y="3278"/>
                  </a:lnTo>
                  <a:lnTo>
                    <a:pt x="11810" y="3239"/>
                  </a:lnTo>
                  <a:lnTo>
                    <a:pt x="11798" y="3198"/>
                  </a:lnTo>
                  <a:lnTo>
                    <a:pt x="11784" y="3157"/>
                  </a:lnTo>
                  <a:lnTo>
                    <a:pt x="11769" y="3116"/>
                  </a:lnTo>
                  <a:lnTo>
                    <a:pt x="11754" y="3073"/>
                  </a:lnTo>
                  <a:lnTo>
                    <a:pt x="11738" y="3031"/>
                  </a:lnTo>
                  <a:lnTo>
                    <a:pt x="11721" y="2989"/>
                  </a:lnTo>
                  <a:lnTo>
                    <a:pt x="11702" y="2947"/>
                  </a:lnTo>
                  <a:lnTo>
                    <a:pt x="11683" y="2904"/>
                  </a:lnTo>
                  <a:lnTo>
                    <a:pt x="11663" y="2862"/>
                  </a:lnTo>
                  <a:lnTo>
                    <a:pt x="11642" y="2820"/>
                  </a:lnTo>
                  <a:lnTo>
                    <a:pt x="11620" y="2778"/>
                  </a:lnTo>
                  <a:lnTo>
                    <a:pt x="11598" y="2737"/>
                  </a:lnTo>
                  <a:lnTo>
                    <a:pt x="11573" y="2695"/>
                  </a:lnTo>
                  <a:lnTo>
                    <a:pt x="11549" y="2654"/>
                  </a:lnTo>
                  <a:lnTo>
                    <a:pt x="11523" y="2614"/>
                  </a:lnTo>
                  <a:lnTo>
                    <a:pt x="11496" y="2574"/>
                  </a:lnTo>
                  <a:lnTo>
                    <a:pt x="11468" y="2535"/>
                  </a:lnTo>
                  <a:lnTo>
                    <a:pt x="11439" y="2497"/>
                  </a:lnTo>
                  <a:lnTo>
                    <a:pt x="11410" y="2459"/>
                  </a:lnTo>
                  <a:lnTo>
                    <a:pt x="11379" y="2423"/>
                  </a:lnTo>
                  <a:lnTo>
                    <a:pt x="11348" y="2387"/>
                  </a:lnTo>
                  <a:lnTo>
                    <a:pt x="11315" y="2353"/>
                  </a:lnTo>
                  <a:lnTo>
                    <a:pt x="11282" y="2319"/>
                  </a:lnTo>
                  <a:lnTo>
                    <a:pt x="11246" y="2287"/>
                  </a:lnTo>
                  <a:lnTo>
                    <a:pt x="11212" y="2256"/>
                  </a:lnTo>
                  <a:lnTo>
                    <a:pt x="11175" y="2227"/>
                  </a:lnTo>
                  <a:lnTo>
                    <a:pt x="11137" y="2198"/>
                  </a:lnTo>
                  <a:lnTo>
                    <a:pt x="11099" y="2172"/>
                  </a:lnTo>
                  <a:lnTo>
                    <a:pt x="11059" y="2146"/>
                  </a:lnTo>
                  <a:lnTo>
                    <a:pt x="11020" y="2123"/>
                  </a:lnTo>
                  <a:lnTo>
                    <a:pt x="10978" y="2102"/>
                  </a:lnTo>
                  <a:lnTo>
                    <a:pt x="10961" y="2074"/>
                  </a:lnTo>
                  <a:lnTo>
                    <a:pt x="10943" y="2048"/>
                  </a:lnTo>
                  <a:lnTo>
                    <a:pt x="10925" y="2023"/>
                  </a:lnTo>
                  <a:lnTo>
                    <a:pt x="10906" y="1998"/>
                  </a:lnTo>
                  <a:lnTo>
                    <a:pt x="10885" y="1974"/>
                  </a:lnTo>
                  <a:lnTo>
                    <a:pt x="10865" y="1950"/>
                  </a:lnTo>
                  <a:lnTo>
                    <a:pt x="10844" y="1927"/>
                  </a:lnTo>
                  <a:lnTo>
                    <a:pt x="10821" y="1906"/>
                  </a:lnTo>
                  <a:lnTo>
                    <a:pt x="10799" y="1883"/>
                  </a:lnTo>
                  <a:lnTo>
                    <a:pt x="10776" y="1863"/>
                  </a:lnTo>
                  <a:lnTo>
                    <a:pt x="10752" y="1843"/>
                  </a:lnTo>
                  <a:lnTo>
                    <a:pt x="10729" y="1822"/>
                  </a:lnTo>
                  <a:lnTo>
                    <a:pt x="10703" y="1804"/>
                  </a:lnTo>
                  <a:lnTo>
                    <a:pt x="10679" y="1785"/>
                  </a:lnTo>
                  <a:lnTo>
                    <a:pt x="10653" y="1766"/>
                  </a:lnTo>
                  <a:lnTo>
                    <a:pt x="10627" y="1748"/>
                  </a:lnTo>
                  <a:lnTo>
                    <a:pt x="10574" y="1715"/>
                  </a:lnTo>
                  <a:lnTo>
                    <a:pt x="10520" y="1681"/>
                  </a:lnTo>
                  <a:lnTo>
                    <a:pt x="10464" y="1650"/>
                  </a:lnTo>
                  <a:lnTo>
                    <a:pt x="10407" y="1618"/>
                  </a:lnTo>
                  <a:lnTo>
                    <a:pt x="10349" y="1589"/>
                  </a:lnTo>
                  <a:lnTo>
                    <a:pt x="10290" y="1558"/>
                  </a:lnTo>
                  <a:lnTo>
                    <a:pt x="10231" y="1530"/>
                  </a:lnTo>
                  <a:lnTo>
                    <a:pt x="10172" y="1500"/>
                  </a:lnTo>
                  <a:lnTo>
                    <a:pt x="10170" y="1504"/>
                  </a:lnTo>
                  <a:lnTo>
                    <a:pt x="10167" y="1506"/>
                  </a:lnTo>
                  <a:lnTo>
                    <a:pt x="10163" y="1507"/>
                  </a:lnTo>
                  <a:lnTo>
                    <a:pt x="10159" y="1507"/>
                  </a:lnTo>
                  <a:lnTo>
                    <a:pt x="10153" y="1505"/>
                  </a:lnTo>
                  <a:lnTo>
                    <a:pt x="10147" y="1503"/>
                  </a:lnTo>
                  <a:lnTo>
                    <a:pt x="10139" y="1499"/>
                  </a:lnTo>
                  <a:lnTo>
                    <a:pt x="10132" y="1495"/>
                  </a:lnTo>
                  <a:lnTo>
                    <a:pt x="10105" y="1477"/>
                  </a:lnTo>
                  <a:lnTo>
                    <a:pt x="10086" y="1463"/>
                  </a:lnTo>
                  <a:lnTo>
                    <a:pt x="10054" y="1435"/>
                  </a:lnTo>
                  <a:lnTo>
                    <a:pt x="10023" y="1408"/>
                  </a:lnTo>
                  <a:lnTo>
                    <a:pt x="10006" y="1395"/>
                  </a:lnTo>
                  <a:lnTo>
                    <a:pt x="9991" y="1382"/>
                  </a:lnTo>
                  <a:lnTo>
                    <a:pt x="9975" y="1370"/>
                  </a:lnTo>
                  <a:lnTo>
                    <a:pt x="9959" y="1358"/>
                  </a:lnTo>
                  <a:lnTo>
                    <a:pt x="9942" y="1348"/>
                  </a:lnTo>
                  <a:lnTo>
                    <a:pt x="9925" y="1339"/>
                  </a:lnTo>
                  <a:lnTo>
                    <a:pt x="9908" y="1332"/>
                  </a:lnTo>
                  <a:lnTo>
                    <a:pt x="9891" y="1326"/>
                  </a:lnTo>
                  <a:lnTo>
                    <a:pt x="9880" y="1324"/>
                  </a:lnTo>
                  <a:lnTo>
                    <a:pt x="9871" y="1321"/>
                  </a:lnTo>
                  <a:lnTo>
                    <a:pt x="9862" y="1320"/>
                  </a:lnTo>
                  <a:lnTo>
                    <a:pt x="9852" y="1319"/>
                  </a:lnTo>
                  <a:lnTo>
                    <a:pt x="9843" y="1319"/>
                  </a:lnTo>
                  <a:lnTo>
                    <a:pt x="9833" y="1320"/>
                  </a:lnTo>
                  <a:lnTo>
                    <a:pt x="9822" y="1321"/>
                  </a:lnTo>
                  <a:lnTo>
                    <a:pt x="9811" y="1322"/>
                  </a:lnTo>
                  <a:lnTo>
                    <a:pt x="9814" y="1315"/>
                  </a:lnTo>
                  <a:lnTo>
                    <a:pt x="9816" y="1308"/>
                  </a:lnTo>
                  <a:lnTo>
                    <a:pt x="9817" y="1301"/>
                  </a:lnTo>
                  <a:lnTo>
                    <a:pt x="9818" y="1295"/>
                  </a:lnTo>
                  <a:lnTo>
                    <a:pt x="9818" y="1288"/>
                  </a:lnTo>
                  <a:lnTo>
                    <a:pt x="9818" y="1282"/>
                  </a:lnTo>
                  <a:lnTo>
                    <a:pt x="9817" y="1277"/>
                  </a:lnTo>
                  <a:lnTo>
                    <a:pt x="9815" y="1271"/>
                  </a:lnTo>
                  <a:lnTo>
                    <a:pt x="9811" y="1259"/>
                  </a:lnTo>
                  <a:lnTo>
                    <a:pt x="9805" y="1249"/>
                  </a:lnTo>
                  <a:lnTo>
                    <a:pt x="9798" y="1240"/>
                  </a:lnTo>
                  <a:lnTo>
                    <a:pt x="9790" y="1231"/>
                  </a:lnTo>
                  <a:lnTo>
                    <a:pt x="9772" y="1214"/>
                  </a:lnTo>
                  <a:lnTo>
                    <a:pt x="9752" y="1199"/>
                  </a:lnTo>
                  <a:lnTo>
                    <a:pt x="9743" y="1190"/>
                  </a:lnTo>
                  <a:lnTo>
                    <a:pt x="9735" y="1182"/>
                  </a:lnTo>
                  <a:lnTo>
                    <a:pt x="9727" y="1175"/>
                  </a:lnTo>
                  <a:lnTo>
                    <a:pt x="9721" y="1167"/>
                  </a:lnTo>
                  <a:lnTo>
                    <a:pt x="9709" y="1148"/>
                  </a:lnTo>
                  <a:lnTo>
                    <a:pt x="9695" y="1130"/>
                  </a:lnTo>
                  <a:lnTo>
                    <a:pt x="9682" y="1112"/>
                  </a:lnTo>
                  <a:lnTo>
                    <a:pt x="9667" y="1096"/>
                  </a:lnTo>
                  <a:lnTo>
                    <a:pt x="9651" y="1080"/>
                  </a:lnTo>
                  <a:lnTo>
                    <a:pt x="9634" y="1064"/>
                  </a:lnTo>
                  <a:lnTo>
                    <a:pt x="9617" y="1049"/>
                  </a:lnTo>
                  <a:lnTo>
                    <a:pt x="9599" y="1035"/>
                  </a:lnTo>
                  <a:lnTo>
                    <a:pt x="9580" y="1022"/>
                  </a:lnTo>
                  <a:lnTo>
                    <a:pt x="9561" y="1010"/>
                  </a:lnTo>
                  <a:lnTo>
                    <a:pt x="9541" y="998"/>
                  </a:lnTo>
                  <a:lnTo>
                    <a:pt x="9522" y="987"/>
                  </a:lnTo>
                  <a:lnTo>
                    <a:pt x="9501" y="977"/>
                  </a:lnTo>
                  <a:lnTo>
                    <a:pt x="9481" y="968"/>
                  </a:lnTo>
                  <a:lnTo>
                    <a:pt x="9461" y="960"/>
                  </a:lnTo>
                  <a:lnTo>
                    <a:pt x="9441" y="952"/>
                  </a:lnTo>
                  <a:lnTo>
                    <a:pt x="9418" y="943"/>
                  </a:lnTo>
                  <a:lnTo>
                    <a:pt x="9396" y="930"/>
                  </a:lnTo>
                  <a:lnTo>
                    <a:pt x="9372" y="918"/>
                  </a:lnTo>
                  <a:lnTo>
                    <a:pt x="9348" y="905"/>
                  </a:lnTo>
                  <a:lnTo>
                    <a:pt x="9324" y="892"/>
                  </a:lnTo>
                  <a:lnTo>
                    <a:pt x="9299" y="880"/>
                  </a:lnTo>
                  <a:lnTo>
                    <a:pt x="9275" y="867"/>
                  </a:lnTo>
                  <a:lnTo>
                    <a:pt x="9248" y="856"/>
                  </a:lnTo>
                  <a:lnTo>
                    <a:pt x="9223" y="847"/>
                  </a:lnTo>
                  <a:lnTo>
                    <a:pt x="9196" y="839"/>
                  </a:lnTo>
                  <a:lnTo>
                    <a:pt x="9183" y="836"/>
                  </a:lnTo>
                  <a:lnTo>
                    <a:pt x="9170" y="834"/>
                  </a:lnTo>
                  <a:lnTo>
                    <a:pt x="9157" y="833"/>
                  </a:lnTo>
                  <a:lnTo>
                    <a:pt x="9143" y="832"/>
                  </a:lnTo>
                  <a:lnTo>
                    <a:pt x="9129" y="832"/>
                  </a:lnTo>
                  <a:lnTo>
                    <a:pt x="9116" y="833"/>
                  </a:lnTo>
                  <a:lnTo>
                    <a:pt x="9102" y="835"/>
                  </a:lnTo>
                  <a:lnTo>
                    <a:pt x="9089" y="838"/>
                  </a:lnTo>
                  <a:lnTo>
                    <a:pt x="9074" y="842"/>
                  </a:lnTo>
                  <a:lnTo>
                    <a:pt x="9060" y="847"/>
                  </a:lnTo>
                  <a:lnTo>
                    <a:pt x="9046" y="853"/>
                  </a:lnTo>
                  <a:lnTo>
                    <a:pt x="9033" y="861"/>
                  </a:lnTo>
                  <a:lnTo>
                    <a:pt x="9028" y="845"/>
                  </a:lnTo>
                  <a:lnTo>
                    <a:pt x="9022" y="832"/>
                  </a:lnTo>
                  <a:lnTo>
                    <a:pt x="9014" y="819"/>
                  </a:lnTo>
                  <a:lnTo>
                    <a:pt x="9005" y="806"/>
                  </a:lnTo>
                  <a:lnTo>
                    <a:pt x="8994" y="795"/>
                  </a:lnTo>
                  <a:lnTo>
                    <a:pt x="8983" y="784"/>
                  </a:lnTo>
                  <a:lnTo>
                    <a:pt x="8971" y="774"/>
                  </a:lnTo>
                  <a:lnTo>
                    <a:pt x="8958" y="764"/>
                  </a:lnTo>
                  <a:lnTo>
                    <a:pt x="8927" y="744"/>
                  </a:lnTo>
                  <a:lnTo>
                    <a:pt x="8898" y="725"/>
                  </a:lnTo>
                  <a:lnTo>
                    <a:pt x="8867" y="707"/>
                  </a:lnTo>
                  <a:lnTo>
                    <a:pt x="8838" y="690"/>
                  </a:lnTo>
                  <a:lnTo>
                    <a:pt x="8807" y="672"/>
                  </a:lnTo>
                  <a:lnTo>
                    <a:pt x="8777" y="656"/>
                  </a:lnTo>
                  <a:lnTo>
                    <a:pt x="8746" y="641"/>
                  </a:lnTo>
                  <a:lnTo>
                    <a:pt x="8717" y="626"/>
                  </a:lnTo>
                  <a:lnTo>
                    <a:pt x="8655" y="597"/>
                  </a:lnTo>
                  <a:lnTo>
                    <a:pt x="8594" y="570"/>
                  </a:lnTo>
                  <a:lnTo>
                    <a:pt x="8532" y="545"/>
                  </a:lnTo>
                  <a:lnTo>
                    <a:pt x="8470" y="522"/>
                  </a:lnTo>
                  <a:lnTo>
                    <a:pt x="8407" y="500"/>
                  </a:lnTo>
                  <a:lnTo>
                    <a:pt x="8344" y="478"/>
                  </a:lnTo>
                  <a:lnTo>
                    <a:pt x="8281" y="457"/>
                  </a:lnTo>
                  <a:lnTo>
                    <a:pt x="8217" y="437"/>
                  </a:lnTo>
                  <a:lnTo>
                    <a:pt x="8153" y="417"/>
                  </a:lnTo>
                  <a:lnTo>
                    <a:pt x="8088" y="397"/>
                  </a:lnTo>
                  <a:lnTo>
                    <a:pt x="8023" y="377"/>
                  </a:lnTo>
                  <a:lnTo>
                    <a:pt x="7958" y="355"/>
                  </a:lnTo>
                  <a:lnTo>
                    <a:pt x="7944" y="352"/>
                  </a:lnTo>
                  <a:lnTo>
                    <a:pt x="7930" y="348"/>
                  </a:lnTo>
                  <a:lnTo>
                    <a:pt x="7916" y="346"/>
                  </a:lnTo>
                  <a:lnTo>
                    <a:pt x="7902" y="344"/>
                  </a:lnTo>
                  <a:lnTo>
                    <a:pt x="7887" y="342"/>
                  </a:lnTo>
                  <a:lnTo>
                    <a:pt x="7871" y="341"/>
                  </a:lnTo>
                  <a:lnTo>
                    <a:pt x="7856" y="341"/>
                  </a:lnTo>
                  <a:lnTo>
                    <a:pt x="7841" y="341"/>
                  </a:lnTo>
                  <a:lnTo>
                    <a:pt x="7825" y="343"/>
                  </a:lnTo>
                  <a:lnTo>
                    <a:pt x="7809" y="344"/>
                  </a:lnTo>
                  <a:lnTo>
                    <a:pt x="7793" y="347"/>
                  </a:lnTo>
                  <a:lnTo>
                    <a:pt x="7778" y="350"/>
                  </a:lnTo>
                  <a:lnTo>
                    <a:pt x="7762" y="354"/>
                  </a:lnTo>
                  <a:lnTo>
                    <a:pt x="7746" y="359"/>
                  </a:lnTo>
                  <a:lnTo>
                    <a:pt x="7731" y="365"/>
                  </a:lnTo>
                  <a:lnTo>
                    <a:pt x="7716" y="372"/>
                  </a:lnTo>
                  <a:lnTo>
                    <a:pt x="7716" y="361"/>
                  </a:lnTo>
                  <a:lnTo>
                    <a:pt x="7715" y="351"/>
                  </a:lnTo>
                  <a:lnTo>
                    <a:pt x="7713" y="342"/>
                  </a:lnTo>
                  <a:lnTo>
                    <a:pt x="7711" y="332"/>
                  </a:lnTo>
                  <a:lnTo>
                    <a:pt x="7709" y="323"/>
                  </a:lnTo>
                  <a:lnTo>
                    <a:pt x="7706" y="315"/>
                  </a:lnTo>
                  <a:lnTo>
                    <a:pt x="7703" y="305"/>
                  </a:lnTo>
                  <a:lnTo>
                    <a:pt x="7699" y="297"/>
                  </a:lnTo>
                  <a:lnTo>
                    <a:pt x="7689" y="282"/>
                  </a:lnTo>
                  <a:lnTo>
                    <a:pt x="7679" y="268"/>
                  </a:lnTo>
                  <a:lnTo>
                    <a:pt x="7668" y="255"/>
                  </a:lnTo>
                  <a:lnTo>
                    <a:pt x="7655" y="242"/>
                  </a:lnTo>
                  <a:lnTo>
                    <a:pt x="7642" y="230"/>
                  </a:lnTo>
                  <a:lnTo>
                    <a:pt x="7627" y="220"/>
                  </a:lnTo>
                  <a:lnTo>
                    <a:pt x="7613" y="211"/>
                  </a:lnTo>
                  <a:lnTo>
                    <a:pt x="7598" y="202"/>
                  </a:lnTo>
                  <a:lnTo>
                    <a:pt x="7567" y="187"/>
                  </a:lnTo>
                  <a:lnTo>
                    <a:pt x="7538" y="173"/>
                  </a:lnTo>
                  <a:lnTo>
                    <a:pt x="7501" y="157"/>
                  </a:lnTo>
                  <a:lnTo>
                    <a:pt x="7465" y="143"/>
                  </a:lnTo>
                  <a:lnTo>
                    <a:pt x="7427" y="129"/>
                  </a:lnTo>
                  <a:lnTo>
                    <a:pt x="7389" y="115"/>
                  </a:lnTo>
                  <a:lnTo>
                    <a:pt x="7350" y="103"/>
                  </a:lnTo>
                  <a:lnTo>
                    <a:pt x="7311" y="92"/>
                  </a:lnTo>
                  <a:lnTo>
                    <a:pt x="7272" y="81"/>
                  </a:lnTo>
                  <a:lnTo>
                    <a:pt x="7232" y="72"/>
                  </a:lnTo>
                  <a:lnTo>
                    <a:pt x="7192" y="63"/>
                  </a:lnTo>
                  <a:lnTo>
                    <a:pt x="7152" y="55"/>
                  </a:lnTo>
                  <a:lnTo>
                    <a:pt x="7112" y="47"/>
                  </a:lnTo>
                  <a:lnTo>
                    <a:pt x="7072" y="40"/>
                  </a:lnTo>
                  <a:lnTo>
                    <a:pt x="7031" y="35"/>
                  </a:lnTo>
                  <a:lnTo>
                    <a:pt x="6990" y="30"/>
                  </a:lnTo>
                  <a:lnTo>
                    <a:pt x="6950" y="26"/>
                  </a:lnTo>
                  <a:lnTo>
                    <a:pt x="6910" y="22"/>
                  </a:lnTo>
                  <a:lnTo>
                    <a:pt x="6819" y="16"/>
                  </a:lnTo>
                  <a:lnTo>
                    <a:pt x="6728" y="10"/>
                  </a:lnTo>
                  <a:lnTo>
                    <a:pt x="6637" y="5"/>
                  </a:lnTo>
                  <a:lnTo>
                    <a:pt x="6545" y="2"/>
                  </a:lnTo>
                  <a:lnTo>
                    <a:pt x="6453" y="0"/>
                  </a:lnTo>
                  <a:lnTo>
                    <a:pt x="6361" y="0"/>
                  </a:lnTo>
                  <a:lnTo>
                    <a:pt x="6315" y="1"/>
                  </a:lnTo>
                  <a:lnTo>
                    <a:pt x="6270" y="2"/>
                  </a:lnTo>
                  <a:lnTo>
                    <a:pt x="6224" y="4"/>
                  </a:lnTo>
                  <a:lnTo>
                    <a:pt x="6178" y="6"/>
                  </a:lnTo>
                  <a:lnTo>
                    <a:pt x="6134" y="9"/>
                  </a:lnTo>
                  <a:lnTo>
                    <a:pt x="6088" y="12"/>
                  </a:lnTo>
                  <a:lnTo>
                    <a:pt x="6042" y="17"/>
                  </a:lnTo>
                  <a:lnTo>
                    <a:pt x="5997" y="22"/>
                  </a:lnTo>
                  <a:lnTo>
                    <a:pt x="5952" y="27"/>
                  </a:lnTo>
                  <a:lnTo>
                    <a:pt x="5907" y="33"/>
                  </a:lnTo>
                  <a:lnTo>
                    <a:pt x="5861" y="41"/>
                  </a:lnTo>
                  <a:lnTo>
                    <a:pt x="5817" y="49"/>
                  </a:lnTo>
                  <a:lnTo>
                    <a:pt x="5772" y="58"/>
                  </a:lnTo>
                  <a:lnTo>
                    <a:pt x="5727" y="68"/>
                  </a:lnTo>
                  <a:lnTo>
                    <a:pt x="5683" y="78"/>
                  </a:lnTo>
                  <a:lnTo>
                    <a:pt x="5639" y="90"/>
                  </a:lnTo>
                  <a:lnTo>
                    <a:pt x="5595" y="102"/>
                  </a:lnTo>
                  <a:lnTo>
                    <a:pt x="5551" y="115"/>
                  </a:lnTo>
                  <a:lnTo>
                    <a:pt x="5508" y="131"/>
                  </a:lnTo>
                  <a:lnTo>
                    <a:pt x="5464" y="146"/>
                  </a:lnTo>
                  <a:lnTo>
                    <a:pt x="5455" y="152"/>
                  </a:lnTo>
                  <a:lnTo>
                    <a:pt x="5443" y="160"/>
                  </a:lnTo>
                  <a:lnTo>
                    <a:pt x="5429" y="170"/>
                  </a:lnTo>
                  <a:lnTo>
                    <a:pt x="5415" y="184"/>
                  </a:lnTo>
                  <a:lnTo>
                    <a:pt x="5409" y="191"/>
                  </a:lnTo>
                  <a:lnTo>
                    <a:pt x="5403" y="199"/>
                  </a:lnTo>
                  <a:lnTo>
                    <a:pt x="5398" y="207"/>
                  </a:lnTo>
                  <a:lnTo>
                    <a:pt x="5393" y="216"/>
                  </a:lnTo>
                  <a:lnTo>
                    <a:pt x="5389" y="224"/>
                  </a:lnTo>
                  <a:lnTo>
                    <a:pt x="5386" y="234"/>
                  </a:lnTo>
                  <a:lnTo>
                    <a:pt x="5384" y="243"/>
                  </a:lnTo>
                  <a:lnTo>
                    <a:pt x="5384" y="254"/>
                  </a:lnTo>
                  <a:lnTo>
                    <a:pt x="5389" y="240"/>
                  </a:lnTo>
                  <a:lnTo>
                    <a:pt x="5393" y="226"/>
                  </a:lnTo>
                  <a:lnTo>
                    <a:pt x="5397" y="212"/>
                  </a:lnTo>
                  <a:lnTo>
                    <a:pt x="5399" y="199"/>
                  </a:lnTo>
                  <a:lnTo>
                    <a:pt x="5400" y="185"/>
                  </a:lnTo>
                  <a:lnTo>
                    <a:pt x="5400" y="171"/>
                  </a:lnTo>
                  <a:lnTo>
                    <a:pt x="5398" y="158"/>
                  </a:lnTo>
                  <a:lnTo>
                    <a:pt x="5396" y="146"/>
                  </a:lnTo>
                  <a:lnTo>
                    <a:pt x="5393" y="135"/>
                  </a:lnTo>
                  <a:lnTo>
                    <a:pt x="5389" y="126"/>
                  </a:lnTo>
                  <a:lnTo>
                    <a:pt x="5383" y="116"/>
                  </a:lnTo>
                  <a:lnTo>
                    <a:pt x="5377" y="110"/>
                  </a:lnTo>
                  <a:lnTo>
                    <a:pt x="5372" y="107"/>
                  </a:lnTo>
                  <a:lnTo>
                    <a:pt x="5369" y="105"/>
                  </a:lnTo>
                  <a:lnTo>
                    <a:pt x="5365" y="103"/>
                  </a:lnTo>
                  <a:lnTo>
                    <a:pt x="5360" y="102"/>
                  </a:lnTo>
                  <a:lnTo>
                    <a:pt x="5356" y="101"/>
                  </a:lnTo>
                  <a:lnTo>
                    <a:pt x="5351" y="101"/>
                  </a:lnTo>
                  <a:lnTo>
                    <a:pt x="5346" y="102"/>
                  </a:lnTo>
                  <a:lnTo>
                    <a:pt x="5340" y="103"/>
                  </a:lnTo>
                  <a:lnTo>
                    <a:pt x="5309" y="106"/>
                  </a:lnTo>
                  <a:lnTo>
                    <a:pt x="5279" y="108"/>
                  </a:lnTo>
                  <a:lnTo>
                    <a:pt x="5248" y="108"/>
                  </a:lnTo>
                  <a:lnTo>
                    <a:pt x="5219" y="107"/>
                  </a:lnTo>
                  <a:lnTo>
                    <a:pt x="5190" y="105"/>
                  </a:lnTo>
                  <a:lnTo>
                    <a:pt x="5160" y="103"/>
                  </a:lnTo>
                  <a:lnTo>
                    <a:pt x="5132" y="100"/>
                  </a:lnTo>
                  <a:lnTo>
                    <a:pt x="5102" y="96"/>
                  </a:lnTo>
                  <a:lnTo>
                    <a:pt x="5045" y="89"/>
                  </a:lnTo>
                  <a:lnTo>
                    <a:pt x="4988" y="83"/>
                  </a:lnTo>
                  <a:lnTo>
                    <a:pt x="4960" y="82"/>
                  </a:lnTo>
                  <a:lnTo>
                    <a:pt x="4930" y="80"/>
                  </a:lnTo>
                  <a:lnTo>
                    <a:pt x="4902" y="80"/>
                  </a:lnTo>
                  <a:lnTo>
                    <a:pt x="4872" y="82"/>
                  </a:lnTo>
                  <a:lnTo>
                    <a:pt x="4846" y="83"/>
                  </a:lnTo>
                  <a:lnTo>
                    <a:pt x="4820" y="85"/>
                  </a:lnTo>
                  <a:lnTo>
                    <a:pt x="4793" y="89"/>
                  </a:lnTo>
                  <a:lnTo>
                    <a:pt x="4767" y="93"/>
                  </a:lnTo>
                  <a:lnTo>
                    <a:pt x="4741" y="97"/>
                  </a:lnTo>
                  <a:lnTo>
                    <a:pt x="4716" y="103"/>
                  </a:lnTo>
                  <a:lnTo>
                    <a:pt x="4691" y="109"/>
                  </a:lnTo>
                  <a:lnTo>
                    <a:pt x="4665" y="115"/>
                  </a:lnTo>
                  <a:lnTo>
                    <a:pt x="4615" y="131"/>
                  </a:lnTo>
                  <a:lnTo>
                    <a:pt x="4567" y="147"/>
                  </a:lnTo>
                  <a:lnTo>
                    <a:pt x="4519" y="165"/>
                  </a:lnTo>
                  <a:lnTo>
                    <a:pt x="4470" y="184"/>
                  </a:lnTo>
                  <a:lnTo>
                    <a:pt x="4422" y="203"/>
                  </a:lnTo>
                  <a:lnTo>
                    <a:pt x="4375" y="222"/>
                  </a:lnTo>
                  <a:lnTo>
                    <a:pt x="4326" y="241"/>
                  </a:lnTo>
                  <a:lnTo>
                    <a:pt x="4277" y="260"/>
                  </a:lnTo>
                  <a:lnTo>
                    <a:pt x="4227" y="277"/>
                  </a:lnTo>
                  <a:lnTo>
                    <a:pt x="4176" y="293"/>
                  </a:lnTo>
                  <a:lnTo>
                    <a:pt x="4151" y="300"/>
                  </a:lnTo>
                  <a:lnTo>
                    <a:pt x="4125" y="306"/>
                  </a:lnTo>
                  <a:lnTo>
                    <a:pt x="4098" y="313"/>
                  </a:lnTo>
                  <a:lnTo>
                    <a:pt x="4072" y="318"/>
                  </a:lnTo>
                  <a:lnTo>
                    <a:pt x="4057" y="322"/>
                  </a:lnTo>
                  <a:lnTo>
                    <a:pt x="4042" y="325"/>
                  </a:lnTo>
                  <a:lnTo>
                    <a:pt x="4028" y="330"/>
                  </a:lnTo>
                  <a:lnTo>
                    <a:pt x="4013" y="335"/>
                  </a:lnTo>
                  <a:lnTo>
                    <a:pt x="3985" y="346"/>
                  </a:lnTo>
                  <a:lnTo>
                    <a:pt x="3957" y="358"/>
                  </a:lnTo>
                  <a:lnTo>
                    <a:pt x="3929" y="373"/>
                  </a:lnTo>
                  <a:lnTo>
                    <a:pt x="3903" y="388"/>
                  </a:lnTo>
                  <a:lnTo>
                    <a:pt x="3877" y="404"/>
                  </a:lnTo>
                  <a:lnTo>
                    <a:pt x="3850" y="421"/>
                  </a:lnTo>
                  <a:lnTo>
                    <a:pt x="3796" y="455"/>
                  </a:lnTo>
                  <a:lnTo>
                    <a:pt x="3743" y="488"/>
                  </a:lnTo>
                  <a:lnTo>
                    <a:pt x="3716" y="504"/>
                  </a:lnTo>
                  <a:lnTo>
                    <a:pt x="3689" y="519"/>
                  </a:lnTo>
                  <a:lnTo>
                    <a:pt x="3660" y="532"/>
                  </a:lnTo>
                  <a:lnTo>
                    <a:pt x="3632" y="543"/>
                  </a:lnTo>
                  <a:lnTo>
                    <a:pt x="3639" y="536"/>
                  </a:lnTo>
                  <a:lnTo>
                    <a:pt x="3645" y="531"/>
                  </a:lnTo>
                  <a:lnTo>
                    <a:pt x="3651" y="526"/>
                  </a:lnTo>
                  <a:lnTo>
                    <a:pt x="3658" y="522"/>
                  </a:lnTo>
                  <a:close/>
                </a:path>
              </a:pathLst>
            </a:cu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9" name="Freeform 119"/>
            <p:cNvSpPr>
              <a:spLocks noChangeArrowheads="1"/>
            </p:cNvSpPr>
            <p:nvPr/>
          </p:nvSpPr>
          <p:spPr bwMode="auto">
            <a:xfrm>
              <a:off x="165" y="423"/>
              <a:ext cx="22" cy="1"/>
            </a:xfrm>
            <a:custGeom>
              <a:avLst/>
              <a:gdLst>
                <a:gd name="T0" fmla="*/ 0 w 365"/>
                <a:gd name="T1" fmla="*/ 0 h 16"/>
                <a:gd name="T2" fmla="*/ 0 w 365"/>
                <a:gd name="T3" fmla="*/ 0 h 16"/>
                <a:gd name="T4" fmla="*/ 0 w 365"/>
                <a:gd name="T5" fmla="*/ 0 h 16"/>
                <a:gd name="T6" fmla="*/ 0 w 365"/>
                <a:gd name="T7" fmla="*/ 0 h 16"/>
                <a:gd name="T8" fmla="*/ 0 w 365"/>
                <a:gd name="T9" fmla="*/ 0 h 16"/>
                <a:gd name="T10" fmla="*/ 0 w 365"/>
                <a:gd name="T11" fmla="*/ 0 h 16"/>
                <a:gd name="T12" fmla="*/ 0 w 365"/>
                <a:gd name="T13" fmla="*/ 0 h 16"/>
                <a:gd name="T14" fmla="*/ 0 w 365"/>
                <a:gd name="T15" fmla="*/ 0 h 16"/>
                <a:gd name="T16" fmla="*/ 0 w 365"/>
                <a:gd name="T17" fmla="*/ 0 h 16"/>
                <a:gd name="T18" fmla="*/ 0 w 365"/>
                <a:gd name="T19" fmla="*/ 0 h 16"/>
                <a:gd name="T20" fmla="*/ 0 w 365"/>
                <a:gd name="T21" fmla="*/ 0 h 16"/>
                <a:gd name="T22" fmla="*/ 0 w 365"/>
                <a:gd name="T23" fmla="*/ 0 h 16"/>
                <a:gd name="T24" fmla="*/ 0 w 365"/>
                <a:gd name="T25" fmla="*/ 0 h 16"/>
                <a:gd name="T26" fmla="*/ 0 w 365"/>
                <a:gd name="T27" fmla="*/ 0 h 16"/>
                <a:gd name="T28" fmla="*/ 0 w 365"/>
                <a:gd name="T29" fmla="*/ 0 h 16"/>
                <a:gd name="T30" fmla="*/ 0 w 365"/>
                <a:gd name="T31" fmla="*/ 0 h 16"/>
                <a:gd name="T32" fmla="*/ 0 w 365"/>
                <a:gd name="T33" fmla="*/ 0 h 16"/>
                <a:gd name="T34" fmla="*/ 0 w 365"/>
                <a:gd name="T35" fmla="*/ 0 h 1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365"/>
                <a:gd name="T55" fmla="*/ 0 h 16"/>
                <a:gd name="T56" fmla="*/ 365 w 365"/>
                <a:gd name="T57" fmla="*/ 16 h 1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365" h="16">
                  <a:moveTo>
                    <a:pt x="0" y="0"/>
                  </a:moveTo>
                  <a:lnTo>
                    <a:pt x="21" y="4"/>
                  </a:lnTo>
                  <a:lnTo>
                    <a:pt x="44" y="7"/>
                  </a:lnTo>
                  <a:lnTo>
                    <a:pt x="66" y="10"/>
                  </a:lnTo>
                  <a:lnTo>
                    <a:pt x="89" y="12"/>
                  </a:lnTo>
                  <a:lnTo>
                    <a:pt x="112" y="13"/>
                  </a:lnTo>
                  <a:lnTo>
                    <a:pt x="134" y="15"/>
                  </a:lnTo>
                  <a:lnTo>
                    <a:pt x="158" y="15"/>
                  </a:lnTo>
                  <a:lnTo>
                    <a:pt x="180" y="16"/>
                  </a:lnTo>
                  <a:lnTo>
                    <a:pt x="203" y="15"/>
                  </a:lnTo>
                  <a:lnTo>
                    <a:pt x="227" y="15"/>
                  </a:lnTo>
                  <a:lnTo>
                    <a:pt x="249" y="13"/>
                  </a:lnTo>
                  <a:lnTo>
                    <a:pt x="272" y="12"/>
                  </a:lnTo>
                  <a:lnTo>
                    <a:pt x="296" y="10"/>
                  </a:lnTo>
                  <a:lnTo>
                    <a:pt x="318" y="7"/>
                  </a:lnTo>
                  <a:lnTo>
                    <a:pt x="341" y="4"/>
                  </a:lnTo>
                  <a:lnTo>
                    <a:pt x="36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0" name="Freeform 120"/>
            <p:cNvSpPr>
              <a:spLocks noChangeArrowheads="1"/>
            </p:cNvSpPr>
            <p:nvPr/>
          </p:nvSpPr>
          <p:spPr bwMode="auto">
            <a:xfrm>
              <a:off x="59" y="417"/>
              <a:ext cx="37" cy="7"/>
            </a:xfrm>
            <a:custGeom>
              <a:avLst/>
              <a:gdLst>
                <a:gd name="T0" fmla="*/ 0 w 593"/>
                <a:gd name="T1" fmla="*/ 0 h 118"/>
                <a:gd name="T2" fmla="*/ 0 w 593"/>
                <a:gd name="T3" fmla="*/ 0 h 118"/>
                <a:gd name="T4" fmla="*/ 0 w 593"/>
                <a:gd name="T5" fmla="*/ 0 h 118"/>
                <a:gd name="T6" fmla="*/ 0 w 593"/>
                <a:gd name="T7" fmla="*/ 0 h 118"/>
                <a:gd name="T8" fmla="*/ 0 w 593"/>
                <a:gd name="T9" fmla="*/ 0 h 118"/>
                <a:gd name="T10" fmla="*/ 0 w 593"/>
                <a:gd name="T11" fmla="*/ 0 h 118"/>
                <a:gd name="T12" fmla="*/ 0 w 593"/>
                <a:gd name="T13" fmla="*/ 0 h 118"/>
                <a:gd name="T14" fmla="*/ 0 w 593"/>
                <a:gd name="T15" fmla="*/ 0 h 118"/>
                <a:gd name="T16" fmla="*/ 0 w 593"/>
                <a:gd name="T17" fmla="*/ 0 h 118"/>
                <a:gd name="T18" fmla="*/ 0 w 593"/>
                <a:gd name="T19" fmla="*/ 0 h 118"/>
                <a:gd name="T20" fmla="*/ 0 w 593"/>
                <a:gd name="T21" fmla="*/ 0 h 118"/>
                <a:gd name="T22" fmla="*/ 0 w 593"/>
                <a:gd name="T23" fmla="*/ 0 h 118"/>
                <a:gd name="T24" fmla="*/ 0 w 593"/>
                <a:gd name="T25" fmla="*/ 0 h 118"/>
                <a:gd name="T26" fmla="*/ 0 w 593"/>
                <a:gd name="T27" fmla="*/ 0 h 118"/>
                <a:gd name="T28" fmla="*/ 0 w 593"/>
                <a:gd name="T29" fmla="*/ 0 h 118"/>
                <a:gd name="T30" fmla="*/ 0 w 593"/>
                <a:gd name="T31" fmla="*/ 0 h 118"/>
                <a:gd name="T32" fmla="*/ 0 w 593"/>
                <a:gd name="T33" fmla="*/ 0 h 118"/>
                <a:gd name="T34" fmla="*/ 0 w 593"/>
                <a:gd name="T35" fmla="*/ 0 h 118"/>
                <a:gd name="T36" fmla="*/ 0 w 593"/>
                <a:gd name="T37" fmla="*/ 0 h 118"/>
                <a:gd name="T38" fmla="*/ 0 w 593"/>
                <a:gd name="T39" fmla="*/ 0 h 118"/>
                <a:gd name="T40" fmla="*/ 0 w 593"/>
                <a:gd name="T41" fmla="*/ 0 h 118"/>
                <a:gd name="T42" fmla="*/ 0 w 593"/>
                <a:gd name="T43" fmla="*/ 0 h 118"/>
                <a:gd name="T44" fmla="*/ 0 w 593"/>
                <a:gd name="T45" fmla="*/ 0 h 118"/>
                <a:gd name="T46" fmla="*/ 0 w 593"/>
                <a:gd name="T47" fmla="*/ 0 h 118"/>
                <a:gd name="T48" fmla="*/ 0 w 593"/>
                <a:gd name="T49" fmla="*/ 0 h 118"/>
                <a:gd name="T50" fmla="*/ 0 w 593"/>
                <a:gd name="T51" fmla="*/ 0 h 118"/>
                <a:gd name="T52" fmla="*/ 0 w 593"/>
                <a:gd name="T53" fmla="*/ 0 h 118"/>
                <a:gd name="T54" fmla="*/ 0 w 593"/>
                <a:gd name="T55" fmla="*/ 0 h 118"/>
                <a:gd name="T56" fmla="*/ 0 w 593"/>
                <a:gd name="T57" fmla="*/ 0 h 118"/>
                <a:gd name="T58" fmla="*/ 0 w 593"/>
                <a:gd name="T59" fmla="*/ 0 h 118"/>
                <a:gd name="T60" fmla="*/ 0 w 593"/>
                <a:gd name="T61" fmla="*/ 0 h 118"/>
                <a:gd name="T62" fmla="*/ 0 w 593"/>
                <a:gd name="T63" fmla="*/ 0 h 118"/>
                <a:gd name="T64" fmla="*/ 0 w 593"/>
                <a:gd name="T65" fmla="*/ 0 h 118"/>
                <a:gd name="T66" fmla="*/ 0 w 593"/>
                <a:gd name="T67" fmla="*/ 0 h 118"/>
                <a:gd name="T68" fmla="*/ 0 w 593"/>
                <a:gd name="T69" fmla="*/ 0 h 118"/>
                <a:gd name="T70" fmla="*/ 0 w 593"/>
                <a:gd name="T71" fmla="*/ 0 h 118"/>
                <a:gd name="T72" fmla="*/ 0 w 593"/>
                <a:gd name="T73" fmla="*/ 0 h 118"/>
                <a:gd name="T74" fmla="*/ 0 w 593"/>
                <a:gd name="T75" fmla="*/ 0 h 118"/>
                <a:gd name="T76" fmla="*/ 0 w 593"/>
                <a:gd name="T77" fmla="*/ 0 h 118"/>
                <a:gd name="T78" fmla="*/ 0 w 593"/>
                <a:gd name="T79" fmla="*/ 0 h 118"/>
                <a:gd name="T80" fmla="*/ 0 w 593"/>
                <a:gd name="T81" fmla="*/ 0 h 118"/>
                <a:gd name="T82" fmla="*/ 0 w 593"/>
                <a:gd name="T83" fmla="*/ 0 h 118"/>
                <a:gd name="T84" fmla="*/ 0 w 593"/>
                <a:gd name="T85" fmla="*/ 0 h 118"/>
                <a:gd name="T86" fmla="*/ 0 w 593"/>
                <a:gd name="T87" fmla="*/ 0 h 118"/>
                <a:gd name="T88" fmla="*/ 0 w 593"/>
                <a:gd name="T89" fmla="*/ 0 h 118"/>
                <a:gd name="T90" fmla="*/ 0 w 593"/>
                <a:gd name="T91" fmla="*/ 0 h 118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593"/>
                <a:gd name="T139" fmla="*/ 0 h 118"/>
                <a:gd name="T140" fmla="*/ 593 w 593"/>
                <a:gd name="T141" fmla="*/ 118 h 118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593" h="118">
                  <a:moveTo>
                    <a:pt x="593" y="118"/>
                  </a:moveTo>
                  <a:lnTo>
                    <a:pt x="565" y="109"/>
                  </a:lnTo>
                  <a:lnTo>
                    <a:pt x="527" y="95"/>
                  </a:lnTo>
                  <a:lnTo>
                    <a:pt x="483" y="77"/>
                  </a:lnTo>
                  <a:lnTo>
                    <a:pt x="434" y="58"/>
                  </a:lnTo>
                  <a:lnTo>
                    <a:pt x="385" y="40"/>
                  </a:lnTo>
                  <a:lnTo>
                    <a:pt x="339" y="24"/>
                  </a:lnTo>
                  <a:lnTo>
                    <a:pt x="320" y="16"/>
                  </a:lnTo>
                  <a:lnTo>
                    <a:pt x="302" y="11"/>
                  </a:lnTo>
                  <a:lnTo>
                    <a:pt x="287" y="7"/>
                  </a:lnTo>
                  <a:lnTo>
                    <a:pt x="275" y="5"/>
                  </a:lnTo>
                  <a:lnTo>
                    <a:pt x="224" y="1"/>
                  </a:lnTo>
                  <a:lnTo>
                    <a:pt x="187" y="0"/>
                  </a:lnTo>
                  <a:lnTo>
                    <a:pt x="172" y="0"/>
                  </a:lnTo>
                  <a:lnTo>
                    <a:pt x="160" y="1"/>
                  </a:lnTo>
                  <a:lnTo>
                    <a:pt x="149" y="2"/>
                  </a:lnTo>
                  <a:lnTo>
                    <a:pt x="139" y="3"/>
                  </a:lnTo>
                  <a:lnTo>
                    <a:pt x="120" y="7"/>
                  </a:lnTo>
                  <a:lnTo>
                    <a:pt x="99" y="12"/>
                  </a:lnTo>
                  <a:lnTo>
                    <a:pt x="69" y="17"/>
                  </a:lnTo>
                  <a:lnTo>
                    <a:pt x="27" y="22"/>
                  </a:lnTo>
                  <a:lnTo>
                    <a:pt x="23" y="24"/>
                  </a:lnTo>
                  <a:lnTo>
                    <a:pt x="18" y="26"/>
                  </a:lnTo>
                  <a:lnTo>
                    <a:pt x="14" y="29"/>
                  </a:lnTo>
                  <a:lnTo>
                    <a:pt x="11" y="33"/>
                  </a:lnTo>
                  <a:lnTo>
                    <a:pt x="8" y="37"/>
                  </a:lnTo>
                  <a:lnTo>
                    <a:pt x="5" y="41"/>
                  </a:lnTo>
                  <a:lnTo>
                    <a:pt x="3" y="46"/>
                  </a:lnTo>
                  <a:lnTo>
                    <a:pt x="2" y="51"/>
                  </a:lnTo>
                  <a:lnTo>
                    <a:pt x="1" y="55"/>
                  </a:lnTo>
                  <a:lnTo>
                    <a:pt x="0" y="60"/>
                  </a:lnTo>
                  <a:lnTo>
                    <a:pt x="0" y="64"/>
                  </a:lnTo>
                  <a:lnTo>
                    <a:pt x="1" y="67"/>
                  </a:lnTo>
                  <a:lnTo>
                    <a:pt x="3" y="71"/>
                  </a:lnTo>
                  <a:lnTo>
                    <a:pt x="5" y="73"/>
                  </a:lnTo>
                  <a:lnTo>
                    <a:pt x="8" y="74"/>
                  </a:lnTo>
                  <a:lnTo>
                    <a:pt x="12" y="75"/>
                  </a:lnTo>
                  <a:lnTo>
                    <a:pt x="44" y="77"/>
                  </a:lnTo>
                  <a:lnTo>
                    <a:pt x="78" y="78"/>
                  </a:lnTo>
                  <a:lnTo>
                    <a:pt x="115" y="80"/>
                  </a:lnTo>
                  <a:lnTo>
                    <a:pt x="152" y="81"/>
                  </a:lnTo>
                  <a:lnTo>
                    <a:pt x="191" y="83"/>
                  </a:lnTo>
                  <a:lnTo>
                    <a:pt x="230" y="86"/>
                  </a:lnTo>
                  <a:lnTo>
                    <a:pt x="266" y="88"/>
                  </a:lnTo>
                  <a:lnTo>
                    <a:pt x="302" y="92"/>
                  </a:lnTo>
                  <a:lnTo>
                    <a:pt x="593" y="118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" name="Freeform 121"/>
            <p:cNvSpPr>
              <a:spLocks noChangeArrowheads="1"/>
            </p:cNvSpPr>
            <p:nvPr/>
          </p:nvSpPr>
          <p:spPr bwMode="auto">
            <a:xfrm>
              <a:off x="716" y="215"/>
              <a:ext cx="21" cy="51"/>
            </a:xfrm>
            <a:custGeom>
              <a:avLst/>
              <a:gdLst>
                <a:gd name="T0" fmla="*/ 0 w 333"/>
                <a:gd name="T1" fmla="*/ 0 h 812"/>
                <a:gd name="T2" fmla="*/ 0 w 333"/>
                <a:gd name="T3" fmla="*/ 0 h 812"/>
                <a:gd name="T4" fmla="*/ 0 w 333"/>
                <a:gd name="T5" fmla="*/ 0 h 812"/>
                <a:gd name="T6" fmla="*/ 0 w 333"/>
                <a:gd name="T7" fmla="*/ 0 h 812"/>
                <a:gd name="T8" fmla="*/ 0 w 333"/>
                <a:gd name="T9" fmla="*/ 0 h 812"/>
                <a:gd name="T10" fmla="*/ 0 w 333"/>
                <a:gd name="T11" fmla="*/ 0 h 812"/>
                <a:gd name="T12" fmla="*/ 0 w 333"/>
                <a:gd name="T13" fmla="*/ 0 h 812"/>
                <a:gd name="T14" fmla="*/ 0 w 333"/>
                <a:gd name="T15" fmla="*/ 0 h 812"/>
                <a:gd name="T16" fmla="*/ 0 w 333"/>
                <a:gd name="T17" fmla="*/ 0 h 812"/>
                <a:gd name="T18" fmla="*/ 0 w 333"/>
                <a:gd name="T19" fmla="*/ 0 h 812"/>
                <a:gd name="T20" fmla="*/ 0 w 333"/>
                <a:gd name="T21" fmla="*/ 0 h 812"/>
                <a:gd name="T22" fmla="*/ 0 w 333"/>
                <a:gd name="T23" fmla="*/ 0 h 812"/>
                <a:gd name="T24" fmla="*/ 0 w 333"/>
                <a:gd name="T25" fmla="*/ 0 h 812"/>
                <a:gd name="T26" fmla="*/ 0 w 333"/>
                <a:gd name="T27" fmla="*/ 0 h 812"/>
                <a:gd name="T28" fmla="*/ 0 w 333"/>
                <a:gd name="T29" fmla="*/ 0 h 812"/>
                <a:gd name="T30" fmla="*/ 0 w 333"/>
                <a:gd name="T31" fmla="*/ 0 h 812"/>
                <a:gd name="T32" fmla="*/ 0 w 333"/>
                <a:gd name="T33" fmla="*/ 0 h 812"/>
                <a:gd name="T34" fmla="*/ 0 w 333"/>
                <a:gd name="T35" fmla="*/ 0 h 812"/>
                <a:gd name="T36" fmla="*/ 0 w 333"/>
                <a:gd name="T37" fmla="*/ 0 h 812"/>
                <a:gd name="T38" fmla="*/ 0 w 333"/>
                <a:gd name="T39" fmla="*/ 0 h 812"/>
                <a:gd name="T40" fmla="*/ 0 w 333"/>
                <a:gd name="T41" fmla="*/ 0 h 812"/>
                <a:gd name="T42" fmla="*/ 0 w 333"/>
                <a:gd name="T43" fmla="*/ 0 h 812"/>
                <a:gd name="T44" fmla="*/ 0 w 333"/>
                <a:gd name="T45" fmla="*/ 0 h 812"/>
                <a:gd name="T46" fmla="*/ 0 w 333"/>
                <a:gd name="T47" fmla="*/ 0 h 812"/>
                <a:gd name="T48" fmla="*/ 0 w 333"/>
                <a:gd name="T49" fmla="*/ 0 h 812"/>
                <a:gd name="T50" fmla="*/ 0 w 333"/>
                <a:gd name="T51" fmla="*/ 0 h 812"/>
                <a:gd name="T52" fmla="*/ 0 w 333"/>
                <a:gd name="T53" fmla="*/ 0 h 812"/>
                <a:gd name="T54" fmla="*/ 0 w 333"/>
                <a:gd name="T55" fmla="*/ 0 h 812"/>
                <a:gd name="T56" fmla="*/ 0 w 333"/>
                <a:gd name="T57" fmla="*/ 0 h 812"/>
                <a:gd name="T58" fmla="*/ 0 w 333"/>
                <a:gd name="T59" fmla="*/ 0 h 812"/>
                <a:gd name="T60" fmla="*/ 0 w 333"/>
                <a:gd name="T61" fmla="*/ 0 h 812"/>
                <a:gd name="T62" fmla="*/ 0 w 333"/>
                <a:gd name="T63" fmla="*/ 0 h 812"/>
                <a:gd name="T64" fmla="*/ 0 w 333"/>
                <a:gd name="T65" fmla="*/ 0 h 812"/>
                <a:gd name="T66" fmla="*/ 0 w 333"/>
                <a:gd name="T67" fmla="*/ 0 h 812"/>
                <a:gd name="T68" fmla="*/ 0 w 333"/>
                <a:gd name="T69" fmla="*/ 0 h 812"/>
                <a:gd name="T70" fmla="*/ 0 w 333"/>
                <a:gd name="T71" fmla="*/ 0 h 812"/>
                <a:gd name="T72" fmla="*/ 0 w 333"/>
                <a:gd name="T73" fmla="*/ 0 h 812"/>
                <a:gd name="T74" fmla="*/ 0 w 333"/>
                <a:gd name="T75" fmla="*/ 0 h 812"/>
                <a:gd name="T76" fmla="*/ 0 w 333"/>
                <a:gd name="T77" fmla="*/ 0 h 812"/>
                <a:gd name="T78" fmla="*/ 0 w 333"/>
                <a:gd name="T79" fmla="*/ 0 h 812"/>
                <a:gd name="T80" fmla="*/ 0 w 333"/>
                <a:gd name="T81" fmla="*/ 0 h 812"/>
                <a:gd name="T82" fmla="*/ 0 w 333"/>
                <a:gd name="T83" fmla="*/ 0 h 812"/>
                <a:gd name="T84" fmla="*/ 0 w 333"/>
                <a:gd name="T85" fmla="*/ 0 h 812"/>
                <a:gd name="T86" fmla="*/ 0 w 333"/>
                <a:gd name="T87" fmla="*/ 0 h 812"/>
                <a:gd name="T88" fmla="*/ 0 w 333"/>
                <a:gd name="T89" fmla="*/ 0 h 812"/>
                <a:gd name="T90" fmla="*/ 0 w 333"/>
                <a:gd name="T91" fmla="*/ 0 h 812"/>
                <a:gd name="T92" fmla="*/ 0 w 333"/>
                <a:gd name="T93" fmla="*/ 0 h 812"/>
                <a:gd name="T94" fmla="*/ 0 w 333"/>
                <a:gd name="T95" fmla="*/ 0 h 812"/>
                <a:gd name="T96" fmla="*/ 0 w 333"/>
                <a:gd name="T97" fmla="*/ 0 h 812"/>
                <a:gd name="T98" fmla="*/ 0 w 333"/>
                <a:gd name="T99" fmla="*/ 0 h 812"/>
                <a:gd name="T100" fmla="*/ 0 w 333"/>
                <a:gd name="T101" fmla="*/ 0 h 812"/>
                <a:gd name="T102" fmla="*/ 0 w 333"/>
                <a:gd name="T103" fmla="*/ 0 h 812"/>
                <a:gd name="T104" fmla="*/ 0 w 333"/>
                <a:gd name="T105" fmla="*/ 0 h 812"/>
                <a:gd name="T106" fmla="*/ 0 w 333"/>
                <a:gd name="T107" fmla="*/ 0 h 812"/>
                <a:gd name="T108" fmla="*/ 0 w 333"/>
                <a:gd name="T109" fmla="*/ 0 h 812"/>
                <a:gd name="T110" fmla="*/ 0 w 333"/>
                <a:gd name="T111" fmla="*/ 0 h 812"/>
                <a:gd name="T112" fmla="*/ 0 w 333"/>
                <a:gd name="T113" fmla="*/ 0 h 812"/>
                <a:gd name="T114" fmla="*/ 0 w 333"/>
                <a:gd name="T115" fmla="*/ 0 h 812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333"/>
                <a:gd name="T175" fmla="*/ 0 h 812"/>
                <a:gd name="T176" fmla="*/ 333 w 333"/>
                <a:gd name="T177" fmla="*/ 812 h 812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333" h="812">
                  <a:moveTo>
                    <a:pt x="319" y="37"/>
                  </a:moveTo>
                  <a:lnTo>
                    <a:pt x="311" y="48"/>
                  </a:lnTo>
                  <a:lnTo>
                    <a:pt x="301" y="58"/>
                  </a:lnTo>
                  <a:lnTo>
                    <a:pt x="289" y="68"/>
                  </a:lnTo>
                  <a:lnTo>
                    <a:pt x="278" y="78"/>
                  </a:lnTo>
                  <a:lnTo>
                    <a:pt x="254" y="99"/>
                  </a:lnTo>
                  <a:lnTo>
                    <a:pt x="229" y="117"/>
                  </a:lnTo>
                  <a:lnTo>
                    <a:pt x="217" y="127"/>
                  </a:lnTo>
                  <a:lnTo>
                    <a:pt x="206" y="136"/>
                  </a:lnTo>
                  <a:lnTo>
                    <a:pt x="196" y="147"/>
                  </a:lnTo>
                  <a:lnTo>
                    <a:pt x="186" y="157"/>
                  </a:lnTo>
                  <a:lnTo>
                    <a:pt x="178" y="167"/>
                  </a:lnTo>
                  <a:lnTo>
                    <a:pt x="171" y="177"/>
                  </a:lnTo>
                  <a:lnTo>
                    <a:pt x="166" y="187"/>
                  </a:lnTo>
                  <a:lnTo>
                    <a:pt x="163" y="198"/>
                  </a:lnTo>
                  <a:lnTo>
                    <a:pt x="158" y="216"/>
                  </a:lnTo>
                  <a:lnTo>
                    <a:pt x="155" y="233"/>
                  </a:lnTo>
                  <a:lnTo>
                    <a:pt x="152" y="249"/>
                  </a:lnTo>
                  <a:lnTo>
                    <a:pt x="149" y="264"/>
                  </a:lnTo>
                  <a:lnTo>
                    <a:pt x="146" y="295"/>
                  </a:lnTo>
                  <a:lnTo>
                    <a:pt x="145" y="323"/>
                  </a:lnTo>
                  <a:lnTo>
                    <a:pt x="146" y="351"/>
                  </a:lnTo>
                  <a:lnTo>
                    <a:pt x="148" y="378"/>
                  </a:lnTo>
                  <a:lnTo>
                    <a:pt x="151" y="406"/>
                  </a:lnTo>
                  <a:lnTo>
                    <a:pt x="154" y="435"/>
                  </a:lnTo>
                  <a:lnTo>
                    <a:pt x="157" y="467"/>
                  </a:lnTo>
                  <a:lnTo>
                    <a:pt x="159" y="500"/>
                  </a:lnTo>
                  <a:lnTo>
                    <a:pt x="160" y="537"/>
                  </a:lnTo>
                  <a:lnTo>
                    <a:pt x="160" y="576"/>
                  </a:lnTo>
                  <a:lnTo>
                    <a:pt x="158" y="622"/>
                  </a:lnTo>
                  <a:lnTo>
                    <a:pt x="154" y="672"/>
                  </a:lnTo>
                  <a:lnTo>
                    <a:pt x="151" y="698"/>
                  </a:lnTo>
                  <a:lnTo>
                    <a:pt x="147" y="727"/>
                  </a:lnTo>
                  <a:lnTo>
                    <a:pt x="142" y="757"/>
                  </a:lnTo>
                  <a:lnTo>
                    <a:pt x="137" y="790"/>
                  </a:lnTo>
                  <a:lnTo>
                    <a:pt x="134" y="794"/>
                  </a:lnTo>
                  <a:lnTo>
                    <a:pt x="130" y="798"/>
                  </a:lnTo>
                  <a:lnTo>
                    <a:pt x="126" y="802"/>
                  </a:lnTo>
                  <a:lnTo>
                    <a:pt x="121" y="806"/>
                  </a:lnTo>
                  <a:lnTo>
                    <a:pt x="116" y="809"/>
                  </a:lnTo>
                  <a:lnTo>
                    <a:pt x="111" y="811"/>
                  </a:lnTo>
                  <a:lnTo>
                    <a:pt x="106" y="812"/>
                  </a:lnTo>
                  <a:lnTo>
                    <a:pt x="104" y="811"/>
                  </a:lnTo>
                  <a:lnTo>
                    <a:pt x="100" y="804"/>
                  </a:lnTo>
                  <a:lnTo>
                    <a:pt x="97" y="797"/>
                  </a:lnTo>
                  <a:lnTo>
                    <a:pt x="96" y="790"/>
                  </a:lnTo>
                  <a:lnTo>
                    <a:pt x="96" y="782"/>
                  </a:lnTo>
                  <a:lnTo>
                    <a:pt x="97" y="772"/>
                  </a:lnTo>
                  <a:lnTo>
                    <a:pt x="99" y="763"/>
                  </a:lnTo>
                  <a:lnTo>
                    <a:pt x="101" y="754"/>
                  </a:lnTo>
                  <a:lnTo>
                    <a:pt x="104" y="745"/>
                  </a:lnTo>
                  <a:lnTo>
                    <a:pt x="111" y="726"/>
                  </a:lnTo>
                  <a:lnTo>
                    <a:pt x="117" y="706"/>
                  </a:lnTo>
                  <a:lnTo>
                    <a:pt x="119" y="697"/>
                  </a:lnTo>
                  <a:lnTo>
                    <a:pt x="120" y="688"/>
                  </a:lnTo>
                  <a:lnTo>
                    <a:pt x="121" y="679"/>
                  </a:lnTo>
                  <a:lnTo>
                    <a:pt x="121" y="671"/>
                  </a:lnTo>
                  <a:lnTo>
                    <a:pt x="117" y="646"/>
                  </a:lnTo>
                  <a:lnTo>
                    <a:pt x="115" y="621"/>
                  </a:lnTo>
                  <a:lnTo>
                    <a:pt x="113" y="597"/>
                  </a:lnTo>
                  <a:lnTo>
                    <a:pt x="112" y="572"/>
                  </a:lnTo>
                  <a:lnTo>
                    <a:pt x="112" y="523"/>
                  </a:lnTo>
                  <a:lnTo>
                    <a:pt x="112" y="475"/>
                  </a:lnTo>
                  <a:lnTo>
                    <a:pt x="112" y="427"/>
                  </a:lnTo>
                  <a:lnTo>
                    <a:pt x="111" y="378"/>
                  </a:lnTo>
                  <a:lnTo>
                    <a:pt x="108" y="354"/>
                  </a:lnTo>
                  <a:lnTo>
                    <a:pt x="106" y="328"/>
                  </a:lnTo>
                  <a:lnTo>
                    <a:pt x="103" y="304"/>
                  </a:lnTo>
                  <a:lnTo>
                    <a:pt x="99" y="279"/>
                  </a:lnTo>
                  <a:lnTo>
                    <a:pt x="95" y="272"/>
                  </a:lnTo>
                  <a:lnTo>
                    <a:pt x="91" y="266"/>
                  </a:lnTo>
                  <a:lnTo>
                    <a:pt x="87" y="262"/>
                  </a:lnTo>
                  <a:lnTo>
                    <a:pt x="82" y="259"/>
                  </a:lnTo>
                  <a:lnTo>
                    <a:pt x="77" y="258"/>
                  </a:lnTo>
                  <a:lnTo>
                    <a:pt x="71" y="257"/>
                  </a:lnTo>
                  <a:lnTo>
                    <a:pt x="66" y="257"/>
                  </a:lnTo>
                  <a:lnTo>
                    <a:pt x="60" y="257"/>
                  </a:lnTo>
                  <a:lnTo>
                    <a:pt x="46" y="258"/>
                  </a:lnTo>
                  <a:lnTo>
                    <a:pt x="33" y="259"/>
                  </a:lnTo>
                  <a:lnTo>
                    <a:pt x="26" y="258"/>
                  </a:lnTo>
                  <a:lnTo>
                    <a:pt x="20" y="257"/>
                  </a:lnTo>
                  <a:lnTo>
                    <a:pt x="14" y="255"/>
                  </a:lnTo>
                  <a:lnTo>
                    <a:pt x="8" y="252"/>
                  </a:lnTo>
                  <a:lnTo>
                    <a:pt x="4" y="249"/>
                  </a:lnTo>
                  <a:lnTo>
                    <a:pt x="2" y="244"/>
                  </a:lnTo>
                  <a:lnTo>
                    <a:pt x="0" y="239"/>
                  </a:lnTo>
                  <a:lnTo>
                    <a:pt x="0" y="234"/>
                  </a:lnTo>
                  <a:lnTo>
                    <a:pt x="0" y="229"/>
                  </a:lnTo>
                  <a:lnTo>
                    <a:pt x="2" y="224"/>
                  </a:lnTo>
                  <a:lnTo>
                    <a:pt x="3" y="222"/>
                  </a:lnTo>
                  <a:lnTo>
                    <a:pt x="4" y="221"/>
                  </a:lnTo>
                  <a:lnTo>
                    <a:pt x="6" y="220"/>
                  </a:lnTo>
                  <a:lnTo>
                    <a:pt x="8" y="220"/>
                  </a:lnTo>
                  <a:lnTo>
                    <a:pt x="29" y="209"/>
                  </a:lnTo>
                  <a:lnTo>
                    <a:pt x="51" y="195"/>
                  </a:lnTo>
                  <a:lnTo>
                    <a:pt x="71" y="182"/>
                  </a:lnTo>
                  <a:lnTo>
                    <a:pt x="90" y="169"/>
                  </a:lnTo>
                  <a:lnTo>
                    <a:pt x="129" y="139"/>
                  </a:lnTo>
                  <a:lnTo>
                    <a:pt x="166" y="110"/>
                  </a:lnTo>
                  <a:lnTo>
                    <a:pt x="203" y="81"/>
                  </a:lnTo>
                  <a:lnTo>
                    <a:pt x="242" y="53"/>
                  </a:lnTo>
                  <a:lnTo>
                    <a:pt x="262" y="40"/>
                  </a:lnTo>
                  <a:lnTo>
                    <a:pt x="282" y="27"/>
                  </a:lnTo>
                  <a:lnTo>
                    <a:pt x="303" y="15"/>
                  </a:lnTo>
                  <a:lnTo>
                    <a:pt x="325" y="4"/>
                  </a:lnTo>
                  <a:lnTo>
                    <a:pt x="331" y="1"/>
                  </a:lnTo>
                  <a:lnTo>
                    <a:pt x="333" y="0"/>
                  </a:lnTo>
                  <a:lnTo>
                    <a:pt x="333" y="3"/>
                  </a:lnTo>
                  <a:lnTo>
                    <a:pt x="331" y="8"/>
                  </a:lnTo>
                  <a:lnTo>
                    <a:pt x="329" y="14"/>
                  </a:lnTo>
                  <a:lnTo>
                    <a:pt x="328" y="21"/>
                  </a:lnTo>
                  <a:lnTo>
                    <a:pt x="327" y="24"/>
                  </a:lnTo>
                  <a:lnTo>
                    <a:pt x="328" y="27"/>
                  </a:lnTo>
                  <a:lnTo>
                    <a:pt x="328" y="30"/>
                  </a:lnTo>
                  <a:lnTo>
                    <a:pt x="330" y="32"/>
                  </a:lnTo>
                  <a:lnTo>
                    <a:pt x="327" y="32"/>
                  </a:lnTo>
                  <a:lnTo>
                    <a:pt x="319" y="37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" name="Freeform 122"/>
            <p:cNvSpPr>
              <a:spLocks noChangeArrowheads="1"/>
            </p:cNvSpPr>
            <p:nvPr/>
          </p:nvSpPr>
          <p:spPr bwMode="auto">
            <a:xfrm>
              <a:off x="716" y="215"/>
              <a:ext cx="21" cy="51"/>
            </a:xfrm>
            <a:custGeom>
              <a:avLst/>
              <a:gdLst>
                <a:gd name="T0" fmla="*/ 0 w 333"/>
                <a:gd name="T1" fmla="*/ 0 h 812"/>
                <a:gd name="T2" fmla="*/ 0 w 333"/>
                <a:gd name="T3" fmla="*/ 0 h 812"/>
                <a:gd name="T4" fmla="*/ 0 w 333"/>
                <a:gd name="T5" fmla="*/ 0 h 812"/>
                <a:gd name="T6" fmla="*/ 0 w 333"/>
                <a:gd name="T7" fmla="*/ 0 h 812"/>
                <a:gd name="T8" fmla="*/ 0 w 333"/>
                <a:gd name="T9" fmla="*/ 0 h 812"/>
                <a:gd name="T10" fmla="*/ 0 w 333"/>
                <a:gd name="T11" fmla="*/ 0 h 812"/>
                <a:gd name="T12" fmla="*/ 0 w 333"/>
                <a:gd name="T13" fmla="*/ 0 h 812"/>
                <a:gd name="T14" fmla="*/ 0 w 333"/>
                <a:gd name="T15" fmla="*/ 0 h 812"/>
                <a:gd name="T16" fmla="*/ 0 w 333"/>
                <a:gd name="T17" fmla="*/ 0 h 812"/>
                <a:gd name="T18" fmla="*/ 0 w 333"/>
                <a:gd name="T19" fmla="*/ 0 h 812"/>
                <a:gd name="T20" fmla="*/ 0 w 333"/>
                <a:gd name="T21" fmla="*/ 0 h 812"/>
                <a:gd name="T22" fmla="*/ 0 w 333"/>
                <a:gd name="T23" fmla="*/ 0 h 812"/>
                <a:gd name="T24" fmla="*/ 0 w 333"/>
                <a:gd name="T25" fmla="*/ 0 h 812"/>
                <a:gd name="T26" fmla="*/ 0 w 333"/>
                <a:gd name="T27" fmla="*/ 0 h 812"/>
                <a:gd name="T28" fmla="*/ 0 w 333"/>
                <a:gd name="T29" fmla="*/ 0 h 812"/>
                <a:gd name="T30" fmla="*/ 0 w 333"/>
                <a:gd name="T31" fmla="*/ 0 h 812"/>
                <a:gd name="T32" fmla="*/ 0 w 333"/>
                <a:gd name="T33" fmla="*/ 0 h 812"/>
                <a:gd name="T34" fmla="*/ 0 w 333"/>
                <a:gd name="T35" fmla="*/ 0 h 812"/>
                <a:gd name="T36" fmla="*/ 0 w 333"/>
                <a:gd name="T37" fmla="*/ 0 h 812"/>
                <a:gd name="T38" fmla="*/ 0 w 333"/>
                <a:gd name="T39" fmla="*/ 0 h 812"/>
                <a:gd name="T40" fmla="*/ 0 w 333"/>
                <a:gd name="T41" fmla="*/ 0 h 812"/>
                <a:gd name="T42" fmla="*/ 0 w 333"/>
                <a:gd name="T43" fmla="*/ 0 h 812"/>
                <a:gd name="T44" fmla="*/ 0 w 333"/>
                <a:gd name="T45" fmla="*/ 0 h 812"/>
                <a:gd name="T46" fmla="*/ 0 w 333"/>
                <a:gd name="T47" fmla="*/ 0 h 812"/>
                <a:gd name="T48" fmla="*/ 0 w 333"/>
                <a:gd name="T49" fmla="*/ 0 h 812"/>
                <a:gd name="T50" fmla="*/ 0 w 333"/>
                <a:gd name="T51" fmla="*/ 0 h 812"/>
                <a:gd name="T52" fmla="*/ 0 w 333"/>
                <a:gd name="T53" fmla="*/ 0 h 812"/>
                <a:gd name="T54" fmla="*/ 0 w 333"/>
                <a:gd name="T55" fmla="*/ 0 h 812"/>
                <a:gd name="T56" fmla="*/ 0 w 333"/>
                <a:gd name="T57" fmla="*/ 0 h 812"/>
                <a:gd name="T58" fmla="*/ 0 w 333"/>
                <a:gd name="T59" fmla="*/ 0 h 812"/>
                <a:gd name="T60" fmla="*/ 0 w 333"/>
                <a:gd name="T61" fmla="*/ 0 h 812"/>
                <a:gd name="T62" fmla="*/ 0 w 333"/>
                <a:gd name="T63" fmla="*/ 0 h 812"/>
                <a:gd name="T64" fmla="*/ 0 w 333"/>
                <a:gd name="T65" fmla="*/ 0 h 812"/>
                <a:gd name="T66" fmla="*/ 0 w 333"/>
                <a:gd name="T67" fmla="*/ 0 h 812"/>
                <a:gd name="T68" fmla="*/ 0 w 333"/>
                <a:gd name="T69" fmla="*/ 0 h 812"/>
                <a:gd name="T70" fmla="*/ 0 w 333"/>
                <a:gd name="T71" fmla="*/ 0 h 812"/>
                <a:gd name="T72" fmla="*/ 0 w 333"/>
                <a:gd name="T73" fmla="*/ 0 h 812"/>
                <a:gd name="T74" fmla="*/ 0 w 333"/>
                <a:gd name="T75" fmla="*/ 0 h 812"/>
                <a:gd name="T76" fmla="*/ 0 w 333"/>
                <a:gd name="T77" fmla="*/ 0 h 812"/>
                <a:gd name="T78" fmla="*/ 0 w 333"/>
                <a:gd name="T79" fmla="*/ 0 h 812"/>
                <a:gd name="T80" fmla="*/ 0 w 333"/>
                <a:gd name="T81" fmla="*/ 0 h 812"/>
                <a:gd name="T82" fmla="*/ 0 w 333"/>
                <a:gd name="T83" fmla="*/ 0 h 812"/>
                <a:gd name="T84" fmla="*/ 0 w 333"/>
                <a:gd name="T85" fmla="*/ 0 h 812"/>
                <a:gd name="T86" fmla="*/ 0 w 333"/>
                <a:gd name="T87" fmla="*/ 0 h 812"/>
                <a:gd name="T88" fmla="*/ 0 w 333"/>
                <a:gd name="T89" fmla="*/ 0 h 812"/>
                <a:gd name="T90" fmla="*/ 0 w 333"/>
                <a:gd name="T91" fmla="*/ 0 h 812"/>
                <a:gd name="T92" fmla="*/ 0 w 333"/>
                <a:gd name="T93" fmla="*/ 0 h 812"/>
                <a:gd name="T94" fmla="*/ 0 w 333"/>
                <a:gd name="T95" fmla="*/ 0 h 812"/>
                <a:gd name="T96" fmla="*/ 0 w 333"/>
                <a:gd name="T97" fmla="*/ 0 h 812"/>
                <a:gd name="T98" fmla="*/ 0 w 333"/>
                <a:gd name="T99" fmla="*/ 0 h 812"/>
                <a:gd name="T100" fmla="*/ 0 w 333"/>
                <a:gd name="T101" fmla="*/ 0 h 812"/>
                <a:gd name="T102" fmla="*/ 0 w 333"/>
                <a:gd name="T103" fmla="*/ 0 h 812"/>
                <a:gd name="T104" fmla="*/ 0 w 333"/>
                <a:gd name="T105" fmla="*/ 0 h 812"/>
                <a:gd name="T106" fmla="*/ 0 w 333"/>
                <a:gd name="T107" fmla="*/ 0 h 812"/>
                <a:gd name="T108" fmla="*/ 0 w 333"/>
                <a:gd name="T109" fmla="*/ 0 h 812"/>
                <a:gd name="T110" fmla="*/ 0 w 333"/>
                <a:gd name="T111" fmla="*/ 0 h 812"/>
                <a:gd name="T112" fmla="*/ 0 w 333"/>
                <a:gd name="T113" fmla="*/ 0 h 812"/>
                <a:gd name="T114" fmla="*/ 0 w 333"/>
                <a:gd name="T115" fmla="*/ 0 h 812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333"/>
                <a:gd name="T175" fmla="*/ 0 h 812"/>
                <a:gd name="T176" fmla="*/ 333 w 333"/>
                <a:gd name="T177" fmla="*/ 812 h 812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333" h="812">
                  <a:moveTo>
                    <a:pt x="319" y="37"/>
                  </a:moveTo>
                  <a:lnTo>
                    <a:pt x="311" y="48"/>
                  </a:lnTo>
                  <a:lnTo>
                    <a:pt x="301" y="58"/>
                  </a:lnTo>
                  <a:lnTo>
                    <a:pt x="289" y="68"/>
                  </a:lnTo>
                  <a:lnTo>
                    <a:pt x="278" y="78"/>
                  </a:lnTo>
                  <a:lnTo>
                    <a:pt x="254" y="99"/>
                  </a:lnTo>
                  <a:lnTo>
                    <a:pt x="229" y="117"/>
                  </a:lnTo>
                  <a:lnTo>
                    <a:pt x="217" y="127"/>
                  </a:lnTo>
                  <a:lnTo>
                    <a:pt x="206" y="136"/>
                  </a:lnTo>
                  <a:lnTo>
                    <a:pt x="196" y="147"/>
                  </a:lnTo>
                  <a:lnTo>
                    <a:pt x="186" y="157"/>
                  </a:lnTo>
                  <a:lnTo>
                    <a:pt x="178" y="167"/>
                  </a:lnTo>
                  <a:lnTo>
                    <a:pt x="171" y="177"/>
                  </a:lnTo>
                  <a:lnTo>
                    <a:pt x="166" y="187"/>
                  </a:lnTo>
                  <a:lnTo>
                    <a:pt x="163" y="198"/>
                  </a:lnTo>
                  <a:lnTo>
                    <a:pt x="158" y="216"/>
                  </a:lnTo>
                  <a:lnTo>
                    <a:pt x="155" y="233"/>
                  </a:lnTo>
                  <a:lnTo>
                    <a:pt x="152" y="249"/>
                  </a:lnTo>
                  <a:lnTo>
                    <a:pt x="149" y="264"/>
                  </a:lnTo>
                  <a:lnTo>
                    <a:pt x="146" y="295"/>
                  </a:lnTo>
                  <a:lnTo>
                    <a:pt x="145" y="323"/>
                  </a:lnTo>
                  <a:lnTo>
                    <a:pt x="146" y="351"/>
                  </a:lnTo>
                  <a:lnTo>
                    <a:pt x="148" y="378"/>
                  </a:lnTo>
                  <a:lnTo>
                    <a:pt x="151" y="406"/>
                  </a:lnTo>
                  <a:lnTo>
                    <a:pt x="154" y="435"/>
                  </a:lnTo>
                  <a:lnTo>
                    <a:pt x="157" y="467"/>
                  </a:lnTo>
                  <a:lnTo>
                    <a:pt x="159" y="500"/>
                  </a:lnTo>
                  <a:lnTo>
                    <a:pt x="160" y="537"/>
                  </a:lnTo>
                  <a:lnTo>
                    <a:pt x="160" y="576"/>
                  </a:lnTo>
                  <a:lnTo>
                    <a:pt x="158" y="622"/>
                  </a:lnTo>
                  <a:lnTo>
                    <a:pt x="154" y="672"/>
                  </a:lnTo>
                  <a:lnTo>
                    <a:pt x="151" y="698"/>
                  </a:lnTo>
                  <a:lnTo>
                    <a:pt x="147" y="727"/>
                  </a:lnTo>
                  <a:lnTo>
                    <a:pt x="142" y="757"/>
                  </a:lnTo>
                  <a:lnTo>
                    <a:pt x="137" y="790"/>
                  </a:lnTo>
                  <a:lnTo>
                    <a:pt x="134" y="794"/>
                  </a:lnTo>
                  <a:lnTo>
                    <a:pt x="130" y="798"/>
                  </a:lnTo>
                  <a:lnTo>
                    <a:pt x="126" y="802"/>
                  </a:lnTo>
                  <a:lnTo>
                    <a:pt x="121" y="806"/>
                  </a:lnTo>
                  <a:lnTo>
                    <a:pt x="116" y="809"/>
                  </a:lnTo>
                  <a:lnTo>
                    <a:pt x="111" y="811"/>
                  </a:lnTo>
                  <a:lnTo>
                    <a:pt x="106" y="812"/>
                  </a:lnTo>
                  <a:lnTo>
                    <a:pt x="104" y="811"/>
                  </a:lnTo>
                  <a:lnTo>
                    <a:pt x="100" y="804"/>
                  </a:lnTo>
                  <a:lnTo>
                    <a:pt x="97" y="797"/>
                  </a:lnTo>
                  <a:lnTo>
                    <a:pt x="96" y="790"/>
                  </a:lnTo>
                  <a:lnTo>
                    <a:pt x="96" y="782"/>
                  </a:lnTo>
                  <a:lnTo>
                    <a:pt x="97" y="772"/>
                  </a:lnTo>
                  <a:lnTo>
                    <a:pt x="99" y="763"/>
                  </a:lnTo>
                  <a:lnTo>
                    <a:pt x="101" y="754"/>
                  </a:lnTo>
                  <a:lnTo>
                    <a:pt x="104" y="745"/>
                  </a:lnTo>
                  <a:lnTo>
                    <a:pt x="111" y="726"/>
                  </a:lnTo>
                  <a:lnTo>
                    <a:pt x="117" y="706"/>
                  </a:lnTo>
                  <a:lnTo>
                    <a:pt x="119" y="697"/>
                  </a:lnTo>
                  <a:lnTo>
                    <a:pt x="120" y="688"/>
                  </a:lnTo>
                  <a:lnTo>
                    <a:pt x="121" y="679"/>
                  </a:lnTo>
                  <a:lnTo>
                    <a:pt x="121" y="671"/>
                  </a:lnTo>
                  <a:lnTo>
                    <a:pt x="117" y="646"/>
                  </a:lnTo>
                  <a:lnTo>
                    <a:pt x="115" y="621"/>
                  </a:lnTo>
                  <a:lnTo>
                    <a:pt x="113" y="597"/>
                  </a:lnTo>
                  <a:lnTo>
                    <a:pt x="112" y="572"/>
                  </a:lnTo>
                  <a:lnTo>
                    <a:pt x="112" y="523"/>
                  </a:lnTo>
                  <a:lnTo>
                    <a:pt x="112" y="475"/>
                  </a:lnTo>
                  <a:lnTo>
                    <a:pt x="112" y="427"/>
                  </a:lnTo>
                  <a:lnTo>
                    <a:pt x="111" y="378"/>
                  </a:lnTo>
                  <a:lnTo>
                    <a:pt x="108" y="354"/>
                  </a:lnTo>
                  <a:lnTo>
                    <a:pt x="106" y="328"/>
                  </a:lnTo>
                  <a:lnTo>
                    <a:pt x="103" y="304"/>
                  </a:lnTo>
                  <a:lnTo>
                    <a:pt x="99" y="279"/>
                  </a:lnTo>
                  <a:lnTo>
                    <a:pt x="95" y="272"/>
                  </a:lnTo>
                  <a:lnTo>
                    <a:pt x="91" y="266"/>
                  </a:lnTo>
                  <a:lnTo>
                    <a:pt x="87" y="262"/>
                  </a:lnTo>
                  <a:lnTo>
                    <a:pt x="82" y="259"/>
                  </a:lnTo>
                  <a:lnTo>
                    <a:pt x="77" y="258"/>
                  </a:lnTo>
                  <a:lnTo>
                    <a:pt x="71" y="257"/>
                  </a:lnTo>
                  <a:lnTo>
                    <a:pt x="66" y="257"/>
                  </a:lnTo>
                  <a:lnTo>
                    <a:pt x="60" y="257"/>
                  </a:lnTo>
                  <a:lnTo>
                    <a:pt x="46" y="258"/>
                  </a:lnTo>
                  <a:lnTo>
                    <a:pt x="33" y="259"/>
                  </a:lnTo>
                  <a:lnTo>
                    <a:pt x="26" y="258"/>
                  </a:lnTo>
                  <a:lnTo>
                    <a:pt x="20" y="257"/>
                  </a:lnTo>
                  <a:lnTo>
                    <a:pt x="14" y="255"/>
                  </a:lnTo>
                  <a:lnTo>
                    <a:pt x="8" y="252"/>
                  </a:lnTo>
                  <a:lnTo>
                    <a:pt x="4" y="249"/>
                  </a:lnTo>
                  <a:lnTo>
                    <a:pt x="2" y="244"/>
                  </a:lnTo>
                  <a:lnTo>
                    <a:pt x="0" y="239"/>
                  </a:lnTo>
                  <a:lnTo>
                    <a:pt x="0" y="234"/>
                  </a:lnTo>
                  <a:lnTo>
                    <a:pt x="0" y="229"/>
                  </a:lnTo>
                  <a:lnTo>
                    <a:pt x="2" y="224"/>
                  </a:lnTo>
                  <a:lnTo>
                    <a:pt x="3" y="222"/>
                  </a:lnTo>
                  <a:lnTo>
                    <a:pt x="4" y="221"/>
                  </a:lnTo>
                  <a:lnTo>
                    <a:pt x="6" y="220"/>
                  </a:lnTo>
                  <a:lnTo>
                    <a:pt x="8" y="220"/>
                  </a:lnTo>
                  <a:lnTo>
                    <a:pt x="29" y="209"/>
                  </a:lnTo>
                  <a:lnTo>
                    <a:pt x="51" y="195"/>
                  </a:lnTo>
                  <a:lnTo>
                    <a:pt x="71" y="182"/>
                  </a:lnTo>
                  <a:lnTo>
                    <a:pt x="90" y="169"/>
                  </a:lnTo>
                  <a:lnTo>
                    <a:pt x="129" y="139"/>
                  </a:lnTo>
                  <a:lnTo>
                    <a:pt x="166" y="110"/>
                  </a:lnTo>
                  <a:lnTo>
                    <a:pt x="203" y="81"/>
                  </a:lnTo>
                  <a:lnTo>
                    <a:pt x="242" y="53"/>
                  </a:lnTo>
                  <a:lnTo>
                    <a:pt x="262" y="40"/>
                  </a:lnTo>
                  <a:lnTo>
                    <a:pt x="282" y="27"/>
                  </a:lnTo>
                  <a:lnTo>
                    <a:pt x="303" y="15"/>
                  </a:lnTo>
                  <a:lnTo>
                    <a:pt x="325" y="4"/>
                  </a:lnTo>
                  <a:lnTo>
                    <a:pt x="331" y="1"/>
                  </a:lnTo>
                  <a:lnTo>
                    <a:pt x="333" y="0"/>
                  </a:lnTo>
                  <a:lnTo>
                    <a:pt x="333" y="3"/>
                  </a:lnTo>
                  <a:lnTo>
                    <a:pt x="331" y="8"/>
                  </a:lnTo>
                  <a:lnTo>
                    <a:pt x="329" y="14"/>
                  </a:lnTo>
                  <a:lnTo>
                    <a:pt x="328" y="21"/>
                  </a:lnTo>
                  <a:lnTo>
                    <a:pt x="327" y="24"/>
                  </a:lnTo>
                  <a:lnTo>
                    <a:pt x="328" y="27"/>
                  </a:lnTo>
                  <a:lnTo>
                    <a:pt x="328" y="30"/>
                  </a:lnTo>
                  <a:lnTo>
                    <a:pt x="330" y="32"/>
                  </a:lnTo>
                  <a:lnTo>
                    <a:pt x="327" y="32"/>
                  </a:lnTo>
                  <a:lnTo>
                    <a:pt x="319" y="37"/>
                  </a:lnTo>
                </a:path>
              </a:pathLst>
            </a:custGeom>
            <a:noFill/>
            <a:ln w="3175" cmpd="sng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3" name="Freeform 123"/>
            <p:cNvSpPr>
              <a:spLocks noChangeArrowheads="1"/>
            </p:cNvSpPr>
            <p:nvPr/>
          </p:nvSpPr>
          <p:spPr bwMode="auto">
            <a:xfrm>
              <a:off x="26" y="400"/>
              <a:ext cx="46" cy="6"/>
            </a:xfrm>
            <a:custGeom>
              <a:avLst/>
              <a:gdLst>
                <a:gd name="T0" fmla="*/ 0 w 728"/>
                <a:gd name="T1" fmla="*/ 0 h 85"/>
                <a:gd name="T2" fmla="*/ 0 w 728"/>
                <a:gd name="T3" fmla="*/ 0 h 85"/>
                <a:gd name="T4" fmla="*/ 0 w 728"/>
                <a:gd name="T5" fmla="*/ 0 h 85"/>
                <a:gd name="T6" fmla="*/ 0 w 728"/>
                <a:gd name="T7" fmla="*/ 0 h 85"/>
                <a:gd name="T8" fmla="*/ 0 w 728"/>
                <a:gd name="T9" fmla="*/ 0 h 85"/>
                <a:gd name="T10" fmla="*/ 0 w 728"/>
                <a:gd name="T11" fmla="*/ 0 h 85"/>
                <a:gd name="T12" fmla="*/ 0 w 728"/>
                <a:gd name="T13" fmla="*/ 0 h 85"/>
                <a:gd name="T14" fmla="*/ 0 w 728"/>
                <a:gd name="T15" fmla="*/ 0 h 85"/>
                <a:gd name="T16" fmla="*/ 0 w 728"/>
                <a:gd name="T17" fmla="*/ 0 h 85"/>
                <a:gd name="T18" fmla="*/ 0 w 728"/>
                <a:gd name="T19" fmla="*/ 0 h 85"/>
                <a:gd name="T20" fmla="*/ 0 w 728"/>
                <a:gd name="T21" fmla="*/ 0 h 85"/>
                <a:gd name="T22" fmla="*/ 0 w 728"/>
                <a:gd name="T23" fmla="*/ 0 h 85"/>
                <a:gd name="T24" fmla="*/ 0 w 728"/>
                <a:gd name="T25" fmla="*/ 0 h 85"/>
                <a:gd name="T26" fmla="*/ 0 w 728"/>
                <a:gd name="T27" fmla="*/ 0 h 85"/>
                <a:gd name="T28" fmla="*/ 0 w 728"/>
                <a:gd name="T29" fmla="*/ 0 h 85"/>
                <a:gd name="T30" fmla="*/ 0 w 728"/>
                <a:gd name="T31" fmla="*/ 0 h 85"/>
                <a:gd name="T32" fmla="*/ 0 w 728"/>
                <a:gd name="T33" fmla="*/ 0 h 85"/>
                <a:gd name="T34" fmla="*/ 0 w 728"/>
                <a:gd name="T35" fmla="*/ 0 h 85"/>
                <a:gd name="T36" fmla="*/ 0 w 728"/>
                <a:gd name="T37" fmla="*/ 0 h 85"/>
                <a:gd name="T38" fmla="*/ 0 w 728"/>
                <a:gd name="T39" fmla="*/ 0 h 85"/>
                <a:gd name="T40" fmla="*/ 0 w 728"/>
                <a:gd name="T41" fmla="*/ 0 h 85"/>
                <a:gd name="T42" fmla="*/ 0 w 728"/>
                <a:gd name="T43" fmla="*/ 0 h 85"/>
                <a:gd name="T44" fmla="*/ 0 w 728"/>
                <a:gd name="T45" fmla="*/ 0 h 85"/>
                <a:gd name="T46" fmla="*/ 0 w 728"/>
                <a:gd name="T47" fmla="*/ 0 h 85"/>
                <a:gd name="T48" fmla="*/ 0 w 728"/>
                <a:gd name="T49" fmla="*/ 0 h 85"/>
                <a:gd name="T50" fmla="*/ 0 w 728"/>
                <a:gd name="T51" fmla="*/ 0 h 85"/>
                <a:gd name="T52" fmla="*/ 0 w 728"/>
                <a:gd name="T53" fmla="*/ 0 h 85"/>
                <a:gd name="T54" fmla="*/ 0 w 728"/>
                <a:gd name="T55" fmla="*/ 0 h 85"/>
                <a:gd name="T56" fmla="*/ 0 w 728"/>
                <a:gd name="T57" fmla="*/ 0 h 85"/>
                <a:gd name="T58" fmla="*/ 0 w 728"/>
                <a:gd name="T59" fmla="*/ 0 h 85"/>
                <a:gd name="T60" fmla="*/ 0 w 728"/>
                <a:gd name="T61" fmla="*/ 0 h 85"/>
                <a:gd name="T62" fmla="*/ 0 w 728"/>
                <a:gd name="T63" fmla="*/ 0 h 85"/>
                <a:gd name="T64" fmla="*/ 0 w 728"/>
                <a:gd name="T65" fmla="*/ 0 h 85"/>
                <a:gd name="T66" fmla="*/ 0 w 728"/>
                <a:gd name="T67" fmla="*/ 0 h 85"/>
                <a:gd name="T68" fmla="*/ 0 w 728"/>
                <a:gd name="T69" fmla="*/ 0 h 85"/>
                <a:gd name="T70" fmla="*/ 0 w 728"/>
                <a:gd name="T71" fmla="*/ 0 h 85"/>
                <a:gd name="T72" fmla="*/ 0 w 728"/>
                <a:gd name="T73" fmla="*/ 0 h 85"/>
                <a:gd name="T74" fmla="*/ 0 w 728"/>
                <a:gd name="T75" fmla="*/ 0 h 85"/>
                <a:gd name="T76" fmla="*/ 0 w 728"/>
                <a:gd name="T77" fmla="*/ 0 h 85"/>
                <a:gd name="T78" fmla="*/ 0 w 728"/>
                <a:gd name="T79" fmla="*/ 0 h 85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w 728"/>
                <a:gd name="T121" fmla="*/ 0 h 85"/>
                <a:gd name="T122" fmla="*/ 728 w 728"/>
                <a:gd name="T123" fmla="*/ 85 h 85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T120" t="T121" r="T122" b="T123"/>
              <a:pathLst>
                <a:path w="728" h="85">
                  <a:moveTo>
                    <a:pt x="683" y="9"/>
                  </a:moveTo>
                  <a:lnTo>
                    <a:pt x="655" y="14"/>
                  </a:lnTo>
                  <a:lnTo>
                    <a:pt x="630" y="19"/>
                  </a:lnTo>
                  <a:lnTo>
                    <a:pt x="618" y="21"/>
                  </a:lnTo>
                  <a:lnTo>
                    <a:pt x="606" y="23"/>
                  </a:lnTo>
                  <a:lnTo>
                    <a:pt x="596" y="24"/>
                  </a:lnTo>
                  <a:lnTo>
                    <a:pt x="585" y="25"/>
                  </a:lnTo>
                  <a:lnTo>
                    <a:pt x="545" y="27"/>
                  </a:lnTo>
                  <a:lnTo>
                    <a:pt x="507" y="29"/>
                  </a:lnTo>
                  <a:lnTo>
                    <a:pt x="468" y="31"/>
                  </a:lnTo>
                  <a:lnTo>
                    <a:pt x="431" y="31"/>
                  </a:lnTo>
                  <a:lnTo>
                    <a:pt x="411" y="31"/>
                  </a:lnTo>
                  <a:lnTo>
                    <a:pt x="393" y="30"/>
                  </a:lnTo>
                  <a:lnTo>
                    <a:pt x="374" y="29"/>
                  </a:lnTo>
                  <a:lnTo>
                    <a:pt x="355" y="28"/>
                  </a:lnTo>
                  <a:lnTo>
                    <a:pt x="336" y="25"/>
                  </a:lnTo>
                  <a:lnTo>
                    <a:pt x="317" y="22"/>
                  </a:lnTo>
                  <a:lnTo>
                    <a:pt x="299" y="19"/>
                  </a:lnTo>
                  <a:lnTo>
                    <a:pt x="279" y="14"/>
                  </a:lnTo>
                  <a:lnTo>
                    <a:pt x="264" y="10"/>
                  </a:lnTo>
                  <a:lnTo>
                    <a:pt x="249" y="7"/>
                  </a:lnTo>
                  <a:lnTo>
                    <a:pt x="233" y="5"/>
                  </a:lnTo>
                  <a:lnTo>
                    <a:pt x="218" y="3"/>
                  </a:lnTo>
                  <a:lnTo>
                    <a:pt x="202" y="1"/>
                  </a:lnTo>
                  <a:lnTo>
                    <a:pt x="187" y="0"/>
                  </a:lnTo>
                  <a:lnTo>
                    <a:pt x="171" y="0"/>
                  </a:lnTo>
                  <a:lnTo>
                    <a:pt x="156" y="1"/>
                  </a:lnTo>
                  <a:lnTo>
                    <a:pt x="141" y="2"/>
                  </a:lnTo>
                  <a:lnTo>
                    <a:pt x="126" y="4"/>
                  </a:lnTo>
                  <a:lnTo>
                    <a:pt x="111" y="7"/>
                  </a:lnTo>
                  <a:lnTo>
                    <a:pt x="95" y="11"/>
                  </a:lnTo>
                  <a:lnTo>
                    <a:pt x="81" y="16"/>
                  </a:lnTo>
                  <a:lnTo>
                    <a:pt x="66" y="21"/>
                  </a:lnTo>
                  <a:lnTo>
                    <a:pt x="52" y="28"/>
                  </a:lnTo>
                  <a:lnTo>
                    <a:pt x="37" y="35"/>
                  </a:lnTo>
                  <a:lnTo>
                    <a:pt x="31" y="39"/>
                  </a:lnTo>
                  <a:lnTo>
                    <a:pt x="27" y="43"/>
                  </a:lnTo>
                  <a:lnTo>
                    <a:pt x="22" y="48"/>
                  </a:lnTo>
                  <a:lnTo>
                    <a:pt x="18" y="53"/>
                  </a:lnTo>
                  <a:lnTo>
                    <a:pt x="10" y="66"/>
                  </a:lnTo>
                  <a:lnTo>
                    <a:pt x="0" y="79"/>
                  </a:lnTo>
                  <a:lnTo>
                    <a:pt x="16" y="81"/>
                  </a:lnTo>
                  <a:lnTo>
                    <a:pt x="31" y="82"/>
                  </a:lnTo>
                  <a:lnTo>
                    <a:pt x="48" y="82"/>
                  </a:lnTo>
                  <a:lnTo>
                    <a:pt x="63" y="81"/>
                  </a:lnTo>
                  <a:lnTo>
                    <a:pt x="93" y="76"/>
                  </a:lnTo>
                  <a:lnTo>
                    <a:pt x="125" y="71"/>
                  </a:lnTo>
                  <a:lnTo>
                    <a:pt x="156" y="65"/>
                  </a:lnTo>
                  <a:lnTo>
                    <a:pt x="189" y="61"/>
                  </a:lnTo>
                  <a:lnTo>
                    <a:pt x="205" y="60"/>
                  </a:lnTo>
                  <a:lnTo>
                    <a:pt x="222" y="59"/>
                  </a:lnTo>
                  <a:lnTo>
                    <a:pt x="240" y="60"/>
                  </a:lnTo>
                  <a:lnTo>
                    <a:pt x="258" y="63"/>
                  </a:lnTo>
                  <a:lnTo>
                    <a:pt x="287" y="68"/>
                  </a:lnTo>
                  <a:lnTo>
                    <a:pt x="317" y="73"/>
                  </a:lnTo>
                  <a:lnTo>
                    <a:pt x="345" y="77"/>
                  </a:lnTo>
                  <a:lnTo>
                    <a:pt x="376" y="80"/>
                  </a:lnTo>
                  <a:lnTo>
                    <a:pt x="405" y="83"/>
                  </a:lnTo>
                  <a:lnTo>
                    <a:pt x="435" y="84"/>
                  </a:lnTo>
                  <a:lnTo>
                    <a:pt x="464" y="85"/>
                  </a:lnTo>
                  <a:lnTo>
                    <a:pt x="494" y="84"/>
                  </a:lnTo>
                  <a:lnTo>
                    <a:pt x="523" y="83"/>
                  </a:lnTo>
                  <a:lnTo>
                    <a:pt x="553" y="81"/>
                  </a:lnTo>
                  <a:lnTo>
                    <a:pt x="581" y="78"/>
                  </a:lnTo>
                  <a:lnTo>
                    <a:pt x="610" y="74"/>
                  </a:lnTo>
                  <a:lnTo>
                    <a:pt x="640" y="69"/>
                  </a:lnTo>
                  <a:lnTo>
                    <a:pt x="668" y="62"/>
                  </a:lnTo>
                  <a:lnTo>
                    <a:pt x="697" y="55"/>
                  </a:lnTo>
                  <a:lnTo>
                    <a:pt x="725" y="47"/>
                  </a:lnTo>
                  <a:lnTo>
                    <a:pt x="724" y="41"/>
                  </a:lnTo>
                  <a:lnTo>
                    <a:pt x="725" y="34"/>
                  </a:lnTo>
                  <a:lnTo>
                    <a:pt x="726" y="29"/>
                  </a:lnTo>
                  <a:lnTo>
                    <a:pt x="728" y="23"/>
                  </a:lnTo>
                  <a:lnTo>
                    <a:pt x="728" y="19"/>
                  </a:lnTo>
                  <a:lnTo>
                    <a:pt x="726" y="15"/>
                  </a:lnTo>
                  <a:lnTo>
                    <a:pt x="725" y="13"/>
                  </a:lnTo>
                  <a:lnTo>
                    <a:pt x="722" y="11"/>
                  </a:lnTo>
                  <a:lnTo>
                    <a:pt x="719" y="10"/>
                  </a:lnTo>
                  <a:lnTo>
                    <a:pt x="714" y="9"/>
                  </a:lnTo>
                  <a:lnTo>
                    <a:pt x="683" y="9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4" name="Freeform 124"/>
            <p:cNvSpPr>
              <a:spLocks noChangeArrowheads="1"/>
            </p:cNvSpPr>
            <p:nvPr/>
          </p:nvSpPr>
          <p:spPr bwMode="auto">
            <a:xfrm>
              <a:off x="26" y="400"/>
              <a:ext cx="46" cy="6"/>
            </a:xfrm>
            <a:custGeom>
              <a:avLst/>
              <a:gdLst>
                <a:gd name="T0" fmla="*/ 0 w 728"/>
                <a:gd name="T1" fmla="*/ 0 h 85"/>
                <a:gd name="T2" fmla="*/ 0 w 728"/>
                <a:gd name="T3" fmla="*/ 0 h 85"/>
                <a:gd name="T4" fmla="*/ 0 w 728"/>
                <a:gd name="T5" fmla="*/ 0 h 85"/>
                <a:gd name="T6" fmla="*/ 0 w 728"/>
                <a:gd name="T7" fmla="*/ 0 h 85"/>
                <a:gd name="T8" fmla="*/ 0 w 728"/>
                <a:gd name="T9" fmla="*/ 0 h 85"/>
                <a:gd name="T10" fmla="*/ 0 w 728"/>
                <a:gd name="T11" fmla="*/ 0 h 85"/>
                <a:gd name="T12" fmla="*/ 0 w 728"/>
                <a:gd name="T13" fmla="*/ 0 h 85"/>
                <a:gd name="T14" fmla="*/ 0 w 728"/>
                <a:gd name="T15" fmla="*/ 0 h 85"/>
                <a:gd name="T16" fmla="*/ 0 w 728"/>
                <a:gd name="T17" fmla="*/ 0 h 85"/>
                <a:gd name="T18" fmla="*/ 0 w 728"/>
                <a:gd name="T19" fmla="*/ 0 h 85"/>
                <a:gd name="T20" fmla="*/ 0 w 728"/>
                <a:gd name="T21" fmla="*/ 0 h 85"/>
                <a:gd name="T22" fmla="*/ 0 w 728"/>
                <a:gd name="T23" fmla="*/ 0 h 85"/>
                <a:gd name="T24" fmla="*/ 0 w 728"/>
                <a:gd name="T25" fmla="*/ 0 h 85"/>
                <a:gd name="T26" fmla="*/ 0 w 728"/>
                <a:gd name="T27" fmla="*/ 0 h 85"/>
                <a:gd name="T28" fmla="*/ 0 w 728"/>
                <a:gd name="T29" fmla="*/ 0 h 85"/>
                <a:gd name="T30" fmla="*/ 0 w 728"/>
                <a:gd name="T31" fmla="*/ 0 h 85"/>
                <a:gd name="T32" fmla="*/ 0 w 728"/>
                <a:gd name="T33" fmla="*/ 0 h 85"/>
                <a:gd name="T34" fmla="*/ 0 w 728"/>
                <a:gd name="T35" fmla="*/ 0 h 85"/>
                <a:gd name="T36" fmla="*/ 0 w 728"/>
                <a:gd name="T37" fmla="*/ 0 h 85"/>
                <a:gd name="T38" fmla="*/ 0 w 728"/>
                <a:gd name="T39" fmla="*/ 0 h 85"/>
                <a:gd name="T40" fmla="*/ 0 w 728"/>
                <a:gd name="T41" fmla="*/ 0 h 85"/>
                <a:gd name="T42" fmla="*/ 0 w 728"/>
                <a:gd name="T43" fmla="*/ 0 h 85"/>
                <a:gd name="T44" fmla="*/ 0 w 728"/>
                <a:gd name="T45" fmla="*/ 0 h 85"/>
                <a:gd name="T46" fmla="*/ 0 w 728"/>
                <a:gd name="T47" fmla="*/ 0 h 85"/>
                <a:gd name="T48" fmla="*/ 0 w 728"/>
                <a:gd name="T49" fmla="*/ 0 h 85"/>
                <a:gd name="T50" fmla="*/ 0 w 728"/>
                <a:gd name="T51" fmla="*/ 0 h 85"/>
                <a:gd name="T52" fmla="*/ 0 w 728"/>
                <a:gd name="T53" fmla="*/ 0 h 85"/>
                <a:gd name="T54" fmla="*/ 0 w 728"/>
                <a:gd name="T55" fmla="*/ 0 h 85"/>
                <a:gd name="T56" fmla="*/ 0 w 728"/>
                <a:gd name="T57" fmla="*/ 0 h 85"/>
                <a:gd name="T58" fmla="*/ 0 w 728"/>
                <a:gd name="T59" fmla="*/ 0 h 85"/>
                <a:gd name="T60" fmla="*/ 0 w 728"/>
                <a:gd name="T61" fmla="*/ 0 h 85"/>
                <a:gd name="T62" fmla="*/ 0 w 728"/>
                <a:gd name="T63" fmla="*/ 0 h 85"/>
                <a:gd name="T64" fmla="*/ 0 w 728"/>
                <a:gd name="T65" fmla="*/ 0 h 85"/>
                <a:gd name="T66" fmla="*/ 0 w 728"/>
                <a:gd name="T67" fmla="*/ 0 h 85"/>
                <a:gd name="T68" fmla="*/ 0 w 728"/>
                <a:gd name="T69" fmla="*/ 0 h 85"/>
                <a:gd name="T70" fmla="*/ 0 w 728"/>
                <a:gd name="T71" fmla="*/ 0 h 85"/>
                <a:gd name="T72" fmla="*/ 0 w 728"/>
                <a:gd name="T73" fmla="*/ 0 h 85"/>
                <a:gd name="T74" fmla="*/ 0 w 728"/>
                <a:gd name="T75" fmla="*/ 0 h 85"/>
                <a:gd name="T76" fmla="*/ 0 w 728"/>
                <a:gd name="T77" fmla="*/ 0 h 85"/>
                <a:gd name="T78" fmla="*/ 0 w 728"/>
                <a:gd name="T79" fmla="*/ 0 h 85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w 728"/>
                <a:gd name="T121" fmla="*/ 0 h 85"/>
                <a:gd name="T122" fmla="*/ 728 w 728"/>
                <a:gd name="T123" fmla="*/ 85 h 85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T120" t="T121" r="T122" b="T123"/>
              <a:pathLst>
                <a:path w="728" h="85">
                  <a:moveTo>
                    <a:pt x="683" y="9"/>
                  </a:moveTo>
                  <a:lnTo>
                    <a:pt x="655" y="14"/>
                  </a:lnTo>
                  <a:lnTo>
                    <a:pt x="630" y="19"/>
                  </a:lnTo>
                  <a:lnTo>
                    <a:pt x="618" y="21"/>
                  </a:lnTo>
                  <a:lnTo>
                    <a:pt x="606" y="23"/>
                  </a:lnTo>
                  <a:lnTo>
                    <a:pt x="596" y="24"/>
                  </a:lnTo>
                  <a:lnTo>
                    <a:pt x="585" y="25"/>
                  </a:lnTo>
                  <a:lnTo>
                    <a:pt x="545" y="27"/>
                  </a:lnTo>
                  <a:lnTo>
                    <a:pt x="507" y="29"/>
                  </a:lnTo>
                  <a:lnTo>
                    <a:pt x="468" y="31"/>
                  </a:lnTo>
                  <a:lnTo>
                    <a:pt x="431" y="31"/>
                  </a:lnTo>
                  <a:lnTo>
                    <a:pt x="411" y="31"/>
                  </a:lnTo>
                  <a:lnTo>
                    <a:pt x="393" y="30"/>
                  </a:lnTo>
                  <a:lnTo>
                    <a:pt x="374" y="29"/>
                  </a:lnTo>
                  <a:lnTo>
                    <a:pt x="355" y="28"/>
                  </a:lnTo>
                  <a:lnTo>
                    <a:pt x="336" y="25"/>
                  </a:lnTo>
                  <a:lnTo>
                    <a:pt x="317" y="22"/>
                  </a:lnTo>
                  <a:lnTo>
                    <a:pt x="299" y="19"/>
                  </a:lnTo>
                  <a:lnTo>
                    <a:pt x="279" y="14"/>
                  </a:lnTo>
                  <a:lnTo>
                    <a:pt x="264" y="10"/>
                  </a:lnTo>
                  <a:lnTo>
                    <a:pt x="249" y="7"/>
                  </a:lnTo>
                  <a:lnTo>
                    <a:pt x="233" y="5"/>
                  </a:lnTo>
                  <a:lnTo>
                    <a:pt x="218" y="3"/>
                  </a:lnTo>
                  <a:lnTo>
                    <a:pt x="202" y="1"/>
                  </a:lnTo>
                  <a:lnTo>
                    <a:pt x="187" y="0"/>
                  </a:lnTo>
                  <a:lnTo>
                    <a:pt x="171" y="0"/>
                  </a:lnTo>
                  <a:lnTo>
                    <a:pt x="156" y="1"/>
                  </a:lnTo>
                  <a:lnTo>
                    <a:pt x="141" y="2"/>
                  </a:lnTo>
                  <a:lnTo>
                    <a:pt x="126" y="4"/>
                  </a:lnTo>
                  <a:lnTo>
                    <a:pt x="111" y="7"/>
                  </a:lnTo>
                  <a:lnTo>
                    <a:pt x="95" y="11"/>
                  </a:lnTo>
                  <a:lnTo>
                    <a:pt x="81" y="16"/>
                  </a:lnTo>
                  <a:lnTo>
                    <a:pt x="66" y="21"/>
                  </a:lnTo>
                  <a:lnTo>
                    <a:pt x="52" y="28"/>
                  </a:lnTo>
                  <a:lnTo>
                    <a:pt x="37" y="35"/>
                  </a:lnTo>
                  <a:lnTo>
                    <a:pt x="31" y="39"/>
                  </a:lnTo>
                  <a:lnTo>
                    <a:pt x="27" y="43"/>
                  </a:lnTo>
                  <a:lnTo>
                    <a:pt x="22" y="48"/>
                  </a:lnTo>
                  <a:lnTo>
                    <a:pt x="18" y="53"/>
                  </a:lnTo>
                  <a:lnTo>
                    <a:pt x="10" y="66"/>
                  </a:lnTo>
                  <a:lnTo>
                    <a:pt x="0" y="79"/>
                  </a:lnTo>
                  <a:lnTo>
                    <a:pt x="16" y="81"/>
                  </a:lnTo>
                  <a:lnTo>
                    <a:pt x="31" y="82"/>
                  </a:lnTo>
                  <a:lnTo>
                    <a:pt x="48" y="82"/>
                  </a:lnTo>
                  <a:lnTo>
                    <a:pt x="63" y="81"/>
                  </a:lnTo>
                  <a:lnTo>
                    <a:pt x="93" y="76"/>
                  </a:lnTo>
                  <a:lnTo>
                    <a:pt x="125" y="71"/>
                  </a:lnTo>
                  <a:lnTo>
                    <a:pt x="156" y="65"/>
                  </a:lnTo>
                  <a:lnTo>
                    <a:pt x="189" y="61"/>
                  </a:lnTo>
                  <a:lnTo>
                    <a:pt x="205" y="60"/>
                  </a:lnTo>
                  <a:lnTo>
                    <a:pt x="222" y="59"/>
                  </a:lnTo>
                  <a:lnTo>
                    <a:pt x="240" y="60"/>
                  </a:lnTo>
                  <a:lnTo>
                    <a:pt x="258" y="63"/>
                  </a:lnTo>
                  <a:lnTo>
                    <a:pt x="287" y="68"/>
                  </a:lnTo>
                  <a:lnTo>
                    <a:pt x="317" y="73"/>
                  </a:lnTo>
                  <a:lnTo>
                    <a:pt x="345" y="77"/>
                  </a:lnTo>
                  <a:lnTo>
                    <a:pt x="376" y="80"/>
                  </a:lnTo>
                  <a:lnTo>
                    <a:pt x="405" y="83"/>
                  </a:lnTo>
                  <a:lnTo>
                    <a:pt x="435" y="84"/>
                  </a:lnTo>
                  <a:lnTo>
                    <a:pt x="464" y="85"/>
                  </a:lnTo>
                  <a:lnTo>
                    <a:pt x="494" y="84"/>
                  </a:lnTo>
                  <a:lnTo>
                    <a:pt x="523" y="83"/>
                  </a:lnTo>
                  <a:lnTo>
                    <a:pt x="553" y="81"/>
                  </a:lnTo>
                  <a:lnTo>
                    <a:pt x="581" y="78"/>
                  </a:lnTo>
                  <a:lnTo>
                    <a:pt x="610" y="74"/>
                  </a:lnTo>
                  <a:lnTo>
                    <a:pt x="640" y="69"/>
                  </a:lnTo>
                  <a:lnTo>
                    <a:pt x="668" y="62"/>
                  </a:lnTo>
                  <a:lnTo>
                    <a:pt x="697" y="55"/>
                  </a:lnTo>
                  <a:lnTo>
                    <a:pt x="725" y="47"/>
                  </a:lnTo>
                  <a:lnTo>
                    <a:pt x="724" y="41"/>
                  </a:lnTo>
                  <a:lnTo>
                    <a:pt x="725" y="34"/>
                  </a:lnTo>
                  <a:lnTo>
                    <a:pt x="726" y="29"/>
                  </a:lnTo>
                  <a:lnTo>
                    <a:pt x="728" y="23"/>
                  </a:lnTo>
                  <a:lnTo>
                    <a:pt x="728" y="19"/>
                  </a:lnTo>
                  <a:lnTo>
                    <a:pt x="726" y="15"/>
                  </a:lnTo>
                  <a:lnTo>
                    <a:pt x="725" y="13"/>
                  </a:lnTo>
                  <a:lnTo>
                    <a:pt x="722" y="11"/>
                  </a:lnTo>
                  <a:lnTo>
                    <a:pt x="719" y="10"/>
                  </a:lnTo>
                  <a:lnTo>
                    <a:pt x="714" y="9"/>
                  </a:lnTo>
                  <a:lnTo>
                    <a:pt x="683" y="9"/>
                  </a:lnTo>
                </a:path>
              </a:pathLst>
            </a:custGeom>
            <a:noFill/>
            <a:ln w="3175" cmpd="sng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5" name="Freeform 125"/>
            <p:cNvSpPr>
              <a:spLocks noChangeArrowheads="1"/>
            </p:cNvSpPr>
            <p:nvPr/>
          </p:nvSpPr>
          <p:spPr bwMode="auto">
            <a:xfrm>
              <a:off x="25" y="404"/>
              <a:ext cx="17" cy="19"/>
            </a:xfrm>
            <a:custGeom>
              <a:avLst/>
              <a:gdLst>
                <a:gd name="T0" fmla="*/ 0 w 270"/>
                <a:gd name="T1" fmla="*/ 0 h 306"/>
                <a:gd name="T2" fmla="*/ 0 w 270"/>
                <a:gd name="T3" fmla="*/ 0 h 306"/>
                <a:gd name="T4" fmla="*/ 0 w 270"/>
                <a:gd name="T5" fmla="*/ 0 h 306"/>
                <a:gd name="T6" fmla="*/ 0 w 270"/>
                <a:gd name="T7" fmla="*/ 0 h 306"/>
                <a:gd name="T8" fmla="*/ 0 w 270"/>
                <a:gd name="T9" fmla="*/ 0 h 306"/>
                <a:gd name="T10" fmla="*/ 0 w 270"/>
                <a:gd name="T11" fmla="*/ 0 h 306"/>
                <a:gd name="T12" fmla="*/ 0 w 270"/>
                <a:gd name="T13" fmla="*/ 0 h 306"/>
                <a:gd name="T14" fmla="*/ 0 w 270"/>
                <a:gd name="T15" fmla="*/ 0 h 306"/>
                <a:gd name="T16" fmla="*/ 0 w 270"/>
                <a:gd name="T17" fmla="*/ 0 h 306"/>
                <a:gd name="T18" fmla="*/ 0 w 270"/>
                <a:gd name="T19" fmla="*/ 0 h 306"/>
                <a:gd name="T20" fmla="*/ 0 w 270"/>
                <a:gd name="T21" fmla="*/ 0 h 306"/>
                <a:gd name="T22" fmla="*/ 0 w 270"/>
                <a:gd name="T23" fmla="*/ 0 h 306"/>
                <a:gd name="T24" fmla="*/ 0 w 270"/>
                <a:gd name="T25" fmla="*/ 0 h 306"/>
                <a:gd name="T26" fmla="*/ 0 w 270"/>
                <a:gd name="T27" fmla="*/ 0 h 306"/>
                <a:gd name="T28" fmla="*/ 0 w 270"/>
                <a:gd name="T29" fmla="*/ 0 h 306"/>
                <a:gd name="T30" fmla="*/ 0 w 270"/>
                <a:gd name="T31" fmla="*/ 0 h 306"/>
                <a:gd name="T32" fmla="*/ 0 w 270"/>
                <a:gd name="T33" fmla="*/ 0 h 306"/>
                <a:gd name="T34" fmla="*/ 0 w 270"/>
                <a:gd name="T35" fmla="*/ 0 h 306"/>
                <a:gd name="T36" fmla="*/ 0 w 270"/>
                <a:gd name="T37" fmla="*/ 0 h 306"/>
                <a:gd name="T38" fmla="*/ 0 w 270"/>
                <a:gd name="T39" fmla="*/ 0 h 306"/>
                <a:gd name="T40" fmla="*/ 0 w 270"/>
                <a:gd name="T41" fmla="*/ 0 h 306"/>
                <a:gd name="T42" fmla="*/ 0 w 270"/>
                <a:gd name="T43" fmla="*/ 0 h 306"/>
                <a:gd name="T44" fmla="*/ 0 w 270"/>
                <a:gd name="T45" fmla="*/ 0 h 306"/>
                <a:gd name="T46" fmla="*/ 0 w 270"/>
                <a:gd name="T47" fmla="*/ 0 h 306"/>
                <a:gd name="T48" fmla="*/ 0 w 270"/>
                <a:gd name="T49" fmla="*/ 0 h 306"/>
                <a:gd name="T50" fmla="*/ 0 w 270"/>
                <a:gd name="T51" fmla="*/ 0 h 306"/>
                <a:gd name="T52" fmla="*/ 0 w 270"/>
                <a:gd name="T53" fmla="*/ 0 h 306"/>
                <a:gd name="T54" fmla="*/ 0 w 270"/>
                <a:gd name="T55" fmla="*/ 0 h 306"/>
                <a:gd name="T56" fmla="*/ 0 w 270"/>
                <a:gd name="T57" fmla="*/ 0 h 306"/>
                <a:gd name="T58" fmla="*/ 0 w 270"/>
                <a:gd name="T59" fmla="*/ 0 h 306"/>
                <a:gd name="T60" fmla="*/ 0 w 270"/>
                <a:gd name="T61" fmla="*/ 0 h 306"/>
                <a:gd name="T62" fmla="*/ 0 w 270"/>
                <a:gd name="T63" fmla="*/ 0 h 306"/>
                <a:gd name="T64" fmla="*/ 0 w 270"/>
                <a:gd name="T65" fmla="*/ 0 h 306"/>
                <a:gd name="T66" fmla="*/ 0 w 270"/>
                <a:gd name="T67" fmla="*/ 0 h 306"/>
                <a:gd name="T68" fmla="*/ 0 w 270"/>
                <a:gd name="T69" fmla="*/ 0 h 306"/>
                <a:gd name="T70" fmla="*/ 0 w 270"/>
                <a:gd name="T71" fmla="*/ 0 h 306"/>
                <a:gd name="T72" fmla="*/ 0 w 270"/>
                <a:gd name="T73" fmla="*/ 0 h 306"/>
                <a:gd name="T74" fmla="*/ 0 w 270"/>
                <a:gd name="T75" fmla="*/ 0 h 306"/>
                <a:gd name="T76" fmla="*/ 0 w 270"/>
                <a:gd name="T77" fmla="*/ 0 h 306"/>
                <a:gd name="T78" fmla="*/ 0 w 270"/>
                <a:gd name="T79" fmla="*/ 0 h 306"/>
                <a:gd name="T80" fmla="*/ 0 w 270"/>
                <a:gd name="T81" fmla="*/ 0 h 306"/>
                <a:gd name="T82" fmla="*/ 0 w 270"/>
                <a:gd name="T83" fmla="*/ 0 h 306"/>
                <a:gd name="T84" fmla="*/ 0 w 270"/>
                <a:gd name="T85" fmla="*/ 0 h 306"/>
                <a:gd name="T86" fmla="*/ 0 w 270"/>
                <a:gd name="T87" fmla="*/ 0 h 306"/>
                <a:gd name="T88" fmla="*/ 0 w 270"/>
                <a:gd name="T89" fmla="*/ 0 h 306"/>
                <a:gd name="T90" fmla="*/ 0 w 270"/>
                <a:gd name="T91" fmla="*/ 0 h 306"/>
                <a:gd name="T92" fmla="*/ 0 w 270"/>
                <a:gd name="T93" fmla="*/ 0 h 306"/>
                <a:gd name="T94" fmla="*/ 0 w 270"/>
                <a:gd name="T95" fmla="*/ 0 h 306"/>
                <a:gd name="T96" fmla="*/ 0 w 270"/>
                <a:gd name="T97" fmla="*/ 0 h 30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270"/>
                <a:gd name="T148" fmla="*/ 0 h 306"/>
                <a:gd name="T149" fmla="*/ 270 w 270"/>
                <a:gd name="T150" fmla="*/ 306 h 30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270" h="306">
                  <a:moveTo>
                    <a:pt x="270" y="233"/>
                  </a:moveTo>
                  <a:lnTo>
                    <a:pt x="270" y="233"/>
                  </a:lnTo>
                  <a:lnTo>
                    <a:pt x="262" y="230"/>
                  </a:lnTo>
                  <a:lnTo>
                    <a:pt x="254" y="228"/>
                  </a:lnTo>
                  <a:lnTo>
                    <a:pt x="247" y="224"/>
                  </a:lnTo>
                  <a:lnTo>
                    <a:pt x="241" y="220"/>
                  </a:lnTo>
                  <a:lnTo>
                    <a:pt x="234" y="216"/>
                  </a:lnTo>
                  <a:lnTo>
                    <a:pt x="228" y="211"/>
                  </a:lnTo>
                  <a:lnTo>
                    <a:pt x="222" y="206"/>
                  </a:lnTo>
                  <a:lnTo>
                    <a:pt x="216" y="201"/>
                  </a:lnTo>
                  <a:lnTo>
                    <a:pt x="203" y="187"/>
                  </a:lnTo>
                  <a:lnTo>
                    <a:pt x="191" y="171"/>
                  </a:lnTo>
                  <a:lnTo>
                    <a:pt x="179" y="155"/>
                  </a:lnTo>
                  <a:lnTo>
                    <a:pt x="167" y="138"/>
                  </a:lnTo>
                  <a:lnTo>
                    <a:pt x="155" y="120"/>
                  </a:lnTo>
                  <a:lnTo>
                    <a:pt x="142" y="101"/>
                  </a:lnTo>
                  <a:lnTo>
                    <a:pt x="128" y="82"/>
                  </a:lnTo>
                  <a:lnTo>
                    <a:pt x="113" y="64"/>
                  </a:lnTo>
                  <a:lnTo>
                    <a:pt x="97" y="45"/>
                  </a:lnTo>
                  <a:lnTo>
                    <a:pt x="79" y="29"/>
                  </a:lnTo>
                  <a:lnTo>
                    <a:pt x="67" y="21"/>
                  </a:lnTo>
                  <a:lnTo>
                    <a:pt x="57" y="13"/>
                  </a:lnTo>
                  <a:lnTo>
                    <a:pt x="46" y="6"/>
                  </a:lnTo>
                  <a:lnTo>
                    <a:pt x="34" y="0"/>
                  </a:lnTo>
                  <a:lnTo>
                    <a:pt x="0" y="67"/>
                  </a:lnTo>
                  <a:lnTo>
                    <a:pt x="9" y="71"/>
                  </a:lnTo>
                  <a:lnTo>
                    <a:pt x="16" y="76"/>
                  </a:lnTo>
                  <a:lnTo>
                    <a:pt x="23" y="81"/>
                  </a:lnTo>
                  <a:lnTo>
                    <a:pt x="29" y="85"/>
                  </a:lnTo>
                  <a:lnTo>
                    <a:pt x="43" y="98"/>
                  </a:lnTo>
                  <a:lnTo>
                    <a:pt x="56" y="112"/>
                  </a:lnTo>
                  <a:lnTo>
                    <a:pt x="68" y="128"/>
                  </a:lnTo>
                  <a:lnTo>
                    <a:pt x="81" y="145"/>
                  </a:lnTo>
                  <a:lnTo>
                    <a:pt x="93" y="162"/>
                  </a:lnTo>
                  <a:lnTo>
                    <a:pt x="105" y="181"/>
                  </a:lnTo>
                  <a:lnTo>
                    <a:pt x="118" y="199"/>
                  </a:lnTo>
                  <a:lnTo>
                    <a:pt x="131" y="217"/>
                  </a:lnTo>
                  <a:lnTo>
                    <a:pt x="147" y="235"/>
                  </a:lnTo>
                  <a:lnTo>
                    <a:pt x="162" y="253"/>
                  </a:lnTo>
                  <a:lnTo>
                    <a:pt x="171" y="262"/>
                  </a:lnTo>
                  <a:lnTo>
                    <a:pt x="180" y="269"/>
                  </a:lnTo>
                  <a:lnTo>
                    <a:pt x="190" y="277"/>
                  </a:lnTo>
                  <a:lnTo>
                    <a:pt x="201" y="284"/>
                  </a:lnTo>
                  <a:lnTo>
                    <a:pt x="212" y="290"/>
                  </a:lnTo>
                  <a:lnTo>
                    <a:pt x="224" y="296"/>
                  </a:lnTo>
                  <a:lnTo>
                    <a:pt x="236" y="301"/>
                  </a:lnTo>
                  <a:lnTo>
                    <a:pt x="249" y="306"/>
                  </a:lnTo>
                  <a:lnTo>
                    <a:pt x="248" y="306"/>
                  </a:lnTo>
                  <a:lnTo>
                    <a:pt x="270" y="23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6" name="Freeform 126"/>
            <p:cNvSpPr>
              <a:spLocks noChangeArrowheads="1"/>
            </p:cNvSpPr>
            <p:nvPr/>
          </p:nvSpPr>
          <p:spPr bwMode="auto">
            <a:xfrm>
              <a:off x="41" y="418"/>
              <a:ext cx="34" cy="6"/>
            </a:xfrm>
            <a:custGeom>
              <a:avLst/>
              <a:gdLst>
                <a:gd name="T0" fmla="*/ 0 w 553"/>
                <a:gd name="T1" fmla="*/ 0 h 113"/>
                <a:gd name="T2" fmla="*/ 0 w 553"/>
                <a:gd name="T3" fmla="*/ 0 h 113"/>
                <a:gd name="T4" fmla="*/ 0 w 553"/>
                <a:gd name="T5" fmla="*/ 0 h 113"/>
                <a:gd name="T6" fmla="*/ 0 w 553"/>
                <a:gd name="T7" fmla="*/ 0 h 113"/>
                <a:gd name="T8" fmla="*/ 0 w 553"/>
                <a:gd name="T9" fmla="*/ 0 h 113"/>
                <a:gd name="T10" fmla="*/ 0 w 553"/>
                <a:gd name="T11" fmla="*/ 0 h 113"/>
                <a:gd name="T12" fmla="*/ 0 w 553"/>
                <a:gd name="T13" fmla="*/ 0 h 113"/>
                <a:gd name="T14" fmla="*/ 0 w 553"/>
                <a:gd name="T15" fmla="*/ 0 h 113"/>
                <a:gd name="T16" fmla="*/ 0 w 553"/>
                <a:gd name="T17" fmla="*/ 0 h 113"/>
                <a:gd name="T18" fmla="*/ 0 w 553"/>
                <a:gd name="T19" fmla="*/ 0 h 113"/>
                <a:gd name="T20" fmla="*/ 0 w 553"/>
                <a:gd name="T21" fmla="*/ 0 h 113"/>
                <a:gd name="T22" fmla="*/ 0 w 553"/>
                <a:gd name="T23" fmla="*/ 0 h 113"/>
                <a:gd name="T24" fmla="*/ 0 w 553"/>
                <a:gd name="T25" fmla="*/ 0 h 113"/>
                <a:gd name="T26" fmla="*/ 0 w 553"/>
                <a:gd name="T27" fmla="*/ 0 h 113"/>
                <a:gd name="T28" fmla="*/ 0 w 553"/>
                <a:gd name="T29" fmla="*/ 0 h 113"/>
                <a:gd name="T30" fmla="*/ 0 w 553"/>
                <a:gd name="T31" fmla="*/ 0 h 113"/>
                <a:gd name="T32" fmla="*/ 0 w 553"/>
                <a:gd name="T33" fmla="*/ 0 h 113"/>
                <a:gd name="T34" fmla="*/ 0 w 553"/>
                <a:gd name="T35" fmla="*/ 0 h 113"/>
                <a:gd name="T36" fmla="*/ 0 w 553"/>
                <a:gd name="T37" fmla="*/ 0 h 113"/>
                <a:gd name="T38" fmla="*/ 0 w 553"/>
                <a:gd name="T39" fmla="*/ 0 h 113"/>
                <a:gd name="T40" fmla="*/ 0 w 553"/>
                <a:gd name="T41" fmla="*/ 0 h 113"/>
                <a:gd name="T42" fmla="*/ 0 w 553"/>
                <a:gd name="T43" fmla="*/ 0 h 113"/>
                <a:gd name="T44" fmla="*/ 0 w 553"/>
                <a:gd name="T45" fmla="*/ 0 h 113"/>
                <a:gd name="T46" fmla="*/ 0 w 553"/>
                <a:gd name="T47" fmla="*/ 0 h 113"/>
                <a:gd name="T48" fmla="*/ 0 w 553"/>
                <a:gd name="T49" fmla="*/ 0 h 113"/>
                <a:gd name="T50" fmla="*/ 0 w 553"/>
                <a:gd name="T51" fmla="*/ 0 h 113"/>
                <a:gd name="T52" fmla="*/ 0 w 553"/>
                <a:gd name="T53" fmla="*/ 0 h 113"/>
                <a:gd name="T54" fmla="*/ 0 w 553"/>
                <a:gd name="T55" fmla="*/ 0 h 113"/>
                <a:gd name="T56" fmla="*/ 0 w 553"/>
                <a:gd name="T57" fmla="*/ 0 h 113"/>
                <a:gd name="T58" fmla="*/ 0 w 553"/>
                <a:gd name="T59" fmla="*/ 0 h 113"/>
                <a:gd name="T60" fmla="*/ 0 w 553"/>
                <a:gd name="T61" fmla="*/ 0 h 113"/>
                <a:gd name="T62" fmla="*/ 0 w 553"/>
                <a:gd name="T63" fmla="*/ 0 h 113"/>
                <a:gd name="T64" fmla="*/ 0 w 553"/>
                <a:gd name="T65" fmla="*/ 0 h 113"/>
                <a:gd name="T66" fmla="*/ 0 w 553"/>
                <a:gd name="T67" fmla="*/ 0 h 113"/>
                <a:gd name="T68" fmla="*/ 0 w 553"/>
                <a:gd name="T69" fmla="*/ 0 h 113"/>
                <a:gd name="T70" fmla="*/ 0 w 553"/>
                <a:gd name="T71" fmla="*/ 0 h 113"/>
                <a:gd name="T72" fmla="*/ 0 w 553"/>
                <a:gd name="T73" fmla="*/ 0 h 113"/>
                <a:gd name="T74" fmla="*/ 0 w 553"/>
                <a:gd name="T75" fmla="*/ 0 h 113"/>
                <a:gd name="T76" fmla="*/ 0 w 553"/>
                <a:gd name="T77" fmla="*/ 0 h 113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553"/>
                <a:gd name="T118" fmla="*/ 0 h 113"/>
                <a:gd name="T119" fmla="*/ 553 w 553"/>
                <a:gd name="T120" fmla="*/ 113 h 113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553" h="113">
                  <a:moveTo>
                    <a:pt x="553" y="16"/>
                  </a:moveTo>
                  <a:lnTo>
                    <a:pt x="526" y="14"/>
                  </a:lnTo>
                  <a:lnTo>
                    <a:pt x="499" y="14"/>
                  </a:lnTo>
                  <a:lnTo>
                    <a:pt x="472" y="15"/>
                  </a:lnTo>
                  <a:lnTo>
                    <a:pt x="445" y="19"/>
                  </a:lnTo>
                  <a:lnTo>
                    <a:pt x="392" y="26"/>
                  </a:lnTo>
                  <a:lnTo>
                    <a:pt x="334" y="34"/>
                  </a:lnTo>
                  <a:lnTo>
                    <a:pt x="304" y="36"/>
                  </a:lnTo>
                  <a:lnTo>
                    <a:pt x="272" y="38"/>
                  </a:lnTo>
                  <a:lnTo>
                    <a:pt x="237" y="38"/>
                  </a:lnTo>
                  <a:lnTo>
                    <a:pt x="200" y="36"/>
                  </a:lnTo>
                  <a:lnTo>
                    <a:pt x="180" y="34"/>
                  </a:lnTo>
                  <a:lnTo>
                    <a:pt x="161" y="31"/>
                  </a:lnTo>
                  <a:lnTo>
                    <a:pt x="140" y="28"/>
                  </a:lnTo>
                  <a:lnTo>
                    <a:pt x="118" y="25"/>
                  </a:lnTo>
                  <a:lnTo>
                    <a:pt x="95" y="20"/>
                  </a:lnTo>
                  <a:lnTo>
                    <a:pt x="71" y="15"/>
                  </a:lnTo>
                  <a:lnTo>
                    <a:pt x="47" y="7"/>
                  </a:lnTo>
                  <a:lnTo>
                    <a:pt x="22" y="0"/>
                  </a:lnTo>
                  <a:lnTo>
                    <a:pt x="0" y="73"/>
                  </a:lnTo>
                  <a:lnTo>
                    <a:pt x="28" y="81"/>
                  </a:lnTo>
                  <a:lnTo>
                    <a:pt x="54" y="87"/>
                  </a:lnTo>
                  <a:lnTo>
                    <a:pt x="80" y="93"/>
                  </a:lnTo>
                  <a:lnTo>
                    <a:pt x="104" y="98"/>
                  </a:lnTo>
                  <a:lnTo>
                    <a:pt x="127" y="102"/>
                  </a:lnTo>
                  <a:lnTo>
                    <a:pt x="151" y="106"/>
                  </a:lnTo>
                  <a:lnTo>
                    <a:pt x="173" y="108"/>
                  </a:lnTo>
                  <a:lnTo>
                    <a:pt x="194" y="110"/>
                  </a:lnTo>
                  <a:lnTo>
                    <a:pt x="235" y="112"/>
                  </a:lnTo>
                  <a:lnTo>
                    <a:pt x="273" y="113"/>
                  </a:lnTo>
                  <a:lnTo>
                    <a:pt x="308" y="111"/>
                  </a:lnTo>
                  <a:lnTo>
                    <a:pt x="343" y="108"/>
                  </a:lnTo>
                  <a:lnTo>
                    <a:pt x="402" y="100"/>
                  </a:lnTo>
                  <a:lnTo>
                    <a:pt x="456" y="93"/>
                  </a:lnTo>
                  <a:lnTo>
                    <a:pt x="479" y="90"/>
                  </a:lnTo>
                  <a:lnTo>
                    <a:pt x="501" y="89"/>
                  </a:lnTo>
                  <a:lnTo>
                    <a:pt x="523" y="88"/>
                  </a:lnTo>
                  <a:lnTo>
                    <a:pt x="544" y="90"/>
                  </a:lnTo>
                  <a:lnTo>
                    <a:pt x="553" y="16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" name="Freeform 127"/>
            <p:cNvSpPr>
              <a:spLocks noChangeArrowheads="1"/>
            </p:cNvSpPr>
            <p:nvPr/>
          </p:nvSpPr>
          <p:spPr bwMode="auto">
            <a:xfrm>
              <a:off x="647" y="185"/>
              <a:ext cx="59" cy="127"/>
            </a:xfrm>
            <a:custGeom>
              <a:avLst/>
              <a:gdLst>
                <a:gd name="T0" fmla="*/ 0 w 965"/>
                <a:gd name="T1" fmla="*/ 0 h 2050"/>
                <a:gd name="T2" fmla="*/ 0 w 965"/>
                <a:gd name="T3" fmla="*/ 0 h 2050"/>
                <a:gd name="T4" fmla="*/ 0 w 965"/>
                <a:gd name="T5" fmla="*/ 0 h 2050"/>
                <a:gd name="T6" fmla="*/ 0 w 965"/>
                <a:gd name="T7" fmla="*/ 0 h 2050"/>
                <a:gd name="T8" fmla="*/ 0 w 965"/>
                <a:gd name="T9" fmla="*/ 0 h 2050"/>
                <a:gd name="T10" fmla="*/ 0 w 965"/>
                <a:gd name="T11" fmla="*/ 0 h 2050"/>
                <a:gd name="T12" fmla="*/ 0 w 965"/>
                <a:gd name="T13" fmla="*/ 0 h 2050"/>
                <a:gd name="T14" fmla="*/ 0 w 965"/>
                <a:gd name="T15" fmla="*/ 0 h 2050"/>
                <a:gd name="T16" fmla="*/ 0 w 965"/>
                <a:gd name="T17" fmla="*/ 0 h 2050"/>
                <a:gd name="T18" fmla="*/ 0 w 965"/>
                <a:gd name="T19" fmla="*/ 0 h 2050"/>
                <a:gd name="T20" fmla="*/ 0 w 965"/>
                <a:gd name="T21" fmla="*/ 0 h 2050"/>
                <a:gd name="T22" fmla="*/ 0 w 965"/>
                <a:gd name="T23" fmla="*/ 0 h 2050"/>
                <a:gd name="T24" fmla="*/ 0 w 965"/>
                <a:gd name="T25" fmla="*/ 0 h 2050"/>
                <a:gd name="T26" fmla="*/ 0 w 965"/>
                <a:gd name="T27" fmla="*/ 0 h 2050"/>
                <a:gd name="T28" fmla="*/ 0 w 965"/>
                <a:gd name="T29" fmla="*/ 0 h 2050"/>
                <a:gd name="T30" fmla="*/ 0 w 965"/>
                <a:gd name="T31" fmla="*/ 0 h 2050"/>
                <a:gd name="T32" fmla="*/ 0 w 965"/>
                <a:gd name="T33" fmla="*/ 0 h 2050"/>
                <a:gd name="T34" fmla="*/ 0 w 965"/>
                <a:gd name="T35" fmla="*/ 0 h 2050"/>
                <a:gd name="T36" fmla="*/ 0 w 965"/>
                <a:gd name="T37" fmla="*/ 0 h 2050"/>
                <a:gd name="T38" fmla="*/ 0 w 965"/>
                <a:gd name="T39" fmla="*/ 0 h 2050"/>
                <a:gd name="T40" fmla="*/ 0 w 965"/>
                <a:gd name="T41" fmla="*/ 0 h 2050"/>
                <a:gd name="T42" fmla="*/ 0 w 965"/>
                <a:gd name="T43" fmla="*/ 0 h 2050"/>
                <a:gd name="T44" fmla="*/ 0 w 965"/>
                <a:gd name="T45" fmla="*/ 0 h 2050"/>
                <a:gd name="T46" fmla="*/ 0 w 965"/>
                <a:gd name="T47" fmla="*/ 0 h 2050"/>
                <a:gd name="T48" fmla="*/ 0 w 965"/>
                <a:gd name="T49" fmla="*/ 0 h 2050"/>
                <a:gd name="T50" fmla="*/ 0 w 965"/>
                <a:gd name="T51" fmla="*/ 0 h 2050"/>
                <a:gd name="T52" fmla="*/ 0 w 965"/>
                <a:gd name="T53" fmla="*/ 0 h 2050"/>
                <a:gd name="T54" fmla="*/ 0 w 965"/>
                <a:gd name="T55" fmla="*/ 0 h 2050"/>
                <a:gd name="T56" fmla="*/ 0 w 965"/>
                <a:gd name="T57" fmla="*/ 0 h 2050"/>
                <a:gd name="T58" fmla="*/ 0 w 965"/>
                <a:gd name="T59" fmla="*/ 0 h 2050"/>
                <a:gd name="T60" fmla="*/ 0 w 965"/>
                <a:gd name="T61" fmla="*/ 0 h 2050"/>
                <a:gd name="T62" fmla="*/ 0 w 965"/>
                <a:gd name="T63" fmla="*/ 0 h 2050"/>
                <a:gd name="T64" fmla="*/ 0 w 965"/>
                <a:gd name="T65" fmla="*/ 0 h 2050"/>
                <a:gd name="T66" fmla="*/ 0 w 965"/>
                <a:gd name="T67" fmla="*/ 0 h 2050"/>
                <a:gd name="T68" fmla="*/ 0 w 965"/>
                <a:gd name="T69" fmla="*/ 0 h 2050"/>
                <a:gd name="T70" fmla="*/ 0 w 965"/>
                <a:gd name="T71" fmla="*/ 0 h 2050"/>
                <a:gd name="T72" fmla="*/ 0 w 965"/>
                <a:gd name="T73" fmla="*/ 0 h 2050"/>
                <a:gd name="T74" fmla="*/ 0 w 965"/>
                <a:gd name="T75" fmla="*/ 0 h 2050"/>
                <a:gd name="T76" fmla="*/ 0 w 965"/>
                <a:gd name="T77" fmla="*/ 0 h 2050"/>
                <a:gd name="T78" fmla="*/ 0 w 965"/>
                <a:gd name="T79" fmla="*/ 0 h 2050"/>
                <a:gd name="T80" fmla="*/ 0 w 965"/>
                <a:gd name="T81" fmla="*/ 0 h 2050"/>
                <a:gd name="T82" fmla="*/ 0 w 965"/>
                <a:gd name="T83" fmla="*/ 0 h 2050"/>
                <a:gd name="T84" fmla="*/ 0 w 965"/>
                <a:gd name="T85" fmla="*/ 0 h 2050"/>
                <a:gd name="T86" fmla="*/ 0 w 965"/>
                <a:gd name="T87" fmla="*/ 0 h 2050"/>
                <a:gd name="T88" fmla="*/ 0 w 965"/>
                <a:gd name="T89" fmla="*/ 0 h 2050"/>
                <a:gd name="T90" fmla="*/ 0 w 965"/>
                <a:gd name="T91" fmla="*/ 0 h 2050"/>
                <a:gd name="T92" fmla="*/ 0 w 965"/>
                <a:gd name="T93" fmla="*/ 0 h 2050"/>
                <a:gd name="T94" fmla="*/ 0 w 965"/>
                <a:gd name="T95" fmla="*/ 0 h 2050"/>
                <a:gd name="T96" fmla="*/ 0 w 965"/>
                <a:gd name="T97" fmla="*/ 0 h 2050"/>
                <a:gd name="T98" fmla="*/ 0 w 965"/>
                <a:gd name="T99" fmla="*/ 0 h 2050"/>
                <a:gd name="T100" fmla="*/ 0 w 965"/>
                <a:gd name="T101" fmla="*/ 0 h 2050"/>
                <a:gd name="T102" fmla="*/ 0 w 965"/>
                <a:gd name="T103" fmla="*/ 0 h 2050"/>
                <a:gd name="T104" fmla="*/ 0 w 965"/>
                <a:gd name="T105" fmla="*/ 0 h 2050"/>
                <a:gd name="T106" fmla="*/ 0 w 965"/>
                <a:gd name="T107" fmla="*/ 0 h 2050"/>
                <a:gd name="T108" fmla="*/ 0 w 965"/>
                <a:gd name="T109" fmla="*/ 0 h 2050"/>
                <a:gd name="T110" fmla="*/ 0 w 965"/>
                <a:gd name="T111" fmla="*/ 0 h 2050"/>
                <a:gd name="T112" fmla="*/ 0 w 965"/>
                <a:gd name="T113" fmla="*/ 0 h 2050"/>
                <a:gd name="T114" fmla="*/ 0 w 965"/>
                <a:gd name="T115" fmla="*/ 0 h 2050"/>
                <a:gd name="T116" fmla="*/ 0 w 965"/>
                <a:gd name="T117" fmla="*/ 0 h 2050"/>
                <a:gd name="T118" fmla="*/ 0 w 965"/>
                <a:gd name="T119" fmla="*/ 0 h 2050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965"/>
                <a:gd name="T181" fmla="*/ 0 h 2050"/>
                <a:gd name="T182" fmla="*/ 965 w 965"/>
                <a:gd name="T183" fmla="*/ 2050 h 2050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965" h="2050">
                  <a:moveTo>
                    <a:pt x="320" y="67"/>
                  </a:moveTo>
                  <a:lnTo>
                    <a:pt x="322" y="102"/>
                  </a:lnTo>
                  <a:lnTo>
                    <a:pt x="324" y="140"/>
                  </a:lnTo>
                  <a:lnTo>
                    <a:pt x="324" y="158"/>
                  </a:lnTo>
                  <a:lnTo>
                    <a:pt x="324" y="176"/>
                  </a:lnTo>
                  <a:lnTo>
                    <a:pt x="324" y="194"/>
                  </a:lnTo>
                  <a:lnTo>
                    <a:pt x="323" y="212"/>
                  </a:lnTo>
                  <a:lnTo>
                    <a:pt x="321" y="230"/>
                  </a:lnTo>
                  <a:lnTo>
                    <a:pt x="318" y="247"/>
                  </a:lnTo>
                  <a:lnTo>
                    <a:pt x="314" y="265"/>
                  </a:lnTo>
                  <a:lnTo>
                    <a:pt x="310" y="282"/>
                  </a:lnTo>
                  <a:lnTo>
                    <a:pt x="304" y="298"/>
                  </a:lnTo>
                  <a:lnTo>
                    <a:pt x="296" y="315"/>
                  </a:lnTo>
                  <a:lnTo>
                    <a:pt x="288" y="330"/>
                  </a:lnTo>
                  <a:lnTo>
                    <a:pt x="278" y="346"/>
                  </a:lnTo>
                  <a:lnTo>
                    <a:pt x="268" y="356"/>
                  </a:lnTo>
                  <a:lnTo>
                    <a:pt x="259" y="366"/>
                  </a:lnTo>
                  <a:lnTo>
                    <a:pt x="250" y="376"/>
                  </a:lnTo>
                  <a:lnTo>
                    <a:pt x="239" y="384"/>
                  </a:lnTo>
                  <a:lnTo>
                    <a:pt x="228" y="391"/>
                  </a:lnTo>
                  <a:lnTo>
                    <a:pt x="217" y="398"/>
                  </a:lnTo>
                  <a:lnTo>
                    <a:pt x="204" y="405"/>
                  </a:lnTo>
                  <a:lnTo>
                    <a:pt x="192" y="411"/>
                  </a:lnTo>
                  <a:lnTo>
                    <a:pt x="166" y="421"/>
                  </a:lnTo>
                  <a:lnTo>
                    <a:pt x="137" y="431"/>
                  </a:lnTo>
                  <a:lnTo>
                    <a:pt x="108" y="440"/>
                  </a:lnTo>
                  <a:lnTo>
                    <a:pt x="78" y="448"/>
                  </a:lnTo>
                  <a:lnTo>
                    <a:pt x="67" y="453"/>
                  </a:lnTo>
                  <a:lnTo>
                    <a:pt x="57" y="458"/>
                  </a:lnTo>
                  <a:lnTo>
                    <a:pt x="48" y="464"/>
                  </a:lnTo>
                  <a:lnTo>
                    <a:pt x="39" y="471"/>
                  </a:lnTo>
                  <a:lnTo>
                    <a:pt x="31" y="479"/>
                  </a:lnTo>
                  <a:lnTo>
                    <a:pt x="23" y="487"/>
                  </a:lnTo>
                  <a:lnTo>
                    <a:pt x="16" y="496"/>
                  </a:lnTo>
                  <a:lnTo>
                    <a:pt x="11" y="507"/>
                  </a:lnTo>
                  <a:lnTo>
                    <a:pt x="6" y="517"/>
                  </a:lnTo>
                  <a:lnTo>
                    <a:pt x="3" y="527"/>
                  </a:lnTo>
                  <a:lnTo>
                    <a:pt x="1" y="537"/>
                  </a:lnTo>
                  <a:lnTo>
                    <a:pt x="0" y="548"/>
                  </a:lnTo>
                  <a:lnTo>
                    <a:pt x="0" y="559"/>
                  </a:lnTo>
                  <a:lnTo>
                    <a:pt x="1" y="571"/>
                  </a:lnTo>
                  <a:lnTo>
                    <a:pt x="4" y="582"/>
                  </a:lnTo>
                  <a:lnTo>
                    <a:pt x="8" y="593"/>
                  </a:lnTo>
                  <a:lnTo>
                    <a:pt x="17" y="609"/>
                  </a:lnTo>
                  <a:lnTo>
                    <a:pt x="28" y="626"/>
                  </a:lnTo>
                  <a:lnTo>
                    <a:pt x="34" y="635"/>
                  </a:lnTo>
                  <a:lnTo>
                    <a:pt x="40" y="641"/>
                  </a:lnTo>
                  <a:lnTo>
                    <a:pt x="46" y="647"/>
                  </a:lnTo>
                  <a:lnTo>
                    <a:pt x="52" y="652"/>
                  </a:lnTo>
                  <a:lnTo>
                    <a:pt x="69" y="655"/>
                  </a:lnTo>
                  <a:lnTo>
                    <a:pt x="87" y="656"/>
                  </a:lnTo>
                  <a:lnTo>
                    <a:pt x="108" y="657"/>
                  </a:lnTo>
                  <a:lnTo>
                    <a:pt x="127" y="656"/>
                  </a:lnTo>
                  <a:lnTo>
                    <a:pt x="169" y="652"/>
                  </a:lnTo>
                  <a:lnTo>
                    <a:pt x="208" y="649"/>
                  </a:lnTo>
                  <a:lnTo>
                    <a:pt x="228" y="648"/>
                  </a:lnTo>
                  <a:lnTo>
                    <a:pt x="246" y="648"/>
                  </a:lnTo>
                  <a:lnTo>
                    <a:pt x="263" y="650"/>
                  </a:lnTo>
                  <a:lnTo>
                    <a:pt x="280" y="653"/>
                  </a:lnTo>
                  <a:lnTo>
                    <a:pt x="287" y="655"/>
                  </a:lnTo>
                  <a:lnTo>
                    <a:pt x="294" y="658"/>
                  </a:lnTo>
                  <a:lnTo>
                    <a:pt x="301" y="662"/>
                  </a:lnTo>
                  <a:lnTo>
                    <a:pt x="307" y="666"/>
                  </a:lnTo>
                  <a:lnTo>
                    <a:pt x="312" y="670"/>
                  </a:lnTo>
                  <a:lnTo>
                    <a:pt x="317" y="676"/>
                  </a:lnTo>
                  <a:lnTo>
                    <a:pt x="321" y="682"/>
                  </a:lnTo>
                  <a:lnTo>
                    <a:pt x="325" y="689"/>
                  </a:lnTo>
                  <a:lnTo>
                    <a:pt x="339" y="718"/>
                  </a:lnTo>
                  <a:lnTo>
                    <a:pt x="353" y="746"/>
                  </a:lnTo>
                  <a:lnTo>
                    <a:pt x="365" y="776"/>
                  </a:lnTo>
                  <a:lnTo>
                    <a:pt x="376" y="804"/>
                  </a:lnTo>
                  <a:lnTo>
                    <a:pt x="386" y="835"/>
                  </a:lnTo>
                  <a:lnTo>
                    <a:pt x="395" y="864"/>
                  </a:lnTo>
                  <a:lnTo>
                    <a:pt x="405" y="894"/>
                  </a:lnTo>
                  <a:lnTo>
                    <a:pt x="412" y="924"/>
                  </a:lnTo>
                  <a:lnTo>
                    <a:pt x="419" y="955"/>
                  </a:lnTo>
                  <a:lnTo>
                    <a:pt x="425" y="985"/>
                  </a:lnTo>
                  <a:lnTo>
                    <a:pt x="431" y="1016"/>
                  </a:lnTo>
                  <a:lnTo>
                    <a:pt x="436" y="1047"/>
                  </a:lnTo>
                  <a:lnTo>
                    <a:pt x="445" y="1109"/>
                  </a:lnTo>
                  <a:lnTo>
                    <a:pt x="452" y="1172"/>
                  </a:lnTo>
                  <a:lnTo>
                    <a:pt x="457" y="1235"/>
                  </a:lnTo>
                  <a:lnTo>
                    <a:pt x="461" y="1298"/>
                  </a:lnTo>
                  <a:lnTo>
                    <a:pt x="464" y="1362"/>
                  </a:lnTo>
                  <a:lnTo>
                    <a:pt x="468" y="1425"/>
                  </a:lnTo>
                  <a:lnTo>
                    <a:pt x="471" y="1489"/>
                  </a:lnTo>
                  <a:lnTo>
                    <a:pt x="474" y="1552"/>
                  </a:lnTo>
                  <a:lnTo>
                    <a:pt x="477" y="1615"/>
                  </a:lnTo>
                  <a:lnTo>
                    <a:pt x="482" y="1678"/>
                  </a:lnTo>
                  <a:lnTo>
                    <a:pt x="461" y="1679"/>
                  </a:lnTo>
                  <a:lnTo>
                    <a:pt x="442" y="1680"/>
                  </a:lnTo>
                  <a:lnTo>
                    <a:pt x="432" y="1679"/>
                  </a:lnTo>
                  <a:lnTo>
                    <a:pt x="423" y="1678"/>
                  </a:lnTo>
                  <a:lnTo>
                    <a:pt x="415" y="1676"/>
                  </a:lnTo>
                  <a:lnTo>
                    <a:pt x="407" y="1673"/>
                  </a:lnTo>
                  <a:lnTo>
                    <a:pt x="384" y="1663"/>
                  </a:lnTo>
                  <a:lnTo>
                    <a:pt x="363" y="1652"/>
                  </a:lnTo>
                  <a:lnTo>
                    <a:pt x="342" y="1641"/>
                  </a:lnTo>
                  <a:lnTo>
                    <a:pt x="320" y="1630"/>
                  </a:lnTo>
                  <a:lnTo>
                    <a:pt x="299" y="1620"/>
                  </a:lnTo>
                  <a:lnTo>
                    <a:pt x="278" y="1610"/>
                  </a:lnTo>
                  <a:lnTo>
                    <a:pt x="256" y="1601"/>
                  </a:lnTo>
                  <a:lnTo>
                    <a:pt x="234" y="1593"/>
                  </a:lnTo>
                  <a:lnTo>
                    <a:pt x="220" y="1589"/>
                  </a:lnTo>
                  <a:lnTo>
                    <a:pt x="206" y="1587"/>
                  </a:lnTo>
                  <a:lnTo>
                    <a:pt x="192" y="1586"/>
                  </a:lnTo>
                  <a:lnTo>
                    <a:pt x="178" y="1587"/>
                  </a:lnTo>
                  <a:lnTo>
                    <a:pt x="165" y="1589"/>
                  </a:lnTo>
                  <a:lnTo>
                    <a:pt x="152" y="1593"/>
                  </a:lnTo>
                  <a:lnTo>
                    <a:pt x="145" y="1596"/>
                  </a:lnTo>
                  <a:lnTo>
                    <a:pt x="139" y="1600"/>
                  </a:lnTo>
                  <a:lnTo>
                    <a:pt x="133" y="1604"/>
                  </a:lnTo>
                  <a:lnTo>
                    <a:pt x="127" y="1608"/>
                  </a:lnTo>
                  <a:lnTo>
                    <a:pt x="124" y="1611"/>
                  </a:lnTo>
                  <a:lnTo>
                    <a:pt x="122" y="1615"/>
                  </a:lnTo>
                  <a:lnTo>
                    <a:pt x="121" y="1620"/>
                  </a:lnTo>
                  <a:lnTo>
                    <a:pt x="121" y="1626"/>
                  </a:lnTo>
                  <a:lnTo>
                    <a:pt x="121" y="1632"/>
                  </a:lnTo>
                  <a:lnTo>
                    <a:pt x="121" y="1638"/>
                  </a:lnTo>
                  <a:lnTo>
                    <a:pt x="119" y="1646"/>
                  </a:lnTo>
                  <a:lnTo>
                    <a:pt x="116" y="1652"/>
                  </a:lnTo>
                  <a:lnTo>
                    <a:pt x="112" y="1661"/>
                  </a:lnTo>
                  <a:lnTo>
                    <a:pt x="110" y="1669"/>
                  </a:lnTo>
                  <a:lnTo>
                    <a:pt x="109" y="1678"/>
                  </a:lnTo>
                  <a:lnTo>
                    <a:pt x="109" y="1687"/>
                  </a:lnTo>
                  <a:lnTo>
                    <a:pt x="111" y="1695"/>
                  </a:lnTo>
                  <a:lnTo>
                    <a:pt x="114" y="1703"/>
                  </a:lnTo>
                  <a:lnTo>
                    <a:pt x="117" y="1713"/>
                  </a:lnTo>
                  <a:lnTo>
                    <a:pt x="121" y="1721"/>
                  </a:lnTo>
                  <a:lnTo>
                    <a:pt x="131" y="1737"/>
                  </a:lnTo>
                  <a:lnTo>
                    <a:pt x="141" y="1753"/>
                  </a:lnTo>
                  <a:lnTo>
                    <a:pt x="152" y="1769"/>
                  </a:lnTo>
                  <a:lnTo>
                    <a:pt x="159" y="1786"/>
                  </a:lnTo>
                  <a:lnTo>
                    <a:pt x="164" y="1795"/>
                  </a:lnTo>
                  <a:lnTo>
                    <a:pt x="169" y="1803"/>
                  </a:lnTo>
                  <a:lnTo>
                    <a:pt x="175" y="1811"/>
                  </a:lnTo>
                  <a:lnTo>
                    <a:pt x="182" y="1819"/>
                  </a:lnTo>
                  <a:lnTo>
                    <a:pt x="190" y="1826"/>
                  </a:lnTo>
                  <a:lnTo>
                    <a:pt x="198" y="1833"/>
                  </a:lnTo>
                  <a:lnTo>
                    <a:pt x="207" y="1841"/>
                  </a:lnTo>
                  <a:lnTo>
                    <a:pt x="217" y="1848"/>
                  </a:lnTo>
                  <a:lnTo>
                    <a:pt x="237" y="1860"/>
                  </a:lnTo>
                  <a:lnTo>
                    <a:pt x="257" y="1872"/>
                  </a:lnTo>
                  <a:lnTo>
                    <a:pt x="279" y="1883"/>
                  </a:lnTo>
                  <a:lnTo>
                    <a:pt x="299" y="1893"/>
                  </a:lnTo>
                  <a:lnTo>
                    <a:pt x="373" y="1924"/>
                  </a:lnTo>
                  <a:lnTo>
                    <a:pt x="448" y="1955"/>
                  </a:lnTo>
                  <a:lnTo>
                    <a:pt x="486" y="1972"/>
                  </a:lnTo>
                  <a:lnTo>
                    <a:pt x="523" y="1988"/>
                  </a:lnTo>
                  <a:lnTo>
                    <a:pt x="561" y="2002"/>
                  </a:lnTo>
                  <a:lnTo>
                    <a:pt x="599" y="2015"/>
                  </a:lnTo>
                  <a:lnTo>
                    <a:pt x="637" y="2028"/>
                  </a:lnTo>
                  <a:lnTo>
                    <a:pt x="676" y="2037"/>
                  </a:lnTo>
                  <a:lnTo>
                    <a:pt x="694" y="2041"/>
                  </a:lnTo>
                  <a:lnTo>
                    <a:pt x="714" y="2044"/>
                  </a:lnTo>
                  <a:lnTo>
                    <a:pt x="734" y="2047"/>
                  </a:lnTo>
                  <a:lnTo>
                    <a:pt x="753" y="2049"/>
                  </a:lnTo>
                  <a:lnTo>
                    <a:pt x="772" y="2050"/>
                  </a:lnTo>
                  <a:lnTo>
                    <a:pt x="792" y="2050"/>
                  </a:lnTo>
                  <a:lnTo>
                    <a:pt x="812" y="2050"/>
                  </a:lnTo>
                  <a:lnTo>
                    <a:pt x="831" y="2049"/>
                  </a:lnTo>
                  <a:lnTo>
                    <a:pt x="852" y="2046"/>
                  </a:lnTo>
                  <a:lnTo>
                    <a:pt x="871" y="2043"/>
                  </a:lnTo>
                  <a:lnTo>
                    <a:pt x="891" y="2039"/>
                  </a:lnTo>
                  <a:lnTo>
                    <a:pt x="912" y="2033"/>
                  </a:lnTo>
                  <a:lnTo>
                    <a:pt x="920" y="2031"/>
                  </a:lnTo>
                  <a:lnTo>
                    <a:pt x="928" y="2027"/>
                  </a:lnTo>
                  <a:lnTo>
                    <a:pt x="935" y="2021"/>
                  </a:lnTo>
                  <a:lnTo>
                    <a:pt x="941" y="2015"/>
                  </a:lnTo>
                  <a:lnTo>
                    <a:pt x="947" y="2008"/>
                  </a:lnTo>
                  <a:lnTo>
                    <a:pt x="952" y="2000"/>
                  </a:lnTo>
                  <a:lnTo>
                    <a:pt x="956" y="1992"/>
                  </a:lnTo>
                  <a:lnTo>
                    <a:pt x="959" y="1983"/>
                  </a:lnTo>
                  <a:lnTo>
                    <a:pt x="962" y="1974"/>
                  </a:lnTo>
                  <a:lnTo>
                    <a:pt x="964" y="1965"/>
                  </a:lnTo>
                  <a:lnTo>
                    <a:pt x="965" y="1954"/>
                  </a:lnTo>
                  <a:lnTo>
                    <a:pt x="965" y="1945"/>
                  </a:lnTo>
                  <a:lnTo>
                    <a:pt x="965" y="1936"/>
                  </a:lnTo>
                  <a:lnTo>
                    <a:pt x="964" y="1927"/>
                  </a:lnTo>
                  <a:lnTo>
                    <a:pt x="962" y="1918"/>
                  </a:lnTo>
                  <a:lnTo>
                    <a:pt x="959" y="1910"/>
                  </a:lnTo>
                  <a:lnTo>
                    <a:pt x="954" y="1896"/>
                  </a:lnTo>
                  <a:lnTo>
                    <a:pt x="947" y="1885"/>
                  </a:lnTo>
                  <a:lnTo>
                    <a:pt x="939" y="1875"/>
                  </a:lnTo>
                  <a:lnTo>
                    <a:pt x="931" y="1865"/>
                  </a:lnTo>
                  <a:lnTo>
                    <a:pt x="921" y="1856"/>
                  </a:lnTo>
                  <a:lnTo>
                    <a:pt x="911" y="1848"/>
                  </a:lnTo>
                  <a:lnTo>
                    <a:pt x="898" y="1840"/>
                  </a:lnTo>
                  <a:lnTo>
                    <a:pt x="887" y="1832"/>
                  </a:lnTo>
                  <a:lnTo>
                    <a:pt x="862" y="1819"/>
                  </a:lnTo>
                  <a:lnTo>
                    <a:pt x="835" y="1806"/>
                  </a:lnTo>
                  <a:lnTo>
                    <a:pt x="809" y="1794"/>
                  </a:lnTo>
                  <a:lnTo>
                    <a:pt x="783" y="1781"/>
                  </a:lnTo>
                  <a:lnTo>
                    <a:pt x="770" y="1774"/>
                  </a:lnTo>
                  <a:lnTo>
                    <a:pt x="759" y="1766"/>
                  </a:lnTo>
                  <a:lnTo>
                    <a:pt x="748" y="1758"/>
                  </a:lnTo>
                  <a:lnTo>
                    <a:pt x="738" y="1749"/>
                  </a:lnTo>
                  <a:lnTo>
                    <a:pt x="729" y="1739"/>
                  </a:lnTo>
                  <a:lnTo>
                    <a:pt x="720" y="1729"/>
                  </a:lnTo>
                  <a:lnTo>
                    <a:pt x="711" y="1718"/>
                  </a:lnTo>
                  <a:lnTo>
                    <a:pt x="703" y="1705"/>
                  </a:lnTo>
                  <a:lnTo>
                    <a:pt x="697" y="1693"/>
                  </a:lnTo>
                  <a:lnTo>
                    <a:pt x="690" y="1681"/>
                  </a:lnTo>
                  <a:lnTo>
                    <a:pt x="685" y="1669"/>
                  </a:lnTo>
                  <a:lnTo>
                    <a:pt x="680" y="1656"/>
                  </a:lnTo>
                  <a:lnTo>
                    <a:pt x="676" y="1642"/>
                  </a:lnTo>
                  <a:lnTo>
                    <a:pt x="673" y="1629"/>
                  </a:lnTo>
                  <a:lnTo>
                    <a:pt x="671" y="1616"/>
                  </a:lnTo>
                  <a:lnTo>
                    <a:pt x="670" y="1603"/>
                  </a:lnTo>
                  <a:lnTo>
                    <a:pt x="666" y="1572"/>
                  </a:lnTo>
                  <a:lnTo>
                    <a:pt x="663" y="1541"/>
                  </a:lnTo>
                  <a:lnTo>
                    <a:pt x="662" y="1510"/>
                  </a:lnTo>
                  <a:lnTo>
                    <a:pt x="662" y="1481"/>
                  </a:lnTo>
                  <a:lnTo>
                    <a:pt x="664" y="1420"/>
                  </a:lnTo>
                  <a:lnTo>
                    <a:pt x="668" y="1360"/>
                  </a:lnTo>
                  <a:lnTo>
                    <a:pt x="670" y="1331"/>
                  </a:lnTo>
                  <a:lnTo>
                    <a:pt x="672" y="1300"/>
                  </a:lnTo>
                  <a:lnTo>
                    <a:pt x="673" y="1270"/>
                  </a:lnTo>
                  <a:lnTo>
                    <a:pt x="673" y="1239"/>
                  </a:lnTo>
                  <a:lnTo>
                    <a:pt x="672" y="1209"/>
                  </a:lnTo>
                  <a:lnTo>
                    <a:pt x="669" y="1177"/>
                  </a:lnTo>
                  <a:lnTo>
                    <a:pt x="665" y="1146"/>
                  </a:lnTo>
                  <a:lnTo>
                    <a:pt x="659" y="1114"/>
                  </a:lnTo>
                  <a:lnTo>
                    <a:pt x="658" y="1098"/>
                  </a:lnTo>
                  <a:lnTo>
                    <a:pt x="656" y="1083"/>
                  </a:lnTo>
                  <a:lnTo>
                    <a:pt x="651" y="1067"/>
                  </a:lnTo>
                  <a:lnTo>
                    <a:pt x="646" y="1052"/>
                  </a:lnTo>
                  <a:lnTo>
                    <a:pt x="636" y="1022"/>
                  </a:lnTo>
                  <a:lnTo>
                    <a:pt x="626" y="990"/>
                  </a:lnTo>
                  <a:lnTo>
                    <a:pt x="622" y="967"/>
                  </a:lnTo>
                  <a:lnTo>
                    <a:pt x="619" y="943"/>
                  </a:lnTo>
                  <a:lnTo>
                    <a:pt x="617" y="920"/>
                  </a:lnTo>
                  <a:lnTo>
                    <a:pt x="615" y="897"/>
                  </a:lnTo>
                  <a:lnTo>
                    <a:pt x="614" y="850"/>
                  </a:lnTo>
                  <a:lnTo>
                    <a:pt x="613" y="802"/>
                  </a:lnTo>
                  <a:lnTo>
                    <a:pt x="613" y="779"/>
                  </a:lnTo>
                  <a:lnTo>
                    <a:pt x="611" y="755"/>
                  </a:lnTo>
                  <a:lnTo>
                    <a:pt x="610" y="731"/>
                  </a:lnTo>
                  <a:lnTo>
                    <a:pt x="607" y="708"/>
                  </a:lnTo>
                  <a:lnTo>
                    <a:pt x="603" y="684"/>
                  </a:lnTo>
                  <a:lnTo>
                    <a:pt x="598" y="661"/>
                  </a:lnTo>
                  <a:lnTo>
                    <a:pt x="592" y="638"/>
                  </a:lnTo>
                  <a:lnTo>
                    <a:pt x="583" y="614"/>
                  </a:lnTo>
                  <a:lnTo>
                    <a:pt x="575" y="594"/>
                  </a:lnTo>
                  <a:lnTo>
                    <a:pt x="567" y="574"/>
                  </a:lnTo>
                  <a:lnTo>
                    <a:pt x="559" y="553"/>
                  </a:lnTo>
                  <a:lnTo>
                    <a:pt x="553" y="533"/>
                  </a:lnTo>
                  <a:lnTo>
                    <a:pt x="550" y="523"/>
                  </a:lnTo>
                  <a:lnTo>
                    <a:pt x="548" y="513"/>
                  </a:lnTo>
                  <a:lnTo>
                    <a:pt x="546" y="501"/>
                  </a:lnTo>
                  <a:lnTo>
                    <a:pt x="544" y="491"/>
                  </a:lnTo>
                  <a:lnTo>
                    <a:pt x="544" y="480"/>
                  </a:lnTo>
                  <a:lnTo>
                    <a:pt x="544" y="470"/>
                  </a:lnTo>
                  <a:lnTo>
                    <a:pt x="544" y="459"/>
                  </a:lnTo>
                  <a:lnTo>
                    <a:pt x="546" y="448"/>
                  </a:lnTo>
                  <a:lnTo>
                    <a:pt x="550" y="422"/>
                  </a:lnTo>
                  <a:lnTo>
                    <a:pt x="555" y="396"/>
                  </a:lnTo>
                  <a:lnTo>
                    <a:pt x="561" y="369"/>
                  </a:lnTo>
                  <a:lnTo>
                    <a:pt x="568" y="342"/>
                  </a:lnTo>
                  <a:lnTo>
                    <a:pt x="574" y="316"/>
                  </a:lnTo>
                  <a:lnTo>
                    <a:pt x="581" y="288"/>
                  </a:lnTo>
                  <a:lnTo>
                    <a:pt x="586" y="261"/>
                  </a:lnTo>
                  <a:lnTo>
                    <a:pt x="592" y="234"/>
                  </a:lnTo>
                  <a:lnTo>
                    <a:pt x="595" y="208"/>
                  </a:lnTo>
                  <a:lnTo>
                    <a:pt x="596" y="181"/>
                  </a:lnTo>
                  <a:lnTo>
                    <a:pt x="596" y="169"/>
                  </a:lnTo>
                  <a:lnTo>
                    <a:pt x="595" y="156"/>
                  </a:lnTo>
                  <a:lnTo>
                    <a:pt x="594" y="144"/>
                  </a:lnTo>
                  <a:lnTo>
                    <a:pt x="592" y="132"/>
                  </a:lnTo>
                  <a:lnTo>
                    <a:pt x="588" y="120"/>
                  </a:lnTo>
                  <a:lnTo>
                    <a:pt x="584" y="108"/>
                  </a:lnTo>
                  <a:lnTo>
                    <a:pt x="579" y="97"/>
                  </a:lnTo>
                  <a:lnTo>
                    <a:pt x="574" y="86"/>
                  </a:lnTo>
                  <a:lnTo>
                    <a:pt x="567" y="75"/>
                  </a:lnTo>
                  <a:lnTo>
                    <a:pt x="559" y="65"/>
                  </a:lnTo>
                  <a:lnTo>
                    <a:pt x="551" y="54"/>
                  </a:lnTo>
                  <a:lnTo>
                    <a:pt x="541" y="44"/>
                  </a:lnTo>
                  <a:lnTo>
                    <a:pt x="532" y="37"/>
                  </a:lnTo>
                  <a:lnTo>
                    <a:pt x="522" y="30"/>
                  </a:lnTo>
                  <a:lnTo>
                    <a:pt x="511" y="24"/>
                  </a:lnTo>
                  <a:lnTo>
                    <a:pt x="500" y="18"/>
                  </a:lnTo>
                  <a:lnTo>
                    <a:pt x="488" y="13"/>
                  </a:lnTo>
                  <a:lnTo>
                    <a:pt x="476" y="9"/>
                  </a:lnTo>
                  <a:lnTo>
                    <a:pt x="462" y="5"/>
                  </a:lnTo>
                  <a:lnTo>
                    <a:pt x="448" y="3"/>
                  </a:lnTo>
                  <a:lnTo>
                    <a:pt x="434" y="1"/>
                  </a:lnTo>
                  <a:lnTo>
                    <a:pt x="420" y="0"/>
                  </a:lnTo>
                  <a:lnTo>
                    <a:pt x="406" y="0"/>
                  </a:lnTo>
                  <a:lnTo>
                    <a:pt x="391" y="1"/>
                  </a:lnTo>
                  <a:lnTo>
                    <a:pt x="377" y="2"/>
                  </a:lnTo>
                  <a:lnTo>
                    <a:pt x="363" y="5"/>
                  </a:lnTo>
                  <a:lnTo>
                    <a:pt x="350" y="8"/>
                  </a:lnTo>
                  <a:lnTo>
                    <a:pt x="336" y="13"/>
                  </a:lnTo>
                  <a:lnTo>
                    <a:pt x="332" y="16"/>
                  </a:lnTo>
                  <a:lnTo>
                    <a:pt x="328" y="20"/>
                  </a:lnTo>
                  <a:lnTo>
                    <a:pt x="325" y="26"/>
                  </a:lnTo>
                  <a:lnTo>
                    <a:pt x="322" y="33"/>
                  </a:lnTo>
                  <a:lnTo>
                    <a:pt x="320" y="41"/>
                  </a:lnTo>
                  <a:lnTo>
                    <a:pt x="319" y="49"/>
                  </a:lnTo>
                  <a:lnTo>
                    <a:pt x="319" y="58"/>
                  </a:lnTo>
                  <a:lnTo>
                    <a:pt x="320" y="67"/>
                  </a:lnTo>
                  <a:close/>
                </a:path>
              </a:pathLst>
            </a:custGeom>
            <a:solidFill>
              <a:srgbClr val="A6A6A6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8" name="Freeform 128"/>
            <p:cNvSpPr>
              <a:spLocks noChangeArrowheads="1"/>
            </p:cNvSpPr>
            <p:nvPr/>
          </p:nvSpPr>
          <p:spPr bwMode="auto">
            <a:xfrm>
              <a:off x="650" y="192"/>
              <a:ext cx="53" cy="116"/>
            </a:xfrm>
            <a:custGeom>
              <a:avLst/>
              <a:gdLst>
                <a:gd name="T0" fmla="*/ 0 w 824"/>
                <a:gd name="T1" fmla="*/ 0 h 1850"/>
                <a:gd name="T2" fmla="*/ 0 w 824"/>
                <a:gd name="T3" fmla="*/ 0 h 1850"/>
                <a:gd name="T4" fmla="*/ 0 w 824"/>
                <a:gd name="T5" fmla="*/ 0 h 1850"/>
                <a:gd name="T6" fmla="*/ 0 w 824"/>
                <a:gd name="T7" fmla="*/ 0 h 1850"/>
                <a:gd name="T8" fmla="*/ 0 w 824"/>
                <a:gd name="T9" fmla="*/ 0 h 1850"/>
                <a:gd name="T10" fmla="*/ 0 w 824"/>
                <a:gd name="T11" fmla="*/ 0 h 1850"/>
                <a:gd name="T12" fmla="*/ 0 w 824"/>
                <a:gd name="T13" fmla="*/ 0 h 1850"/>
                <a:gd name="T14" fmla="*/ 0 w 824"/>
                <a:gd name="T15" fmla="*/ 0 h 1850"/>
                <a:gd name="T16" fmla="*/ 0 w 824"/>
                <a:gd name="T17" fmla="*/ 0 h 1850"/>
                <a:gd name="T18" fmla="*/ 0 w 824"/>
                <a:gd name="T19" fmla="*/ 0 h 1850"/>
                <a:gd name="T20" fmla="*/ 0 w 824"/>
                <a:gd name="T21" fmla="*/ 0 h 1850"/>
                <a:gd name="T22" fmla="*/ 0 w 824"/>
                <a:gd name="T23" fmla="*/ 0 h 1850"/>
                <a:gd name="T24" fmla="*/ 0 w 824"/>
                <a:gd name="T25" fmla="*/ 0 h 1850"/>
                <a:gd name="T26" fmla="*/ 0 w 824"/>
                <a:gd name="T27" fmla="*/ 0 h 1850"/>
                <a:gd name="T28" fmla="*/ 0 w 824"/>
                <a:gd name="T29" fmla="*/ 0 h 1850"/>
                <a:gd name="T30" fmla="*/ 0 w 824"/>
                <a:gd name="T31" fmla="*/ 0 h 1850"/>
                <a:gd name="T32" fmla="*/ 0 w 824"/>
                <a:gd name="T33" fmla="*/ 0 h 1850"/>
                <a:gd name="T34" fmla="*/ 0 w 824"/>
                <a:gd name="T35" fmla="*/ 0 h 1850"/>
                <a:gd name="T36" fmla="*/ 0 w 824"/>
                <a:gd name="T37" fmla="*/ 0 h 1850"/>
                <a:gd name="T38" fmla="*/ 0 w 824"/>
                <a:gd name="T39" fmla="*/ 0 h 1850"/>
                <a:gd name="T40" fmla="*/ 0 w 824"/>
                <a:gd name="T41" fmla="*/ 0 h 1850"/>
                <a:gd name="T42" fmla="*/ 0 w 824"/>
                <a:gd name="T43" fmla="*/ 0 h 1850"/>
                <a:gd name="T44" fmla="*/ 0 w 824"/>
                <a:gd name="T45" fmla="*/ 0 h 1850"/>
                <a:gd name="T46" fmla="*/ 0 w 824"/>
                <a:gd name="T47" fmla="*/ 0 h 1850"/>
                <a:gd name="T48" fmla="*/ 0 w 824"/>
                <a:gd name="T49" fmla="*/ 0 h 1850"/>
                <a:gd name="T50" fmla="*/ 0 w 824"/>
                <a:gd name="T51" fmla="*/ 0 h 1850"/>
                <a:gd name="T52" fmla="*/ 0 w 824"/>
                <a:gd name="T53" fmla="*/ 0 h 1850"/>
                <a:gd name="T54" fmla="*/ 0 w 824"/>
                <a:gd name="T55" fmla="*/ 0 h 1850"/>
                <a:gd name="T56" fmla="*/ 0 w 824"/>
                <a:gd name="T57" fmla="*/ 0 h 1850"/>
                <a:gd name="T58" fmla="*/ 0 w 824"/>
                <a:gd name="T59" fmla="*/ 0 h 1850"/>
                <a:gd name="T60" fmla="*/ 0 w 824"/>
                <a:gd name="T61" fmla="*/ 0 h 1850"/>
                <a:gd name="T62" fmla="*/ 0 w 824"/>
                <a:gd name="T63" fmla="*/ 0 h 1850"/>
                <a:gd name="T64" fmla="*/ 0 w 824"/>
                <a:gd name="T65" fmla="*/ 0 h 1850"/>
                <a:gd name="T66" fmla="*/ 0 w 824"/>
                <a:gd name="T67" fmla="*/ 0 h 1850"/>
                <a:gd name="T68" fmla="*/ 0 w 824"/>
                <a:gd name="T69" fmla="*/ 0 h 1850"/>
                <a:gd name="T70" fmla="*/ 0 w 824"/>
                <a:gd name="T71" fmla="*/ 0 h 1850"/>
                <a:gd name="T72" fmla="*/ 0 w 824"/>
                <a:gd name="T73" fmla="*/ 0 h 1850"/>
                <a:gd name="T74" fmla="*/ 0 w 824"/>
                <a:gd name="T75" fmla="*/ 0 h 1850"/>
                <a:gd name="T76" fmla="*/ 0 w 824"/>
                <a:gd name="T77" fmla="*/ 0 h 1850"/>
                <a:gd name="T78" fmla="*/ 0 w 824"/>
                <a:gd name="T79" fmla="*/ 0 h 1850"/>
                <a:gd name="T80" fmla="*/ 0 w 824"/>
                <a:gd name="T81" fmla="*/ 0 h 1850"/>
                <a:gd name="T82" fmla="*/ 0 w 824"/>
                <a:gd name="T83" fmla="*/ 0 h 1850"/>
                <a:gd name="T84" fmla="*/ 0 w 824"/>
                <a:gd name="T85" fmla="*/ 0 h 1850"/>
                <a:gd name="T86" fmla="*/ 0 w 824"/>
                <a:gd name="T87" fmla="*/ 0 h 1850"/>
                <a:gd name="T88" fmla="*/ 0 w 824"/>
                <a:gd name="T89" fmla="*/ 0 h 1850"/>
                <a:gd name="T90" fmla="*/ 0 w 824"/>
                <a:gd name="T91" fmla="*/ 0 h 1850"/>
                <a:gd name="T92" fmla="*/ 0 w 824"/>
                <a:gd name="T93" fmla="*/ 0 h 1850"/>
                <a:gd name="T94" fmla="*/ 0 w 824"/>
                <a:gd name="T95" fmla="*/ 0 h 1850"/>
                <a:gd name="T96" fmla="*/ 0 w 824"/>
                <a:gd name="T97" fmla="*/ 0 h 1850"/>
                <a:gd name="T98" fmla="*/ 0 w 824"/>
                <a:gd name="T99" fmla="*/ 0 h 1850"/>
                <a:gd name="T100" fmla="*/ 0 w 824"/>
                <a:gd name="T101" fmla="*/ 0 h 1850"/>
                <a:gd name="T102" fmla="*/ 0 w 824"/>
                <a:gd name="T103" fmla="*/ 0 h 1850"/>
                <a:gd name="T104" fmla="*/ 0 w 824"/>
                <a:gd name="T105" fmla="*/ 0 h 1850"/>
                <a:gd name="T106" fmla="*/ 0 w 824"/>
                <a:gd name="T107" fmla="*/ 0 h 1850"/>
                <a:gd name="T108" fmla="*/ 0 w 824"/>
                <a:gd name="T109" fmla="*/ 0 h 1850"/>
                <a:gd name="T110" fmla="*/ 0 w 824"/>
                <a:gd name="T111" fmla="*/ 0 h 1850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824"/>
                <a:gd name="T169" fmla="*/ 0 h 1850"/>
                <a:gd name="T170" fmla="*/ 824 w 824"/>
                <a:gd name="T171" fmla="*/ 1850 h 1850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824" h="1850">
                  <a:moveTo>
                    <a:pt x="660" y="1747"/>
                  </a:moveTo>
                  <a:lnTo>
                    <a:pt x="667" y="1755"/>
                  </a:lnTo>
                  <a:lnTo>
                    <a:pt x="675" y="1762"/>
                  </a:lnTo>
                  <a:lnTo>
                    <a:pt x="683" y="1768"/>
                  </a:lnTo>
                  <a:lnTo>
                    <a:pt x="692" y="1772"/>
                  </a:lnTo>
                  <a:lnTo>
                    <a:pt x="701" y="1776"/>
                  </a:lnTo>
                  <a:lnTo>
                    <a:pt x="711" y="1779"/>
                  </a:lnTo>
                  <a:lnTo>
                    <a:pt x="722" y="1782"/>
                  </a:lnTo>
                  <a:lnTo>
                    <a:pt x="733" y="1783"/>
                  </a:lnTo>
                  <a:lnTo>
                    <a:pt x="756" y="1787"/>
                  </a:lnTo>
                  <a:lnTo>
                    <a:pt x="778" y="1790"/>
                  </a:lnTo>
                  <a:lnTo>
                    <a:pt x="790" y="1792"/>
                  </a:lnTo>
                  <a:lnTo>
                    <a:pt x="801" y="1795"/>
                  </a:lnTo>
                  <a:lnTo>
                    <a:pt x="811" y="1797"/>
                  </a:lnTo>
                  <a:lnTo>
                    <a:pt x="822" y="1801"/>
                  </a:lnTo>
                  <a:lnTo>
                    <a:pt x="823" y="1804"/>
                  </a:lnTo>
                  <a:lnTo>
                    <a:pt x="824" y="1808"/>
                  </a:lnTo>
                  <a:lnTo>
                    <a:pt x="824" y="1814"/>
                  </a:lnTo>
                  <a:lnTo>
                    <a:pt x="824" y="1821"/>
                  </a:lnTo>
                  <a:lnTo>
                    <a:pt x="822" y="1835"/>
                  </a:lnTo>
                  <a:lnTo>
                    <a:pt x="822" y="1850"/>
                  </a:lnTo>
                  <a:lnTo>
                    <a:pt x="797" y="1847"/>
                  </a:lnTo>
                  <a:lnTo>
                    <a:pt x="772" y="1844"/>
                  </a:lnTo>
                  <a:lnTo>
                    <a:pt x="748" y="1840"/>
                  </a:lnTo>
                  <a:lnTo>
                    <a:pt x="723" y="1835"/>
                  </a:lnTo>
                  <a:lnTo>
                    <a:pt x="676" y="1824"/>
                  </a:lnTo>
                  <a:lnTo>
                    <a:pt x="628" y="1811"/>
                  </a:lnTo>
                  <a:lnTo>
                    <a:pt x="579" y="1798"/>
                  </a:lnTo>
                  <a:lnTo>
                    <a:pt x="530" y="1784"/>
                  </a:lnTo>
                  <a:lnTo>
                    <a:pt x="506" y="1779"/>
                  </a:lnTo>
                  <a:lnTo>
                    <a:pt x="481" y="1774"/>
                  </a:lnTo>
                  <a:lnTo>
                    <a:pt x="455" y="1771"/>
                  </a:lnTo>
                  <a:lnTo>
                    <a:pt x="430" y="1768"/>
                  </a:lnTo>
                  <a:lnTo>
                    <a:pt x="420" y="1767"/>
                  </a:lnTo>
                  <a:lnTo>
                    <a:pt x="409" y="1765"/>
                  </a:lnTo>
                  <a:lnTo>
                    <a:pt x="400" y="1763"/>
                  </a:lnTo>
                  <a:lnTo>
                    <a:pt x="390" y="1760"/>
                  </a:lnTo>
                  <a:lnTo>
                    <a:pt x="372" y="1754"/>
                  </a:lnTo>
                  <a:lnTo>
                    <a:pt x="354" y="1745"/>
                  </a:lnTo>
                  <a:lnTo>
                    <a:pt x="336" y="1736"/>
                  </a:lnTo>
                  <a:lnTo>
                    <a:pt x="319" y="1725"/>
                  </a:lnTo>
                  <a:lnTo>
                    <a:pt x="302" y="1712"/>
                  </a:lnTo>
                  <a:lnTo>
                    <a:pt x="284" y="1700"/>
                  </a:lnTo>
                  <a:lnTo>
                    <a:pt x="251" y="1673"/>
                  </a:lnTo>
                  <a:lnTo>
                    <a:pt x="217" y="1644"/>
                  </a:lnTo>
                  <a:lnTo>
                    <a:pt x="199" y="1630"/>
                  </a:lnTo>
                  <a:lnTo>
                    <a:pt x="182" y="1617"/>
                  </a:lnTo>
                  <a:lnTo>
                    <a:pt x="164" y="1604"/>
                  </a:lnTo>
                  <a:lnTo>
                    <a:pt x="144" y="1591"/>
                  </a:lnTo>
                  <a:lnTo>
                    <a:pt x="143" y="1589"/>
                  </a:lnTo>
                  <a:lnTo>
                    <a:pt x="143" y="1587"/>
                  </a:lnTo>
                  <a:lnTo>
                    <a:pt x="144" y="1585"/>
                  </a:lnTo>
                  <a:lnTo>
                    <a:pt x="147" y="1582"/>
                  </a:lnTo>
                  <a:lnTo>
                    <a:pt x="154" y="1576"/>
                  </a:lnTo>
                  <a:lnTo>
                    <a:pt x="165" y="1569"/>
                  </a:lnTo>
                  <a:lnTo>
                    <a:pt x="177" y="1564"/>
                  </a:lnTo>
                  <a:lnTo>
                    <a:pt x="188" y="1561"/>
                  </a:lnTo>
                  <a:lnTo>
                    <a:pt x="194" y="1560"/>
                  </a:lnTo>
                  <a:lnTo>
                    <a:pt x="200" y="1561"/>
                  </a:lnTo>
                  <a:lnTo>
                    <a:pt x="204" y="1562"/>
                  </a:lnTo>
                  <a:lnTo>
                    <a:pt x="209" y="1564"/>
                  </a:lnTo>
                  <a:lnTo>
                    <a:pt x="251" y="1592"/>
                  </a:lnTo>
                  <a:lnTo>
                    <a:pt x="297" y="1627"/>
                  </a:lnTo>
                  <a:lnTo>
                    <a:pt x="321" y="1644"/>
                  </a:lnTo>
                  <a:lnTo>
                    <a:pt x="345" y="1662"/>
                  </a:lnTo>
                  <a:lnTo>
                    <a:pt x="369" y="1678"/>
                  </a:lnTo>
                  <a:lnTo>
                    <a:pt x="392" y="1693"/>
                  </a:lnTo>
                  <a:lnTo>
                    <a:pt x="415" y="1706"/>
                  </a:lnTo>
                  <a:lnTo>
                    <a:pt x="436" y="1716"/>
                  </a:lnTo>
                  <a:lnTo>
                    <a:pt x="446" y="1720"/>
                  </a:lnTo>
                  <a:lnTo>
                    <a:pt x="455" y="1724"/>
                  </a:lnTo>
                  <a:lnTo>
                    <a:pt x="464" y="1727"/>
                  </a:lnTo>
                  <a:lnTo>
                    <a:pt x="472" y="1728"/>
                  </a:lnTo>
                  <a:lnTo>
                    <a:pt x="481" y="1728"/>
                  </a:lnTo>
                  <a:lnTo>
                    <a:pt x="488" y="1727"/>
                  </a:lnTo>
                  <a:lnTo>
                    <a:pt x="495" y="1725"/>
                  </a:lnTo>
                  <a:lnTo>
                    <a:pt x="500" y="1722"/>
                  </a:lnTo>
                  <a:lnTo>
                    <a:pt x="505" y="1716"/>
                  </a:lnTo>
                  <a:lnTo>
                    <a:pt x="509" y="1710"/>
                  </a:lnTo>
                  <a:lnTo>
                    <a:pt x="513" y="1702"/>
                  </a:lnTo>
                  <a:lnTo>
                    <a:pt x="515" y="1693"/>
                  </a:lnTo>
                  <a:lnTo>
                    <a:pt x="524" y="1650"/>
                  </a:lnTo>
                  <a:lnTo>
                    <a:pt x="532" y="1607"/>
                  </a:lnTo>
                  <a:lnTo>
                    <a:pt x="537" y="1563"/>
                  </a:lnTo>
                  <a:lnTo>
                    <a:pt x="542" y="1518"/>
                  </a:lnTo>
                  <a:lnTo>
                    <a:pt x="544" y="1474"/>
                  </a:lnTo>
                  <a:lnTo>
                    <a:pt x="544" y="1428"/>
                  </a:lnTo>
                  <a:lnTo>
                    <a:pt x="543" y="1382"/>
                  </a:lnTo>
                  <a:lnTo>
                    <a:pt x="539" y="1335"/>
                  </a:lnTo>
                  <a:lnTo>
                    <a:pt x="533" y="1290"/>
                  </a:lnTo>
                  <a:lnTo>
                    <a:pt x="526" y="1243"/>
                  </a:lnTo>
                  <a:lnTo>
                    <a:pt x="518" y="1196"/>
                  </a:lnTo>
                  <a:lnTo>
                    <a:pt x="507" y="1149"/>
                  </a:lnTo>
                  <a:lnTo>
                    <a:pt x="495" y="1103"/>
                  </a:lnTo>
                  <a:lnTo>
                    <a:pt x="480" y="1056"/>
                  </a:lnTo>
                  <a:lnTo>
                    <a:pt x="463" y="1009"/>
                  </a:lnTo>
                  <a:lnTo>
                    <a:pt x="445" y="963"/>
                  </a:lnTo>
                  <a:lnTo>
                    <a:pt x="442" y="952"/>
                  </a:lnTo>
                  <a:lnTo>
                    <a:pt x="440" y="941"/>
                  </a:lnTo>
                  <a:lnTo>
                    <a:pt x="437" y="930"/>
                  </a:lnTo>
                  <a:lnTo>
                    <a:pt x="435" y="919"/>
                  </a:lnTo>
                  <a:lnTo>
                    <a:pt x="433" y="894"/>
                  </a:lnTo>
                  <a:lnTo>
                    <a:pt x="432" y="870"/>
                  </a:lnTo>
                  <a:lnTo>
                    <a:pt x="432" y="844"/>
                  </a:lnTo>
                  <a:lnTo>
                    <a:pt x="433" y="817"/>
                  </a:lnTo>
                  <a:lnTo>
                    <a:pt x="434" y="791"/>
                  </a:lnTo>
                  <a:lnTo>
                    <a:pt x="436" y="764"/>
                  </a:lnTo>
                  <a:lnTo>
                    <a:pt x="439" y="713"/>
                  </a:lnTo>
                  <a:lnTo>
                    <a:pt x="440" y="664"/>
                  </a:lnTo>
                  <a:lnTo>
                    <a:pt x="440" y="641"/>
                  </a:lnTo>
                  <a:lnTo>
                    <a:pt x="438" y="621"/>
                  </a:lnTo>
                  <a:lnTo>
                    <a:pt x="436" y="612"/>
                  </a:lnTo>
                  <a:lnTo>
                    <a:pt x="435" y="603"/>
                  </a:lnTo>
                  <a:lnTo>
                    <a:pt x="432" y="594"/>
                  </a:lnTo>
                  <a:lnTo>
                    <a:pt x="430" y="587"/>
                  </a:lnTo>
                  <a:lnTo>
                    <a:pt x="421" y="567"/>
                  </a:lnTo>
                  <a:lnTo>
                    <a:pt x="411" y="549"/>
                  </a:lnTo>
                  <a:lnTo>
                    <a:pt x="403" y="534"/>
                  </a:lnTo>
                  <a:lnTo>
                    <a:pt x="394" y="520"/>
                  </a:lnTo>
                  <a:lnTo>
                    <a:pt x="379" y="495"/>
                  </a:lnTo>
                  <a:lnTo>
                    <a:pt x="366" y="476"/>
                  </a:lnTo>
                  <a:lnTo>
                    <a:pt x="345" y="454"/>
                  </a:lnTo>
                  <a:lnTo>
                    <a:pt x="338" y="446"/>
                  </a:lnTo>
                  <a:lnTo>
                    <a:pt x="317" y="439"/>
                  </a:lnTo>
                  <a:lnTo>
                    <a:pt x="297" y="433"/>
                  </a:lnTo>
                  <a:lnTo>
                    <a:pt x="276" y="428"/>
                  </a:lnTo>
                  <a:lnTo>
                    <a:pt x="258" y="424"/>
                  </a:lnTo>
                  <a:lnTo>
                    <a:pt x="240" y="422"/>
                  </a:lnTo>
                  <a:lnTo>
                    <a:pt x="221" y="420"/>
                  </a:lnTo>
                  <a:lnTo>
                    <a:pt x="205" y="419"/>
                  </a:lnTo>
                  <a:lnTo>
                    <a:pt x="189" y="419"/>
                  </a:lnTo>
                  <a:lnTo>
                    <a:pt x="174" y="420"/>
                  </a:lnTo>
                  <a:lnTo>
                    <a:pt x="159" y="421"/>
                  </a:lnTo>
                  <a:lnTo>
                    <a:pt x="145" y="423"/>
                  </a:lnTo>
                  <a:lnTo>
                    <a:pt x="132" y="425"/>
                  </a:lnTo>
                  <a:lnTo>
                    <a:pt x="108" y="432"/>
                  </a:lnTo>
                  <a:lnTo>
                    <a:pt x="86" y="439"/>
                  </a:lnTo>
                  <a:lnTo>
                    <a:pt x="51" y="456"/>
                  </a:lnTo>
                  <a:lnTo>
                    <a:pt x="24" y="469"/>
                  </a:lnTo>
                  <a:lnTo>
                    <a:pt x="15" y="473"/>
                  </a:lnTo>
                  <a:lnTo>
                    <a:pt x="8" y="475"/>
                  </a:lnTo>
                  <a:lnTo>
                    <a:pt x="5" y="474"/>
                  </a:lnTo>
                  <a:lnTo>
                    <a:pt x="3" y="473"/>
                  </a:lnTo>
                  <a:lnTo>
                    <a:pt x="1" y="471"/>
                  </a:lnTo>
                  <a:lnTo>
                    <a:pt x="0" y="468"/>
                  </a:lnTo>
                  <a:lnTo>
                    <a:pt x="4" y="454"/>
                  </a:lnTo>
                  <a:lnTo>
                    <a:pt x="9" y="440"/>
                  </a:lnTo>
                  <a:lnTo>
                    <a:pt x="16" y="429"/>
                  </a:lnTo>
                  <a:lnTo>
                    <a:pt x="24" y="418"/>
                  </a:lnTo>
                  <a:lnTo>
                    <a:pt x="34" y="409"/>
                  </a:lnTo>
                  <a:lnTo>
                    <a:pt x="45" y="401"/>
                  </a:lnTo>
                  <a:lnTo>
                    <a:pt x="56" y="394"/>
                  </a:lnTo>
                  <a:lnTo>
                    <a:pt x="68" y="387"/>
                  </a:lnTo>
                  <a:lnTo>
                    <a:pt x="81" y="382"/>
                  </a:lnTo>
                  <a:lnTo>
                    <a:pt x="94" y="377"/>
                  </a:lnTo>
                  <a:lnTo>
                    <a:pt x="109" y="374"/>
                  </a:lnTo>
                  <a:lnTo>
                    <a:pt x="123" y="371"/>
                  </a:lnTo>
                  <a:lnTo>
                    <a:pt x="152" y="366"/>
                  </a:lnTo>
                  <a:lnTo>
                    <a:pt x="183" y="364"/>
                  </a:lnTo>
                  <a:lnTo>
                    <a:pt x="241" y="362"/>
                  </a:lnTo>
                  <a:lnTo>
                    <a:pt x="291" y="361"/>
                  </a:lnTo>
                  <a:lnTo>
                    <a:pt x="301" y="361"/>
                  </a:lnTo>
                  <a:lnTo>
                    <a:pt x="310" y="360"/>
                  </a:lnTo>
                  <a:lnTo>
                    <a:pt x="318" y="359"/>
                  </a:lnTo>
                  <a:lnTo>
                    <a:pt x="325" y="357"/>
                  </a:lnTo>
                  <a:lnTo>
                    <a:pt x="330" y="355"/>
                  </a:lnTo>
                  <a:lnTo>
                    <a:pt x="334" y="352"/>
                  </a:lnTo>
                  <a:lnTo>
                    <a:pt x="337" y="349"/>
                  </a:lnTo>
                  <a:lnTo>
                    <a:pt x="338" y="345"/>
                  </a:lnTo>
                  <a:lnTo>
                    <a:pt x="339" y="327"/>
                  </a:lnTo>
                  <a:lnTo>
                    <a:pt x="341" y="309"/>
                  </a:lnTo>
                  <a:lnTo>
                    <a:pt x="344" y="294"/>
                  </a:lnTo>
                  <a:lnTo>
                    <a:pt x="347" y="279"/>
                  </a:lnTo>
                  <a:lnTo>
                    <a:pt x="352" y="265"/>
                  </a:lnTo>
                  <a:lnTo>
                    <a:pt x="356" y="251"/>
                  </a:lnTo>
                  <a:lnTo>
                    <a:pt x="361" y="239"/>
                  </a:lnTo>
                  <a:lnTo>
                    <a:pt x="366" y="228"/>
                  </a:lnTo>
                  <a:lnTo>
                    <a:pt x="376" y="207"/>
                  </a:lnTo>
                  <a:lnTo>
                    <a:pt x="387" y="187"/>
                  </a:lnTo>
                  <a:lnTo>
                    <a:pt x="397" y="171"/>
                  </a:lnTo>
                  <a:lnTo>
                    <a:pt x="406" y="155"/>
                  </a:lnTo>
                  <a:lnTo>
                    <a:pt x="415" y="141"/>
                  </a:lnTo>
                  <a:lnTo>
                    <a:pt x="420" y="126"/>
                  </a:lnTo>
                  <a:lnTo>
                    <a:pt x="422" y="119"/>
                  </a:lnTo>
                  <a:lnTo>
                    <a:pt x="422" y="111"/>
                  </a:lnTo>
                  <a:lnTo>
                    <a:pt x="422" y="104"/>
                  </a:lnTo>
                  <a:lnTo>
                    <a:pt x="421" y="97"/>
                  </a:lnTo>
                  <a:lnTo>
                    <a:pt x="420" y="89"/>
                  </a:lnTo>
                  <a:lnTo>
                    <a:pt x="417" y="81"/>
                  </a:lnTo>
                  <a:lnTo>
                    <a:pt x="411" y="73"/>
                  </a:lnTo>
                  <a:lnTo>
                    <a:pt x="406" y="63"/>
                  </a:lnTo>
                  <a:lnTo>
                    <a:pt x="399" y="54"/>
                  </a:lnTo>
                  <a:lnTo>
                    <a:pt x="391" y="44"/>
                  </a:lnTo>
                  <a:lnTo>
                    <a:pt x="382" y="33"/>
                  </a:lnTo>
                  <a:lnTo>
                    <a:pt x="370" y="22"/>
                  </a:lnTo>
                  <a:lnTo>
                    <a:pt x="366" y="16"/>
                  </a:lnTo>
                  <a:lnTo>
                    <a:pt x="363" y="11"/>
                  </a:lnTo>
                  <a:lnTo>
                    <a:pt x="363" y="8"/>
                  </a:lnTo>
                  <a:lnTo>
                    <a:pt x="365" y="4"/>
                  </a:lnTo>
                  <a:lnTo>
                    <a:pt x="368" y="2"/>
                  </a:lnTo>
                  <a:lnTo>
                    <a:pt x="372" y="1"/>
                  </a:lnTo>
                  <a:lnTo>
                    <a:pt x="377" y="1"/>
                  </a:lnTo>
                  <a:lnTo>
                    <a:pt x="384" y="1"/>
                  </a:lnTo>
                  <a:lnTo>
                    <a:pt x="397" y="2"/>
                  </a:lnTo>
                  <a:lnTo>
                    <a:pt x="411" y="3"/>
                  </a:lnTo>
                  <a:lnTo>
                    <a:pt x="418" y="3"/>
                  </a:lnTo>
                  <a:lnTo>
                    <a:pt x="423" y="3"/>
                  </a:lnTo>
                  <a:lnTo>
                    <a:pt x="427" y="2"/>
                  </a:lnTo>
                  <a:lnTo>
                    <a:pt x="430" y="0"/>
                  </a:lnTo>
                  <a:lnTo>
                    <a:pt x="443" y="11"/>
                  </a:lnTo>
                  <a:lnTo>
                    <a:pt x="457" y="22"/>
                  </a:lnTo>
                  <a:lnTo>
                    <a:pt x="463" y="28"/>
                  </a:lnTo>
                  <a:lnTo>
                    <a:pt x="468" y="34"/>
                  </a:lnTo>
                  <a:lnTo>
                    <a:pt x="471" y="39"/>
                  </a:lnTo>
                  <a:lnTo>
                    <a:pt x="472" y="43"/>
                  </a:lnTo>
                  <a:lnTo>
                    <a:pt x="475" y="65"/>
                  </a:lnTo>
                  <a:lnTo>
                    <a:pt x="478" y="85"/>
                  </a:lnTo>
                  <a:lnTo>
                    <a:pt x="479" y="103"/>
                  </a:lnTo>
                  <a:lnTo>
                    <a:pt x="479" y="120"/>
                  </a:lnTo>
                  <a:lnTo>
                    <a:pt x="478" y="137"/>
                  </a:lnTo>
                  <a:lnTo>
                    <a:pt x="475" y="152"/>
                  </a:lnTo>
                  <a:lnTo>
                    <a:pt x="472" y="166"/>
                  </a:lnTo>
                  <a:lnTo>
                    <a:pt x="469" y="179"/>
                  </a:lnTo>
                  <a:lnTo>
                    <a:pt x="461" y="205"/>
                  </a:lnTo>
                  <a:lnTo>
                    <a:pt x="451" y="230"/>
                  </a:lnTo>
                  <a:lnTo>
                    <a:pt x="442" y="254"/>
                  </a:lnTo>
                  <a:lnTo>
                    <a:pt x="434" y="280"/>
                  </a:lnTo>
                  <a:lnTo>
                    <a:pt x="430" y="294"/>
                  </a:lnTo>
                  <a:lnTo>
                    <a:pt x="427" y="308"/>
                  </a:lnTo>
                  <a:lnTo>
                    <a:pt x="424" y="323"/>
                  </a:lnTo>
                  <a:lnTo>
                    <a:pt x="422" y="340"/>
                  </a:lnTo>
                  <a:lnTo>
                    <a:pt x="421" y="357"/>
                  </a:lnTo>
                  <a:lnTo>
                    <a:pt x="421" y="375"/>
                  </a:lnTo>
                  <a:lnTo>
                    <a:pt x="422" y="396"/>
                  </a:lnTo>
                  <a:lnTo>
                    <a:pt x="424" y="417"/>
                  </a:lnTo>
                  <a:lnTo>
                    <a:pt x="428" y="440"/>
                  </a:lnTo>
                  <a:lnTo>
                    <a:pt x="433" y="465"/>
                  </a:lnTo>
                  <a:lnTo>
                    <a:pt x="439" y="492"/>
                  </a:lnTo>
                  <a:lnTo>
                    <a:pt x="447" y="522"/>
                  </a:lnTo>
                  <a:lnTo>
                    <a:pt x="457" y="553"/>
                  </a:lnTo>
                  <a:lnTo>
                    <a:pt x="469" y="587"/>
                  </a:lnTo>
                  <a:lnTo>
                    <a:pt x="484" y="622"/>
                  </a:lnTo>
                  <a:lnTo>
                    <a:pt x="499" y="662"/>
                  </a:lnTo>
                  <a:lnTo>
                    <a:pt x="501" y="670"/>
                  </a:lnTo>
                  <a:lnTo>
                    <a:pt x="502" y="682"/>
                  </a:lnTo>
                  <a:lnTo>
                    <a:pt x="502" y="695"/>
                  </a:lnTo>
                  <a:lnTo>
                    <a:pt x="502" y="712"/>
                  </a:lnTo>
                  <a:lnTo>
                    <a:pt x="500" y="749"/>
                  </a:lnTo>
                  <a:lnTo>
                    <a:pt x="499" y="791"/>
                  </a:lnTo>
                  <a:lnTo>
                    <a:pt x="498" y="833"/>
                  </a:lnTo>
                  <a:lnTo>
                    <a:pt x="499" y="873"/>
                  </a:lnTo>
                  <a:lnTo>
                    <a:pt x="500" y="891"/>
                  </a:lnTo>
                  <a:lnTo>
                    <a:pt x="502" y="909"/>
                  </a:lnTo>
                  <a:lnTo>
                    <a:pt x="506" y="923"/>
                  </a:lnTo>
                  <a:lnTo>
                    <a:pt x="510" y="935"/>
                  </a:lnTo>
                  <a:lnTo>
                    <a:pt x="519" y="962"/>
                  </a:lnTo>
                  <a:lnTo>
                    <a:pt x="527" y="988"/>
                  </a:lnTo>
                  <a:lnTo>
                    <a:pt x="533" y="1014"/>
                  </a:lnTo>
                  <a:lnTo>
                    <a:pt x="539" y="1041"/>
                  </a:lnTo>
                  <a:lnTo>
                    <a:pt x="543" y="1067"/>
                  </a:lnTo>
                  <a:lnTo>
                    <a:pt x="547" y="1094"/>
                  </a:lnTo>
                  <a:lnTo>
                    <a:pt x="549" y="1120"/>
                  </a:lnTo>
                  <a:lnTo>
                    <a:pt x="550" y="1147"/>
                  </a:lnTo>
                  <a:lnTo>
                    <a:pt x="552" y="1200"/>
                  </a:lnTo>
                  <a:lnTo>
                    <a:pt x="551" y="1253"/>
                  </a:lnTo>
                  <a:lnTo>
                    <a:pt x="550" y="1305"/>
                  </a:lnTo>
                  <a:lnTo>
                    <a:pt x="549" y="1358"/>
                  </a:lnTo>
                  <a:lnTo>
                    <a:pt x="549" y="1383"/>
                  </a:lnTo>
                  <a:lnTo>
                    <a:pt x="549" y="1409"/>
                  </a:lnTo>
                  <a:lnTo>
                    <a:pt x="550" y="1435"/>
                  </a:lnTo>
                  <a:lnTo>
                    <a:pt x="552" y="1460"/>
                  </a:lnTo>
                  <a:lnTo>
                    <a:pt x="554" y="1485"/>
                  </a:lnTo>
                  <a:lnTo>
                    <a:pt x="557" y="1510"/>
                  </a:lnTo>
                  <a:lnTo>
                    <a:pt x="561" y="1536"/>
                  </a:lnTo>
                  <a:lnTo>
                    <a:pt x="566" y="1560"/>
                  </a:lnTo>
                  <a:lnTo>
                    <a:pt x="572" y="1584"/>
                  </a:lnTo>
                  <a:lnTo>
                    <a:pt x="580" y="1609"/>
                  </a:lnTo>
                  <a:lnTo>
                    <a:pt x="589" y="1632"/>
                  </a:lnTo>
                  <a:lnTo>
                    <a:pt x="599" y="1655"/>
                  </a:lnTo>
                  <a:lnTo>
                    <a:pt x="612" y="1679"/>
                  </a:lnTo>
                  <a:lnTo>
                    <a:pt x="626" y="1702"/>
                  </a:lnTo>
                  <a:lnTo>
                    <a:pt x="642" y="1725"/>
                  </a:lnTo>
                  <a:lnTo>
                    <a:pt x="660" y="1747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9" name="Freeform 129"/>
            <p:cNvSpPr>
              <a:spLocks noChangeArrowheads="1"/>
            </p:cNvSpPr>
            <p:nvPr/>
          </p:nvSpPr>
          <p:spPr bwMode="auto">
            <a:xfrm>
              <a:off x="650" y="192"/>
              <a:ext cx="53" cy="116"/>
            </a:xfrm>
            <a:custGeom>
              <a:avLst/>
              <a:gdLst>
                <a:gd name="T0" fmla="*/ 0 w 824"/>
                <a:gd name="T1" fmla="*/ 0 h 1850"/>
                <a:gd name="T2" fmla="*/ 0 w 824"/>
                <a:gd name="T3" fmla="*/ 0 h 1850"/>
                <a:gd name="T4" fmla="*/ 0 w 824"/>
                <a:gd name="T5" fmla="*/ 0 h 1850"/>
                <a:gd name="T6" fmla="*/ 0 w 824"/>
                <a:gd name="T7" fmla="*/ 0 h 1850"/>
                <a:gd name="T8" fmla="*/ 0 w 824"/>
                <a:gd name="T9" fmla="*/ 0 h 1850"/>
                <a:gd name="T10" fmla="*/ 0 w 824"/>
                <a:gd name="T11" fmla="*/ 0 h 1850"/>
                <a:gd name="T12" fmla="*/ 0 w 824"/>
                <a:gd name="T13" fmla="*/ 0 h 1850"/>
                <a:gd name="T14" fmla="*/ 0 w 824"/>
                <a:gd name="T15" fmla="*/ 0 h 1850"/>
                <a:gd name="T16" fmla="*/ 0 w 824"/>
                <a:gd name="T17" fmla="*/ 0 h 1850"/>
                <a:gd name="T18" fmla="*/ 0 w 824"/>
                <a:gd name="T19" fmla="*/ 0 h 1850"/>
                <a:gd name="T20" fmla="*/ 0 w 824"/>
                <a:gd name="T21" fmla="*/ 0 h 1850"/>
                <a:gd name="T22" fmla="*/ 0 w 824"/>
                <a:gd name="T23" fmla="*/ 0 h 1850"/>
                <a:gd name="T24" fmla="*/ 0 w 824"/>
                <a:gd name="T25" fmla="*/ 0 h 1850"/>
                <a:gd name="T26" fmla="*/ 0 w 824"/>
                <a:gd name="T27" fmla="*/ 0 h 1850"/>
                <a:gd name="T28" fmla="*/ 0 w 824"/>
                <a:gd name="T29" fmla="*/ 0 h 1850"/>
                <a:gd name="T30" fmla="*/ 0 w 824"/>
                <a:gd name="T31" fmla="*/ 0 h 1850"/>
                <a:gd name="T32" fmla="*/ 0 w 824"/>
                <a:gd name="T33" fmla="*/ 0 h 1850"/>
                <a:gd name="T34" fmla="*/ 0 w 824"/>
                <a:gd name="T35" fmla="*/ 0 h 1850"/>
                <a:gd name="T36" fmla="*/ 0 w 824"/>
                <a:gd name="T37" fmla="*/ 0 h 1850"/>
                <a:gd name="T38" fmla="*/ 0 w 824"/>
                <a:gd name="T39" fmla="*/ 0 h 1850"/>
                <a:gd name="T40" fmla="*/ 0 w 824"/>
                <a:gd name="T41" fmla="*/ 0 h 1850"/>
                <a:gd name="T42" fmla="*/ 0 w 824"/>
                <a:gd name="T43" fmla="*/ 0 h 1850"/>
                <a:gd name="T44" fmla="*/ 0 w 824"/>
                <a:gd name="T45" fmla="*/ 0 h 1850"/>
                <a:gd name="T46" fmla="*/ 0 w 824"/>
                <a:gd name="T47" fmla="*/ 0 h 1850"/>
                <a:gd name="T48" fmla="*/ 0 w 824"/>
                <a:gd name="T49" fmla="*/ 0 h 1850"/>
                <a:gd name="T50" fmla="*/ 0 w 824"/>
                <a:gd name="T51" fmla="*/ 0 h 1850"/>
                <a:gd name="T52" fmla="*/ 0 w 824"/>
                <a:gd name="T53" fmla="*/ 0 h 1850"/>
                <a:gd name="T54" fmla="*/ 0 w 824"/>
                <a:gd name="T55" fmla="*/ 0 h 1850"/>
                <a:gd name="T56" fmla="*/ 0 w 824"/>
                <a:gd name="T57" fmla="*/ 0 h 1850"/>
                <a:gd name="T58" fmla="*/ 0 w 824"/>
                <a:gd name="T59" fmla="*/ 0 h 1850"/>
                <a:gd name="T60" fmla="*/ 0 w 824"/>
                <a:gd name="T61" fmla="*/ 0 h 1850"/>
                <a:gd name="T62" fmla="*/ 0 w 824"/>
                <a:gd name="T63" fmla="*/ 0 h 1850"/>
                <a:gd name="T64" fmla="*/ 0 w 824"/>
                <a:gd name="T65" fmla="*/ 0 h 1850"/>
                <a:gd name="T66" fmla="*/ 0 w 824"/>
                <a:gd name="T67" fmla="*/ 0 h 1850"/>
                <a:gd name="T68" fmla="*/ 0 w 824"/>
                <a:gd name="T69" fmla="*/ 0 h 1850"/>
                <a:gd name="T70" fmla="*/ 0 w 824"/>
                <a:gd name="T71" fmla="*/ 0 h 1850"/>
                <a:gd name="T72" fmla="*/ 0 w 824"/>
                <a:gd name="T73" fmla="*/ 0 h 1850"/>
                <a:gd name="T74" fmla="*/ 0 w 824"/>
                <a:gd name="T75" fmla="*/ 0 h 1850"/>
                <a:gd name="T76" fmla="*/ 0 w 824"/>
                <a:gd name="T77" fmla="*/ 0 h 1850"/>
                <a:gd name="T78" fmla="*/ 0 w 824"/>
                <a:gd name="T79" fmla="*/ 0 h 1850"/>
                <a:gd name="T80" fmla="*/ 0 w 824"/>
                <a:gd name="T81" fmla="*/ 0 h 1850"/>
                <a:gd name="T82" fmla="*/ 0 w 824"/>
                <a:gd name="T83" fmla="*/ 0 h 1850"/>
                <a:gd name="T84" fmla="*/ 0 w 824"/>
                <a:gd name="T85" fmla="*/ 0 h 1850"/>
                <a:gd name="T86" fmla="*/ 0 w 824"/>
                <a:gd name="T87" fmla="*/ 0 h 1850"/>
                <a:gd name="T88" fmla="*/ 0 w 824"/>
                <a:gd name="T89" fmla="*/ 0 h 1850"/>
                <a:gd name="T90" fmla="*/ 0 w 824"/>
                <a:gd name="T91" fmla="*/ 0 h 1850"/>
                <a:gd name="T92" fmla="*/ 0 w 824"/>
                <a:gd name="T93" fmla="*/ 0 h 1850"/>
                <a:gd name="T94" fmla="*/ 0 w 824"/>
                <a:gd name="T95" fmla="*/ 0 h 1850"/>
                <a:gd name="T96" fmla="*/ 0 w 824"/>
                <a:gd name="T97" fmla="*/ 0 h 1850"/>
                <a:gd name="T98" fmla="*/ 0 w 824"/>
                <a:gd name="T99" fmla="*/ 0 h 1850"/>
                <a:gd name="T100" fmla="*/ 0 w 824"/>
                <a:gd name="T101" fmla="*/ 0 h 1850"/>
                <a:gd name="T102" fmla="*/ 0 w 824"/>
                <a:gd name="T103" fmla="*/ 0 h 1850"/>
                <a:gd name="T104" fmla="*/ 0 w 824"/>
                <a:gd name="T105" fmla="*/ 0 h 1850"/>
                <a:gd name="T106" fmla="*/ 0 w 824"/>
                <a:gd name="T107" fmla="*/ 0 h 1850"/>
                <a:gd name="T108" fmla="*/ 0 w 824"/>
                <a:gd name="T109" fmla="*/ 0 h 1850"/>
                <a:gd name="T110" fmla="*/ 0 w 824"/>
                <a:gd name="T111" fmla="*/ 0 h 1850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824"/>
                <a:gd name="T169" fmla="*/ 0 h 1850"/>
                <a:gd name="T170" fmla="*/ 824 w 824"/>
                <a:gd name="T171" fmla="*/ 1850 h 1850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824" h="1850">
                  <a:moveTo>
                    <a:pt x="660" y="1747"/>
                  </a:moveTo>
                  <a:lnTo>
                    <a:pt x="667" y="1755"/>
                  </a:lnTo>
                  <a:lnTo>
                    <a:pt x="675" y="1762"/>
                  </a:lnTo>
                  <a:lnTo>
                    <a:pt x="683" y="1768"/>
                  </a:lnTo>
                  <a:lnTo>
                    <a:pt x="692" y="1772"/>
                  </a:lnTo>
                  <a:lnTo>
                    <a:pt x="701" y="1776"/>
                  </a:lnTo>
                  <a:lnTo>
                    <a:pt x="711" y="1779"/>
                  </a:lnTo>
                  <a:lnTo>
                    <a:pt x="722" y="1782"/>
                  </a:lnTo>
                  <a:lnTo>
                    <a:pt x="733" y="1783"/>
                  </a:lnTo>
                  <a:lnTo>
                    <a:pt x="756" y="1787"/>
                  </a:lnTo>
                  <a:lnTo>
                    <a:pt x="778" y="1790"/>
                  </a:lnTo>
                  <a:lnTo>
                    <a:pt x="790" y="1792"/>
                  </a:lnTo>
                  <a:lnTo>
                    <a:pt x="801" y="1795"/>
                  </a:lnTo>
                  <a:lnTo>
                    <a:pt x="811" y="1797"/>
                  </a:lnTo>
                  <a:lnTo>
                    <a:pt x="822" y="1801"/>
                  </a:lnTo>
                  <a:lnTo>
                    <a:pt x="823" y="1804"/>
                  </a:lnTo>
                  <a:lnTo>
                    <a:pt x="824" y="1808"/>
                  </a:lnTo>
                  <a:lnTo>
                    <a:pt x="824" y="1814"/>
                  </a:lnTo>
                  <a:lnTo>
                    <a:pt x="824" y="1821"/>
                  </a:lnTo>
                  <a:lnTo>
                    <a:pt x="822" y="1835"/>
                  </a:lnTo>
                  <a:lnTo>
                    <a:pt x="822" y="1850"/>
                  </a:lnTo>
                  <a:lnTo>
                    <a:pt x="797" y="1847"/>
                  </a:lnTo>
                  <a:lnTo>
                    <a:pt x="772" y="1844"/>
                  </a:lnTo>
                  <a:lnTo>
                    <a:pt x="748" y="1840"/>
                  </a:lnTo>
                  <a:lnTo>
                    <a:pt x="723" y="1835"/>
                  </a:lnTo>
                  <a:lnTo>
                    <a:pt x="676" y="1824"/>
                  </a:lnTo>
                  <a:lnTo>
                    <a:pt x="628" y="1811"/>
                  </a:lnTo>
                  <a:lnTo>
                    <a:pt x="579" y="1798"/>
                  </a:lnTo>
                  <a:lnTo>
                    <a:pt x="530" y="1784"/>
                  </a:lnTo>
                  <a:lnTo>
                    <a:pt x="506" y="1779"/>
                  </a:lnTo>
                  <a:lnTo>
                    <a:pt x="481" y="1774"/>
                  </a:lnTo>
                  <a:lnTo>
                    <a:pt x="455" y="1771"/>
                  </a:lnTo>
                  <a:lnTo>
                    <a:pt x="430" y="1768"/>
                  </a:lnTo>
                  <a:lnTo>
                    <a:pt x="420" y="1767"/>
                  </a:lnTo>
                  <a:lnTo>
                    <a:pt x="409" y="1765"/>
                  </a:lnTo>
                  <a:lnTo>
                    <a:pt x="400" y="1763"/>
                  </a:lnTo>
                  <a:lnTo>
                    <a:pt x="390" y="1760"/>
                  </a:lnTo>
                  <a:lnTo>
                    <a:pt x="372" y="1754"/>
                  </a:lnTo>
                  <a:lnTo>
                    <a:pt x="354" y="1745"/>
                  </a:lnTo>
                  <a:lnTo>
                    <a:pt x="336" y="1736"/>
                  </a:lnTo>
                  <a:lnTo>
                    <a:pt x="319" y="1725"/>
                  </a:lnTo>
                  <a:lnTo>
                    <a:pt x="302" y="1712"/>
                  </a:lnTo>
                  <a:lnTo>
                    <a:pt x="284" y="1700"/>
                  </a:lnTo>
                  <a:lnTo>
                    <a:pt x="251" y="1673"/>
                  </a:lnTo>
                  <a:lnTo>
                    <a:pt x="217" y="1644"/>
                  </a:lnTo>
                  <a:lnTo>
                    <a:pt x="199" y="1630"/>
                  </a:lnTo>
                  <a:lnTo>
                    <a:pt x="182" y="1617"/>
                  </a:lnTo>
                  <a:lnTo>
                    <a:pt x="164" y="1604"/>
                  </a:lnTo>
                  <a:lnTo>
                    <a:pt x="144" y="1591"/>
                  </a:lnTo>
                  <a:lnTo>
                    <a:pt x="143" y="1589"/>
                  </a:lnTo>
                  <a:lnTo>
                    <a:pt x="143" y="1587"/>
                  </a:lnTo>
                  <a:lnTo>
                    <a:pt x="144" y="1585"/>
                  </a:lnTo>
                  <a:lnTo>
                    <a:pt x="147" y="1582"/>
                  </a:lnTo>
                  <a:lnTo>
                    <a:pt x="154" y="1576"/>
                  </a:lnTo>
                  <a:lnTo>
                    <a:pt x="165" y="1569"/>
                  </a:lnTo>
                  <a:lnTo>
                    <a:pt x="177" y="1564"/>
                  </a:lnTo>
                  <a:lnTo>
                    <a:pt x="188" y="1561"/>
                  </a:lnTo>
                  <a:lnTo>
                    <a:pt x="194" y="1560"/>
                  </a:lnTo>
                  <a:lnTo>
                    <a:pt x="200" y="1561"/>
                  </a:lnTo>
                  <a:lnTo>
                    <a:pt x="204" y="1562"/>
                  </a:lnTo>
                  <a:lnTo>
                    <a:pt x="209" y="1564"/>
                  </a:lnTo>
                  <a:lnTo>
                    <a:pt x="251" y="1592"/>
                  </a:lnTo>
                  <a:lnTo>
                    <a:pt x="297" y="1627"/>
                  </a:lnTo>
                  <a:lnTo>
                    <a:pt x="321" y="1644"/>
                  </a:lnTo>
                  <a:lnTo>
                    <a:pt x="345" y="1662"/>
                  </a:lnTo>
                  <a:lnTo>
                    <a:pt x="369" y="1678"/>
                  </a:lnTo>
                  <a:lnTo>
                    <a:pt x="392" y="1693"/>
                  </a:lnTo>
                  <a:lnTo>
                    <a:pt x="415" y="1706"/>
                  </a:lnTo>
                  <a:lnTo>
                    <a:pt x="436" y="1716"/>
                  </a:lnTo>
                  <a:lnTo>
                    <a:pt x="446" y="1720"/>
                  </a:lnTo>
                  <a:lnTo>
                    <a:pt x="455" y="1724"/>
                  </a:lnTo>
                  <a:lnTo>
                    <a:pt x="464" y="1727"/>
                  </a:lnTo>
                  <a:lnTo>
                    <a:pt x="472" y="1728"/>
                  </a:lnTo>
                  <a:lnTo>
                    <a:pt x="481" y="1728"/>
                  </a:lnTo>
                  <a:lnTo>
                    <a:pt x="488" y="1727"/>
                  </a:lnTo>
                  <a:lnTo>
                    <a:pt x="495" y="1725"/>
                  </a:lnTo>
                  <a:lnTo>
                    <a:pt x="500" y="1722"/>
                  </a:lnTo>
                  <a:lnTo>
                    <a:pt x="505" y="1716"/>
                  </a:lnTo>
                  <a:lnTo>
                    <a:pt x="509" y="1710"/>
                  </a:lnTo>
                  <a:lnTo>
                    <a:pt x="513" y="1702"/>
                  </a:lnTo>
                  <a:lnTo>
                    <a:pt x="515" y="1693"/>
                  </a:lnTo>
                  <a:lnTo>
                    <a:pt x="524" y="1650"/>
                  </a:lnTo>
                  <a:lnTo>
                    <a:pt x="532" y="1607"/>
                  </a:lnTo>
                  <a:lnTo>
                    <a:pt x="537" y="1563"/>
                  </a:lnTo>
                  <a:lnTo>
                    <a:pt x="542" y="1518"/>
                  </a:lnTo>
                  <a:lnTo>
                    <a:pt x="544" y="1474"/>
                  </a:lnTo>
                  <a:lnTo>
                    <a:pt x="544" y="1428"/>
                  </a:lnTo>
                  <a:lnTo>
                    <a:pt x="543" y="1382"/>
                  </a:lnTo>
                  <a:lnTo>
                    <a:pt x="539" y="1335"/>
                  </a:lnTo>
                  <a:lnTo>
                    <a:pt x="533" y="1290"/>
                  </a:lnTo>
                  <a:lnTo>
                    <a:pt x="526" y="1243"/>
                  </a:lnTo>
                  <a:lnTo>
                    <a:pt x="518" y="1196"/>
                  </a:lnTo>
                  <a:lnTo>
                    <a:pt x="507" y="1149"/>
                  </a:lnTo>
                  <a:lnTo>
                    <a:pt x="495" y="1103"/>
                  </a:lnTo>
                  <a:lnTo>
                    <a:pt x="480" y="1056"/>
                  </a:lnTo>
                  <a:lnTo>
                    <a:pt x="463" y="1009"/>
                  </a:lnTo>
                  <a:lnTo>
                    <a:pt x="445" y="963"/>
                  </a:lnTo>
                  <a:lnTo>
                    <a:pt x="442" y="952"/>
                  </a:lnTo>
                  <a:lnTo>
                    <a:pt x="440" y="941"/>
                  </a:lnTo>
                  <a:lnTo>
                    <a:pt x="437" y="930"/>
                  </a:lnTo>
                  <a:lnTo>
                    <a:pt x="435" y="919"/>
                  </a:lnTo>
                  <a:lnTo>
                    <a:pt x="433" y="894"/>
                  </a:lnTo>
                  <a:lnTo>
                    <a:pt x="432" y="870"/>
                  </a:lnTo>
                  <a:lnTo>
                    <a:pt x="432" y="844"/>
                  </a:lnTo>
                  <a:lnTo>
                    <a:pt x="433" y="817"/>
                  </a:lnTo>
                  <a:lnTo>
                    <a:pt x="434" y="791"/>
                  </a:lnTo>
                  <a:lnTo>
                    <a:pt x="436" y="764"/>
                  </a:lnTo>
                  <a:lnTo>
                    <a:pt x="439" y="713"/>
                  </a:lnTo>
                  <a:lnTo>
                    <a:pt x="440" y="664"/>
                  </a:lnTo>
                  <a:lnTo>
                    <a:pt x="440" y="641"/>
                  </a:lnTo>
                  <a:lnTo>
                    <a:pt x="438" y="621"/>
                  </a:lnTo>
                  <a:lnTo>
                    <a:pt x="436" y="612"/>
                  </a:lnTo>
                  <a:lnTo>
                    <a:pt x="435" y="603"/>
                  </a:lnTo>
                  <a:lnTo>
                    <a:pt x="432" y="594"/>
                  </a:lnTo>
                  <a:lnTo>
                    <a:pt x="430" y="587"/>
                  </a:lnTo>
                  <a:lnTo>
                    <a:pt x="421" y="567"/>
                  </a:lnTo>
                  <a:lnTo>
                    <a:pt x="411" y="549"/>
                  </a:lnTo>
                  <a:lnTo>
                    <a:pt x="403" y="534"/>
                  </a:lnTo>
                  <a:lnTo>
                    <a:pt x="394" y="520"/>
                  </a:lnTo>
                  <a:lnTo>
                    <a:pt x="379" y="495"/>
                  </a:lnTo>
                  <a:lnTo>
                    <a:pt x="366" y="476"/>
                  </a:lnTo>
                  <a:lnTo>
                    <a:pt x="345" y="454"/>
                  </a:lnTo>
                  <a:lnTo>
                    <a:pt x="338" y="446"/>
                  </a:lnTo>
                  <a:lnTo>
                    <a:pt x="317" y="439"/>
                  </a:lnTo>
                  <a:lnTo>
                    <a:pt x="297" y="433"/>
                  </a:lnTo>
                  <a:lnTo>
                    <a:pt x="276" y="428"/>
                  </a:lnTo>
                  <a:lnTo>
                    <a:pt x="258" y="424"/>
                  </a:lnTo>
                  <a:lnTo>
                    <a:pt x="240" y="422"/>
                  </a:lnTo>
                  <a:lnTo>
                    <a:pt x="221" y="420"/>
                  </a:lnTo>
                  <a:lnTo>
                    <a:pt x="205" y="419"/>
                  </a:lnTo>
                  <a:lnTo>
                    <a:pt x="189" y="419"/>
                  </a:lnTo>
                  <a:lnTo>
                    <a:pt x="174" y="420"/>
                  </a:lnTo>
                  <a:lnTo>
                    <a:pt x="159" y="421"/>
                  </a:lnTo>
                  <a:lnTo>
                    <a:pt x="145" y="423"/>
                  </a:lnTo>
                  <a:lnTo>
                    <a:pt x="132" y="425"/>
                  </a:lnTo>
                  <a:lnTo>
                    <a:pt x="108" y="432"/>
                  </a:lnTo>
                  <a:lnTo>
                    <a:pt x="86" y="439"/>
                  </a:lnTo>
                  <a:lnTo>
                    <a:pt x="51" y="456"/>
                  </a:lnTo>
                  <a:lnTo>
                    <a:pt x="24" y="469"/>
                  </a:lnTo>
                  <a:lnTo>
                    <a:pt x="15" y="473"/>
                  </a:lnTo>
                  <a:lnTo>
                    <a:pt x="8" y="475"/>
                  </a:lnTo>
                  <a:lnTo>
                    <a:pt x="5" y="474"/>
                  </a:lnTo>
                  <a:lnTo>
                    <a:pt x="3" y="473"/>
                  </a:lnTo>
                  <a:lnTo>
                    <a:pt x="1" y="471"/>
                  </a:lnTo>
                  <a:lnTo>
                    <a:pt x="0" y="468"/>
                  </a:lnTo>
                  <a:lnTo>
                    <a:pt x="4" y="454"/>
                  </a:lnTo>
                  <a:lnTo>
                    <a:pt x="9" y="440"/>
                  </a:lnTo>
                  <a:lnTo>
                    <a:pt x="16" y="429"/>
                  </a:lnTo>
                  <a:lnTo>
                    <a:pt x="24" y="418"/>
                  </a:lnTo>
                  <a:lnTo>
                    <a:pt x="34" y="409"/>
                  </a:lnTo>
                  <a:lnTo>
                    <a:pt x="45" y="401"/>
                  </a:lnTo>
                  <a:lnTo>
                    <a:pt x="56" y="394"/>
                  </a:lnTo>
                  <a:lnTo>
                    <a:pt x="68" y="387"/>
                  </a:lnTo>
                  <a:lnTo>
                    <a:pt x="81" y="382"/>
                  </a:lnTo>
                  <a:lnTo>
                    <a:pt x="94" y="377"/>
                  </a:lnTo>
                  <a:lnTo>
                    <a:pt x="109" y="374"/>
                  </a:lnTo>
                  <a:lnTo>
                    <a:pt x="123" y="371"/>
                  </a:lnTo>
                  <a:lnTo>
                    <a:pt x="152" y="366"/>
                  </a:lnTo>
                  <a:lnTo>
                    <a:pt x="183" y="364"/>
                  </a:lnTo>
                  <a:lnTo>
                    <a:pt x="241" y="362"/>
                  </a:lnTo>
                  <a:lnTo>
                    <a:pt x="291" y="361"/>
                  </a:lnTo>
                  <a:lnTo>
                    <a:pt x="301" y="361"/>
                  </a:lnTo>
                  <a:lnTo>
                    <a:pt x="310" y="360"/>
                  </a:lnTo>
                  <a:lnTo>
                    <a:pt x="318" y="359"/>
                  </a:lnTo>
                  <a:lnTo>
                    <a:pt x="325" y="357"/>
                  </a:lnTo>
                  <a:lnTo>
                    <a:pt x="330" y="355"/>
                  </a:lnTo>
                  <a:lnTo>
                    <a:pt x="334" y="352"/>
                  </a:lnTo>
                  <a:lnTo>
                    <a:pt x="337" y="349"/>
                  </a:lnTo>
                  <a:lnTo>
                    <a:pt x="338" y="345"/>
                  </a:lnTo>
                  <a:lnTo>
                    <a:pt x="339" y="327"/>
                  </a:lnTo>
                  <a:lnTo>
                    <a:pt x="341" y="309"/>
                  </a:lnTo>
                  <a:lnTo>
                    <a:pt x="344" y="294"/>
                  </a:lnTo>
                  <a:lnTo>
                    <a:pt x="347" y="279"/>
                  </a:lnTo>
                  <a:lnTo>
                    <a:pt x="352" y="265"/>
                  </a:lnTo>
                  <a:lnTo>
                    <a:pt x="356" y="251"/>
                  </a:lnTo>
                  <a:lnTo>
                    <a:pt x="361" y="239"/>
                  </a:lnTo>
                  <a:lnTo>
                    <a:pt x="366" y="228"/>
                  </a:lnTo>
                  <a:lnTo>
                    <a:pt x="376" y="207"/>
                  </a:lnTo>
                  <a:lnTo>
                    <a:pt x="387" y="187"/>
                  </a:lnTo>
                  <a:lnTo>
                    <a:pt x="397" y="171"/>
                  </a:lnTo>
                  <a:lnTo>
                    <a:pt x="406" y="155"/>
                  </a:lnTo>
                  <a:lnTo>
                    <a:pt x="415" y="141"/>
                  </a:lnTo>
                  <a:lnTo>
                    <a:pt x="420" y="126"/>
                  </a:lnTo>
                  <a:lnTo>
                    <a:pt x="422" y="119"/>
                  </a:lnTo>
                  <a:lnTo>
                    <a:pt x="422" y="111"/>
                  </a:lnTo>
                  <a:lnTo>
                    <a:pt x="422" y="104"/>
                  </a:lnTo>
                  <a:lnTo>
                    <a:pt x="421" y="97"/>
                  </a:lnTo>
                  <a:lnTo>
                    <a:pt x="420" y="89"/>
                  </a:lnTo>
                  <a:lnTo>
                    <a:pt x="417" y="81"/>
                  </a:lnTo>
                  <a:lnTo>
                    <a:pt x="411" y="73"/>
                  </a:lnTo>
                  <a:lnTo>
                    <a:pt x="406" y="63"/>
                  </a:lnTo>
                  <a:lnTo>
                    <a:pt x="399" y="54"/>
                  </a:lnTo>
                  <a:lnTo>
                    <a:pt x="391" y="44"/>
                  </a:lnTo>
                  <a:lnTo>
                    <a:pt x="382" y="33"/>
                  </a:lnTo>
                  <a:lnTo>
                    <a:pt x="370" y="22"/>
                  </a:lnTo>
                  <a:lnTo>
                    <a:pt x="366" y="16"/>
                  </a:lnTo>
                  <a:lnTo>
                    <a:pt x="363" y="11"/>
                  </a:lnTo>
                  <a:lnTo>
                    <a:pt x="363" y="8"/>
                  </a:lnTo>
                  <a:lnTo>
                    <a:pt x="365" y="4"/>
                  </a:lnTo>
                  <a:lnTo>
                    <a:pt x="368" y="2"/>
                  </a:lnTo>
                  <a:lnTo>
                    <a:pt x="372" y="1"/>
                  </a:lnTo>
                  <a:lnTo>
                    <a:pt x="377" y="1"/>
                  </a:lnTo>
                  <a:lnTo>
                    <a:pt x="384" y="1"/>
                  </a:lnTo>
                  <a:lnTo>
                    <a:pt x="397" y="2"/>
                  </a:lnTo>
                  <a:lnTo>
                    <a:pt x="411" y="3"/>
                  </a:lnTo>
                  <a:lnTo>
                    <a:pt x="418" y="3"/>
                  </a:lnTo>
                  <a:lnTo>
                    <a:pt x="423" y="3"/>
                  </a:lnTo>
                  <a:lnTo>
                    <a:pt x="427" y="2"/>
                  </a:lnTo>
                  <a:lnTo>
                    <a:pt x="430" y="0"/>
                  </a:lnTo>
                  <a:lnTo>
                    <a:pt x="443" y="11"/>
                  </a:lnTo>
                  <a:lnTo>
                    <a:pt x="457" y="22"/>
                  </a:lnTo>
                  <a:lnTo>
                    <a:pt x="463" y="28"/>
                  </a:lnTo>
                  <a:lnTo>
                    <a:pt x="468" y="34"/>
                  </a:lnTo>
                  <a:lnTo>
                    <a:pt x="471" y="39"/>
                  </a:lnTo>
                  <a:lnTo>
                    <a:pt x="472" y="43"/>
                  </a:lnTo>
                  <a:lnTo>
                    <a:pt x="475" y="65"/>
                  </a:lnTo>
                  <a:lnTo>
                    <a:pt x="478" y="85"/>
                  </a:lnTo>
                  <a:lnTo>
                    <a:pt x="479" y="103"/>
                  </a:lnTo>
                  <a:lnTo>
                    <a:pt x="479" y="120"/>
                  </a:lnTo>
                  <a:lnTo>
                    <a:pt x="478" y="137"/>
                  </a:lnTo>
                  <a:lnTo>
                    <a:pt x="475" y="152"/>
                  </a:lnTo>
                  <a:lnTo>
                    <a:pt x="472" y="166"/>
                  </a:lnTo>
                  <a:lnTo>
                    <a:pt x="469" y="179"/>
                  </a:lnTo>
                  <a:lnTo>
                    <a:pt x="461" y="205"/>
                  </a:lnTo>
                  <a:lnTo>
                    <a:pt x="451" y="230"/>
                  </a:lnTo>
                  <a:lnTo>
                    <a:pt x="442" y="254"/>
                  </a:lnTo>
                  <a:lnTo>
                    <a:pt x="434" y="280"/>
                  </a:lnTo>
                  <a:lnTo>
                    <a:pt x="430" y="294"/>
                  </a:lnTo>
                  <a:lnTo>
                    <a:pt x="427" y="308"/>
                  </a:lnTo>
                  <a:lnTo>
                    <a:pt x="424" y="323"/>
                  </a:lnTo>
                  <a:lnTo>
                    <a:pt x="422" y="340"/>
                  </a:lnTo>
                  <a:lnTo>
                    <a:pt x="421" y="357"/>
                  </a:lnTo>
                  <a:lnTo>
                    <a:pt x="421" y="375"/>
                  </a:lnTo>
                  <a:lnTo>
                    <a:pt x="422" y="396"/>
                  </a:lnTo>
                  <a:lnTo>
                    <a:pt x="424" y="417"/>
                  </a:lnTo>
                  <a:lnTo>
                    <a:pt x="428" y="440"/>
                  </a:lnTo>
                  <a:lnTo>
                    <a:pt x="433" y="465"/>
                  </a:lnTo>
                  <a:lnTo>
                    <a:pt x="439" y="492"/>
                  </a:lnTo>
                  <a:lnTo>
                    <a:pt x="447" y="522"/>
                  </a:lnTo>
                  <a:lnTo>
                    <a:pt x="457" y="553"/>
                  </a:lnTo>
                  <a:lnTo>
                    <a:pt x="469" y="587"/>
                  </a:lnTo>
                  <a:lnTo>
                    <a:pt x="484" y="622"/>
                  </a:lnTo>
                  <a:lnTo>
                    <a:pt x="499" y="662"/>
                  </a:lnTo>
                  <a:lnTo>
                    <a:pt x="501" y="670"/>
                  </a:lnTo>
                  <a:lnTo>
                    <a:pt x="502" y="682"/>
                  </a:lnTo>
                  <a:lnTo>
                    <a:pt x="502" y="695"/>
                  </a:lnTo>
                  <a:lnTo>
                    <a:pt x="502" y="712"/>
                  </a:lnTo>
                  <a:lnTo>
                    <a:pt x="500" y="749"/>
                  </a:lnTo>
                  <a:lnTo>
                    <a:pt x="499" y="791"/>
                  </a:lnTo>
                  <a:lnTo>
                    <a:pt x="498" y="833"/>
                  </a:lnTo>
                  <a:lnTo>
                    <a:pt x="499" y="873"/>
                  </a:lnTo>
                  <a:lnTo>
                    <a:pt x="500" y="891"/>
                  </a:lnTo>
                  <a:lnTo>
                    <a:pt x="502" y="909"/>
                  </a:lnTo>
                  <a:lnTo>
                    <a:pt x="506" y="923"/>
                  </a:lnTo>
                  <a:lnTo>
                    <a:pt x="510" y="935"/>
                  </a:lnTo>
                  <a:lnTo>
                    <a:pt x="519" y="962"/>
                  </a:lnTo>
                  <a:lnTo>
                    <a:pt x="527" y="988"/>
                  </a:lnTo>
                  <a:lnTo>
                    <a:pt x="533" y="1014"/>
                  </a:lnTo>
                  <a:lnTo>
                    <a:pt x="539" y="1041"/>
                  </a:lnTo>
                  <a:lnTo>
                    <a:pt x="543" y="1067"/>
                  </a:lnTo>
                  <a:lnTo>
                    <a:pt x="547" y="1094"/>
                  </a:lnTo>
                  <a:lnTo>
                    <a:pt x="549" y="1120"/>
                  </a:lnTo>
                  <a:lnTo>
                    <a:pt x="550" y="1147"/>
                  </a:lnTo>
                  <a:lnTo>
                    <a:pt x="552" y="1200"/>
                  </a:lnTo>
                  <a:lnTo>
                    <a:pt x="551" y="1253"/>
                  </a:lnTo>
                  <a:lnTo>
                    <a:pt x="550" y="1305"/>
                  </a:lnTo>
                  <a:lnTo>
                    <a:pt x="549" y="1358"/>
                  </a:lnTo>
                  <a:lnTo>
                    <a:pt x="549" y="1383"/>
                  </a:lnTo>
                  <a:lnTo>
                    <a:pt x="549" y="1409"/>
                  </a:lnTo>
                  <a:lnTo>
                    <a:pt x="550" y="1435"/>
                  </a:lnTo>
                  <a:lnTo>
                    <a:pt x="552" y="1460"/>
                  </a:lnTo>
                  <a:lnTo>
                    <a:pt x="554" y="1485"/>
                  </a:lnTo>
                  <a:lnTo>
                    <a:pt x="557" y="1510"/>
                  </a:lnTo>
                  <a:lnTo>
                    <a:pt x="561" y="1536"/>
                  </a:lnTo>
                  <a:lnTo>
                    <a:pt x="566" y="1560"/>
                  </a:lnTo>
                  <a:lnTo>
                    <a:pt x="572" y="1584"/>
                  </a:lnTo>
                  <a:lnTo>
                    <a:pt x="580" y="1609"/>
                  </a:lnTo>
                  <a:lnTo>
                    <a:pt x="589" y="1632"/>
                  </a:lnTo>
                  <a:lnTo>
                    <a:pt x="599" y="1655"/>
                  </a:lnTo>
                  <a:lnTo>
                    <a:pt x="612" y="1679"/>
                  </a:lnTo>
                  <a:lnTo>
                    <a:pt x="626" y="1702"/>
                  </a:lnTo>
                  <a:lnTo>
                    <a:pt x="642" y="1725"/>
                  </a:lnTo>
                  <a:lnTo>
                    <a:pt x="660" y="1747"/>
                  </a:lnTo>
                </a:path>
              </a:pathLst>
            </a:custGeom>
            <a:noFill/>
            <a:ln w="3175" cmpd="sng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0" name="Freeform 130"/>
            <p:cNvSpPr>
              <a:spLocks noChangeArrowheads="1"/>
            </p:cNvSpPr>
            <p:nvPr/>
          </p:nvSpPr>
          <p:spPr bwMode="auto">
            <a:xfrm>
              <a:off x="714" y="209"/>
              <a:ext cx="29" cy="62"/>
            </a:xfrm>
            <a:custGeom>
              <a:avLst/>
              <a:gdLst>
                <a:gd name="T0" fmla="*/ 0 w 468"/>
                <a:gd name="T1" fmla="*/ 0 h 987"/>
                <a:gd name="T2" fmla="*/ 0 w 468"/>
                <a:gd name="T3" fmla="*/ 0 h 987"/>
                <a:gd name="T4" fmla="*/ 0 w 468"/>
                <a:gd name="T5" fmla="*/ 0 h 987"/>
                <a:gd name="T6" fmla="*/ 0 w 468"/>
                <a:gd name="T7" fmla="*/ 0 h 987"/>
                <a:gd name="T8" fmla="*/ 0 w 468"/>
                <a:gd name="T9" fmla="*/ 0 h 987"/>
                <a:gd name="T10" fmla="*/ 0 w 468"/>
                <a:gd name="T11" fmla="*/ 0 h 987"/>
                <a:gd name="T12" fmla="*/ 0 w 468"/>
                <a:gd name="T13" fmla="*/ 0 h 987"/>
                <a:gd name="T14" fmla="*/ 0 w 468"/>
                <a:gd name="T15" fmla="*/ 0 h 987"/>
                <a:gd name="T16" fmla="*/ 0 w 468"/>
                <a:gd name="T17" fmla="*/ 0 h 987"/>
                <a:gd name="T18" fmla="*/ 0 w 468"/>
                <a:gd name="T19" fmla="*/ 0 h 987"/>
                <a:gd name="T20" fmla="*/ 0 w 468"/>
                <a:gd name="T21" fmla="*/ 0 h 987"/>
                <a:gd name="T22" fmla="*/ 0 w 468"/>
                <a:gd name="T23" fmla="*/ 0 h 987"/>
                <a:gd name="T24" fmla="*/ 0 w 468"/>
                <a:gd name="T25" fmla="*/ 0 h 987"/>
                <a:gd name="T26" fmla="*/ 0 w 468"/>
                <a:gd name="T27" fmla="*/ 0 h 987"/>
                <a:gd name="T28" fmla="*/ 0 w 468"/>
                <a:gd name="T29" fmla="*/ 0 h 987"/>
                <a:gd name="T30" fmla="*/ 0 w 468"/>
                <a:gd name="T31" fmla="*/ 0 h 987"/>
                <a:gd name="T32" fmla="*/ 0 w 468"/>
                <a:gd name="T33" fmla="*/ 0 h 987"/>
                <a:gd name="T34" fmla="*/ 0 w 468"/>
                <a:gd name="T35" fmla="*/ 0 h 987"/>
                <a:gd name="T36" fmla="*/ 0 w 468"/>
                <a:gd name="T37" fmla="*/ 0 h 987"/>
                <a:gd name="T38" fmla="*/ 0 w 468"/>
                <a:gd name="T39" fmla="*/ 0 h 987"/>
                <a:gd name="T40" fmla="*/ 0 w 468"/>
                <a:gd name="T41" fmla="*/ 0 h 987"/>
                <a:gd name="T42" fmla="*/ 0 w 468"/>
                <a:gd name="T43" fmla="*/ 0 h 987"/>
                <a:gd name="T44" fmla="*/ 0 w 468"/>
                <a:gd name="T45" fmla="*/ 0 h 987"/>
                <a:gd name="T46" fmla="*/ 0 w 468"/>
                <a:gd name="T47" fmla="*/ 0 h 987"/>
                <a:gd name="T48" fmla="*/ 0 w 468"/>
                <a:gd name="T49" fmla="*/ 0 h 987"/>
                <a:gd name="T50" fmla="*/ 0 w 468"/>
                <a:gd name="T51" fmla="*/ 0 h 987"/>
                <a:gd name="T52" fmla="*/ 0 w 468"/>
                <a:gd name="T53" fmla="*/ 0 h 987"/>
                <a:gd name="T54" fmla="*/ 0 w 468"/>
                <a:gd name="T55" fmla="*/ 0 h 987"/>
                <a:gd name="T56" fmla="*/ 0 w 468"/>
                <a:gd name="T57" fmla="*/ 0 h 987"/>
                <a:gd name="T58" fmla="*/ 0 w 468"/>
                <a:gd name="T59" fmla="*/ 0 h 987"/>
                <a:gd name="T60" fmla="*/ 0 w 468"/>
                <a:gd name="T61" fmla="*/ 0 h 987"/>
                <a:gd name="T62" fmla="*/ 0 w 468"/>
                <a:gd name="T63" fmla="*/ 0 h 987"/>
                <a:gd name="T64" fmla="*/ 0 w 468"/>
                <a:gd name="T65" fmla="*/ 0 h 987"/>
                <a:gd name="T66" fmla="*/ 0 w 468"/>
                <a:gd name="T67" fmla="*/ 0 h 987"/>
                <a:gd name="T68" fmla="*/ 0 w 468"/>
                <a:gd name="T69" fmla="*/ 0 h 987"/>
                <a:gd name="T70" fmla="*/ 0 w 468"/>
                <a:gd name="T71" fmla="*/ 0 h 987"/>
                <a:gd name="T72" fmla="*/ 0 w 468"/>
                <a:gd name="T73" fmla="*/ 0 h 987"/>
                <a:gd name="T74" fmla="*/ 0 w 468"/>
                <a:gd name="T75" fmla="*/ 0 h 987"/>
                <a:gd name="T76" fmla="*/ 0 w 468"/>
                <a:gd name="T77" fmla="*/ 0 h 987"/>
                <a:gd name="T78" fmla="*/ 0 w 468"/>
                <a:gd name="T79" fmla="*/ 0 h 987"/>
                <a:gd name="T80" fmla="*/ 0 w 468"/>
                <a:gd name="T81" fmla="*/ 0 h 987"/>
                <a:gd name="T82" fmla="*/ 0 w 468"/>
                <a:gd name="T83" fmla="*/ 0 h 987"/>
                <a:gd name="T84" fmla="*/ 0 w 468"/>
                <a:gd name="T85" fmla="*/ 0 h 987"/>
                <a:gd name="T86" fmla="*/ 0 w 468"/>
                <a:gd name="T87" fmla="*/ 0 h 987"/>
                <a:gd name="T88" fmla="*/ 0 w 468"/>
                <a:gd name="T89" fmla="*/ 0 h 987"/>
                <a:gd name="T90" fmla="*/ 0 w 468"/>
                <a:gd name="T91" fmla="*/ 0 h 987"/>
                <a:gd name="T92" fmla="*/ 0 w 468"/>
                <a:gd name="T93" fmla="*/ 0 h 987"/>
                <a:gd name="T94" fmla="*/ 0 w 468"/>
                <a:gd name="T95" fmla="*/ 0 h 987"/>
                <a:gd name="T96" fmla="*/ 0 w 468"/>
                <a:gd name="T97" fmla="*/ 0 h 987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468"/>
                <a:gd name="T148" fmla="*/ 0 h 987"/>
                <a:gd name="T149" fmla="*/ 468 w 468"/>
                <a:gd name="T150" fmla="*/ 987 h 987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468" h="987">
                  <a:moveTo>
                    <a:pt x="259" y="82"/>
                  </a:moveTo>
                  <a:lnTo>
                    <a:pt x="243" y="87"/>
                  </a:lnTo>
                  <a:lnTo>
                    <a:pt x="228" y="92"/>
                  </a:lnTo>
                  <a:lnTo>
                    <a:pt x="213" y="98"/>
                  </a:lnTo>
                  <a:lnTo>
                    <a:pt x="198" y="105"/>
                  </a:lnTo>
                  <a:lnTo>
                    <a:pt x="183" y="112"/>
                  </a:lnTo>
                  <a:lnTo>
                    <a:pt x="170" y="121"/>
                  </a:lnTo>
                  <a:lnTo>
                    <a:pt x="156" y="130"/>
                  </a:lnTo>
                  <a:lnTo>
                    <a:pt x="142" y="139"/>
                  </a:lnTo>
                  <a:lnTo>
                    <a:pt x="129" y="148"/>
                  </a:lnTo>
                  <a:lnTo>
                    <a:pt x="117" y="159"/>
                  </a:lnTo>
                  <a:lnTo>
                    <a:pt x="105" y="169"/>
                  </a:lnTo>
                  <a:lnTo>
                    <a:pt x="94" y="181"/>
                  </a:lnTo>
                  <a:lnTo>
                    <a:pt x="70" y="204"/>
                  </a:lnTo>
                  <a:lnTo>
                    <a:pt x="50" y="227"/>
                  </a:lnTo>
                  <a:lnTo>
                    <a:pt x="43" y="234"/>
                  </a:lnTo>
                  <a:lnTo>
                    <a:pt x="36" y="244"/>
                  </a:lnTo>
                  <a:lnTo>
                    <a:pt x="30" y="253"/>
                  </a:lnTo>
                  <a:lnTo>
                    <a:pt x="23" y="263"/>
                  </a:lnTo>
                  <a:lnTo>
                    <a:pt x="17" y="273"/>
                  </a:lnTo>
                  <a:lnTo>
                    <a:pt x="12" y="284"/>
                  </a:lnTo>
                  <a:lnTo>
                    <a:pt x="7" y="295"/>
                  </a:lnTo>
                  <a:lnTo>
                    <a:pt x="4" y="307"/>
                  </a:lnTo>
                  <a:lnTo>
                    <a:pt x="2" y="319"/>
                  </a:lnTo>
                  <a:lnTo>
                    <a:pt x="0" y="330"/>
                  </a:lnTo>
                  <a:lnTo>
                    <a:pt x="0" y="341"/>
                  </a:lnTo>
                  <a:lnTo>
                    <a:pt x="1" y="353"/>
                  </a:lnTo>
                  <a:lnTo>
                    <a:pt x="4" y="363"/>
                  </a:lnTo>
                  <a:lnTo>
                    <a:pt x="8" y="375"/>
                  </a:lnTo>
                  <a:lnTo>
                    <a:pt x="15" y="385"/>
                  </a:lnTo>
                  <a:lnTo>
                    <a:pt x="24" y="394"/>
                  </a:lnTo>
                  <a:lnTo>
                    <a:pt x="39" y="412"/>
                  </a:lnTo>
                  <a:lnTo>
                    <a:pt x="53" y="431"/>
                  </a:lnTo>
                  <a:lnTo>
                    <a:pt x="66" y="451"/>
                  </a:lnTo>
                  <a:lnTo>
                    <a:pt x="78" y="471"/>
                  </a:lnTo>
                  <a:lnTo>
                    <a:pt x="89" y="492"/>
                  </a:lnTo>
                  <a:lnTo>
                    <a:pt x="97" y="514"/>
                  </a:lnTo>
                  <a:lnTo>
                    <a:pt x="104" y="537"/>
                  </a:lnTo>
                  <a:lnTo>
                    <a:pt x="109" y="561"/>
                  </a:lnTo>
                  <a:lnTo>
                    <a:pt x="112" y="586"/>
                  </a:lnTo>
                  <a:lnTo>
                    <a:pt x="114" y="611"/>
                  </a:lnTo>
                  <a:lnTo>
                    <a:pt x="114" y="637"/>
                  </a:lnTo>
                  <a:lnTo>
                    <a:pt x="113" y="662"/>
                  </a:lnTo>
                  <a:lnTo>
                    <a:pt x="109" y="713"/>
                  </a:lnTo>
                  <a:lnTo>
                    <a:pt x="105" y="764"/>
                  </a:lnTo>
                  <a:lnTo>
                    <a:pt x="104" y="788"/>
                  </a:lnTo>
                  <a:lnTo>
                    <a:pt x="104" y="814"/>
                  </a:lnTo>
                  <a:lnTo>
                    <a:pt x="105" y="838"/>
                  </a:lnTo>
                  <a:lnTo>
                    <a:pt x="108" y="862"/>
                  </a:lnTo>
                  <a:lnTo>
                    <a:pt x="110" y="874"/>
                  </a:lnTo>
                  <a:lnTo>
                    <a:pt x="112" y="887"/>
                  </a:lnTo>
                  <a:lnTo>
                    <a:pt x="115" y="899"/>
                  </a:lnTo>
                  <a:lnTo>
                    <a:pt x="119" y="911"/>
                  </a:lnTo>
                  <a:lnTo>
                    <a:pt x="123" y="923"/>
                  </a:lnTo>
                  <a:lnTo>
                    <a:pt x="128" y="934"/>
                  </a:lnTo>
                  <a:lnTo>
                    <a:pt x="134" y="947"/>
                  </a:lnTo>
                  <a:lnTo>
                    <a:pt x="141" y="958"/>
                  </a:lnTo>
                  <a:lnTo>
                    <a:pt x="147" y="965"/>
                  </a:lnTo>
                  <a:lnTo>
                    <a:pt x="153" y="971"/>
                  </a:lnTo>
                  <a:lnTo>
                    <a:pt x="160" y="978"/>
                  </a:lnTo>
                  <a:lnTo>
                    <a:pt x="168" y="983"/>
                  </a:lnTo>
                  <a:lnTo>
                    <a:pt x="173" y="985"/>
                  </a:lnTo>
                  <a:lnTo>
                    <a:pt x="178" y="986"/>
                  </a:lnTo>
                  <a:lnTo>
                    <a:pt x="183" y="987"/>
                  </a:lnTo>
                  <a:lnTo>
                    <a:pt x="188" y="987"/>
                  </a:lnTo>
                  <a:lnTo>
                    <a:pt x="193" y="987"/>
                  </a:lnTo>
                  <a:lnTo>
                    <a:pt x="199" y="985"/>
                  </a:lnTo>
                  <a:lnTo>
                    <a:pt x="205" y="983"/>
                  </a:lnTo>
                  <a:lnTo>
                    <a:pt x="212" y="979"/>
                  </a:lnTo>
                  <a:lnTo>
                    <a:pt x="218" y="975"/>
                  </a:lnTo>
                  <a:lnTo>
                    <a:pt x="223" y="971"/>
                  </a:lnTo>
                  <a:lnTo>
                    <a:pt x="228" y="967"/>
                  </a:lnTo>
                  <a:lnTo>
                    <a:pt x="233" y="962"/>
                  </a:lnTo>
                  <a:lnTo>
                    <a:pt x="241" y="952"/>
                  </a:lnTo>
                  <a:lnTo>
                    <a:pt x="247" y="941"/>
                  </a:lnTo>
                  <a:lnTo>
                    <a:pt x="251" y="928"/>
                  </a:lnTo>
                  <a:lnTo>
                    <a:pt x="254" y="916"/>
                  </a:lnTo>
                  <a:lnTo>
                    <a:pt x="257" y="904"/>
                  </a:lnTo>
                  <a:lnTo>
                    <a:pt x="258" y="891"/>
                  </a:lnTo>
                  <a:lnTo>
                    <a:pt x="259" y="863"/>
                  </a:lnTo>
                  <a:lnTo>
                    <a:pt x="259" y="835"/>
                  </a:lnTo>
                  <a:lnTo>
                    <a:pt x="260" y="822"/>
                  </a:lnTo>
                  <a:lnTo>
                    <a:pt x="260" y="807"/>
                  </a:lnTo>
                  <a:lnTo>
                    <a:pt x="262" y="794"/>
                  </a:lnTo>
                  <a:lnTo>
                    <a:pt x="264" y="781"/>
                  </a:lnTo>
                  <a:lnTo>
                    <a:pt x="270" y="749"/>
                  </a:lnTo>
                  <a:lnTo>
                    <a:pt x="274" y="719"/>
                  </a:lnTo>
                  <a:lnTo>
                    <a:pt x="276" y="689"/>
                  </a:lnTo>
                  <a:lnTo>
                    <a:pt x="277" y="658"/>
                  </a:lnTo>
                  <a:lnTo>
                    <a:pt x="276" y="628"/>
                  </a:lnTo>
                  <a:lnTo>
                    <a:pt x="275" y="597"/>
                  </a:lnTo>
                  <a:lnTo>
                    <a:pt x="273" y="568"/>
                  </a:lnTo>
                  <a:lnTo>
                    <a:pt x="270" y="537"/>
                  </a:lnTo>
                  <a:lnTo>
                    <a:pt x="265" y="478"/>
                  </a:lnTo>
                  <a:lnTo>
                    <a:pt x="260" y="419"/>
                  </a:lnTo>
                  <a:lnTo>
                    <a:pt x="258" y="390"/>
                  </a:lnTo>
                  <a:lnTo>
                    <a:pt x="258" y="361"/>
                  </a:lnTo>
                  <a:lnTo>
                    <a:pt x="258" y="332"/>
                  </a:lnTo>
                  <a:lnTo>
                    <a:pt x="259" y="302"/>
                  </a:lnTo>
                  <a:lnTo>
                    <a:pt x="275" y="297"/>
                  </a:lnTo>
                  <a:lnTo>
                    <a:pt x="289" y="291"/>
                  </a:lnTo>
                  <a:lnTo>
                    <a:pt x="303" y="284"/>
                  </a:lnTo>
                  <a:lnTo>
                    <a:pt x="317" y="277"/>
                  </a:lnTo>
                  <a:lnTo>
                    <a:pt x="330" y="270"/>
                  </a:lnTo>
                  <a:lnTo>
                    <a:pt x="343" y="262"/>
                  </a:lnTo>
                  <a:lnTo>
                    <a:pt x="356" y="253"/>
                  </a:lnTo>
                  <a:lnTo>
                    <a:pt x="368" y="244"/>
                  </a:lnTo>
                  <a:lnTo>
                    <a:pt x="379" y="233"/>
                  </a:lnTo>
                  <a:lnTo>
                    <a:pt x="390" y="223"/>
                  </a:lnTo>
                  <a:lnTo>
                    <a:pt x="402" y="213"/>
                  </a:lnTo>
                  <a:lnTo>
                    <a:pt x="412" y="201"/>
                  </a:lnTo>
                  <a:lnTo>
                    <a:pt x="421" y="190"/>
                  </a:lnTo>
                  <a:lnTo>
                    <a:pt x="430" y="177"/>
                  </a:lnTo>
                  <a:lnTo>
                    <a:pt x="439" y="165"/>
                  </a:lnTo>
                  <a:lnTo>
                    <a:pt x="447" y="152"/>
                  </a:lnTo>
                  <a:lnTo>
                    <a:pt x="452" y="145"/>
                  </a:lnTo>
                  <a:lnTo>
                    <a:pt x="456" y="137"/>
                  </a:lnTo>
                  <a:lnTo>
                    <a:pt x="459" y="129"/>
                  </a:lnTo>
                  <a:lnTo>
                    <a:pt x="463" y="120"/>
                  </a:lnTo>
                  <a:lnTo>
                    <a:pt x="465" y="110"/>
                  </a:lnTo>
                  <a:lnTo>
                    <a:pt x="467" y="101"/>
                  </a:lnTo>
                  <a:lnTo>
                    <a:pt x="468" y="92"/>
                  </a:lnTo>
                  <a:lnTo>
                    <a:pt x="468" y="83"/>
                  </a:lnTo>
                  <a:lnTo>
                    <a:pt x="468" y="74"/>
                  </a:lnTo>
                  <a:lnTo>
                    <a:pt x="467" y="65"/>
                  </a:lnTo>
                  <a:lnTo>
                    <a:pt x="465" y="56"/>
                  </a:lnTo>
                  <a:lnTo>
                    <a:pt x="463" y="47"/>
                  </a:lnTo>
                  <a:lnTo>
                    <a:pt x="459" y="39"/>
                  </a:lnTo>
                  <a:lnTo>
                    <a:pt x="456" y="31"/>
                  </a:lnTo>
                  <a:lnTo>
                    <a:pt x="452" y="24"/>
                  </a:lnTo>
                  <a:lnTo>
                    <a:pt x="447" y="18"/>
                  </a:lnTo>
                  <a:lnTo>
                    <a:pt x="442" y="13"/>
                  </a:lnTo>
                  <a:lnTo>
                    <a:pt x="437" y="9"/>
                  </a:lnTo>
                  <a:lnTo>
                    <a:pt x="432" y="6"/>
                  </a:lnTo>
                  <a:lnTo>
                    <a:pt x="427" y="3"/>
                  </a:lnTo>
                  <a:lnTo>
                    <a:pt x="421" y="2"/>
                  </a:lnTo>
                  <a:lnTo>
                    <a:pt x="416" y="1"/>
                  </a:lnTo>
                  <a:lnTo>
                    <a:pt x="410" y="0"/>
                  </a:lnTo>
                  <a:lnTo>
                    <a:pt x="405" y="1"/>
                  </a:lnTo>
                  <a:lnTo>
                    <a:pt x="393" y="4"/>
                  </a:lnTo>
                  <a:lnTo>
                    <a:pt x="381" y="8"/>
                  </a:lnTo>
                  <a:lnTo>
                    <a:pt x="369" y="14"/>
                  </a:lnTo>
                  <a:lnTo>
                    <a:pt x="358" y="22"/>
                  </a:lnTo>
                  <a:lnTo>
                    <a:pt x="333" y="39"/>
                  </a:lnTo>
                  <a:lnTo>
                    <a:pt x="308" y="57"/>
                  </a:lnTo>
                  <a:lnTo>
                    <a:pt x="296" y="66"/>
                  </a:lnTo>
                  <a:lnTo>
                    <a:pt x="284" y="73"/>
                  </a:lnTo>
                  <a:lnTo>
                    <a:pt x="271" y="78"/>
                  </a:lnTo>
                  <a:lnTo>
                    <a:pt x="259" y="82"/>
                  </a:lnTo>
                  <a:close/>
                </a:path>
              </a:pathLst>
            </a:custGeom>
            <a:solidFill>
              <a:srgbClr val="A6A6A6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1" name="Freeform 131"/>
            <p:cNvSpPr>
              <a:spLocks noChangeArrowheads="1"/>
            </p:cNvSpPr>
            <p:nvPr/>
          </p:nvSpPr>
          <p:spPr bwMode="auto">
            <a:xfrm>
              <a:off x="739" y="280"/>
              <a:ext cx="11" cy="27"/>
            </a:xfrm>
            <a:custGeom>
              <a:avLst/>
              <a:gdLst>
                <a:gd name="T0" fmla="*/ 0 w 159"/>
                <a:gd name="T1" fmla="*/ 0 h 439"/>
                <a:gd name="T2" fmla="*/ 0 w 159"/>
                <a:gd name="T3" fmla="*/ 0 h 439"/>
                <a:gd name="T4" fmla="*/ 0 w 159"/>
                <a:gd name="T5" fmla="*/ 0 h 439"/>
                <a:gd name="T6" fmla="*/ 0 w 159"/>
                <a:gd name="T7" fmla="*/ 0 h 439"/>
                <a:gd name="T8" fmla="*/ 0 w 159"/>
                <a:gd name="T9" fmla="*/ 0 h 439"/>
                <a:gd name="T10" fmla="*/ 0 w 159"/>
                <a:gd name="T11" fmla="*/ 0 h 439"/>
                <a:gd name="T12" fmla="*/ 0 w 159"/>
                <a:gd name="T13" fmla="*/ 0 h 439"/>
                <a:gd name="T14" fmla="*/ 0 w 159"/>
                <a:gd name="T15" fmla="*/ 0 h 439"/>
                <a:gd name="T16" fmla="*/ 0 w 159"/>
                <a:gd name="T17" fmla="*/ 0 h 439"/>
                <a:gd name="T18" fmla="*/ 0 w 159"/>
                <a:gd name="T19" fmla="*/ 0 h 439"/>
                <a:gd name="T20" fmla="*/ 0 w 159"/>
                <a:gd name="T21" fmla="*/ 0 h 439"/>
                <a:gd name="T22" fmla="*/ 0 w 159"/>
                <a:gd name="T23" fmla="*/ 0 h 439"/>
                <a:gd name="T24" fmla="*/ 0 w 159"/>
                <a:gd name="T25" fmla="*/ 0 h 439"/>
                <a:gd name="T26" fmla="*/ 0 w 159"/>
                <a:gd name="T27" fmla="*/ 0 h 439"/>
                <a:gd name="T28" fmla="*/ 0 w 159"/>
                <a:gd name="T29" fmla="*/ 0 h 439"/>
                <a:gd name="T30" fmla="*/ 0 w 159"/>
                <a:gd name="T31" fmla="*/ 0 h 439"/>
                <a:gd name="T32" fmla="*/ 0 w 159"/>
                <a:gd name="T33" fmla="*/ 0 h 439"/>
                <a:gd name="T34" fmla="*/ 0 w 159"/>
                <a:gd name="T35" fmla="*/ 0 h 439"/>
                <a:gd name="T36" fmla="*/ 0 w 159"/>
                <a:gd name="T37" fmla="*/ 0 h 439"/>
                <a:gd name="T38" fmla="*/ 0 w 159"/>
                <a:gd name="T39" fmla="*/ 0 h 439"/>
                <a:gd name="T40" fmla="*/ 0 w 159"/>
                <a:gd name="T41" fmla="*/ 0 h 439"/>
                <a:gd name="T42" fmla="*/ 0 w 159"/>
                <a:gd name="T43" fmla="*/ 0 h 439"/>
                <a:gd name="T44" fmla="*/ 0 w 159"/>
                <a:gd name="T45" fmla="*/ 0 h 439"/>
                <a:gd name="T46" fmla="*/ 0 w 159"/>
                <a:gd name="T47" fmla="*/ 0 h 439"/>
                <a:gd name="T48" fmla="*/ 0 w 159"/>
                <a:gd name="T49" fmla="*/ 0 h 439"/>
                <a:gd name="T50" fmla="*/ 0 w 159"/>
                <a:gd name="T51" fmla="*/ 0 h 439"/>
                <a:gd name="T52" fmla="*/ 0 w 159"/>
                <a:gd name="T53" fmla="*/ 0 h 439"/>
                <a:gd name="T54" fmla="*/ 0 w 159"/>
                <a:gd name="T55" fmla="*/ 0 h 439"/>
                <a:gd name="T56" fmla="*/ 0 w 159"/>
                <a:gd name="T57" fmla="*/ 0 h 439"/>
                <a:gd name="T58" fmla="*/ 0 w 159"/>
                <a:gd name="T59" fmla="*/ 0 h 439"/>
                <a:gd name="T60" fmla="*/ 0 w 159"/>
                <a:gd name="T61" fmla="*/ 0 h 439"/>
                <a:gd name="T62" fmla="*/ 0 w 159"/>
                <a:gd name="T63" fmla="*/ 0 h 439"/>
                <a:gd name="T64" fmla="*/ 0 w 159"/>
                <a:gd name="T65" fmla="*/ 0 h 439"/>
                <a:gd name="T66" fmla="*/ 0 w 159"/>
                <a:gd name="T67" fmla="*/ 0 h 439"/>
                <a:gd name="T68" fmla="*/ 0 w 159"/>
                <a:gd name="T69" fmla="*/ 0 h 439"/>
                <a:gd name="T70" fmla="*/ 0 w 159"/>
                <a:gd name="T71" fmla="*/ 0 h 439"/>
                <a:gd name="T72" fmla="*/ 0 w 159"/>
                <a:gd name="T73" fmla="*/ 0 h 439"/>
                <a:gd name="T74" fmla="*/ 0 w 159"/>
                <a:gd name="T75" fmla="*/ 0 h 439"/>
                <a:gd name="T76" fmla="*/ 0 w 159"/>
                <a:gd name="T77" fmla="*/ 0 h 439"/>
                <a:gd name="T78" fmla="*/ 0 w 159"/>
                <a:gd name="T79" fmla="*/ 0 h 439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w 159"/>
                <a:gd name="T121" fmla="*/ 0 h 439"/>
                <a:gd name="T122" fmla="*/ 159 w 159"/>
                <a:gd name="T123" fmla="*/ 439 h 439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T120" t="T121" r="T122" b="T123"/>
              <a:pathLst>
                <a:path w="159" h="439">
                  <a:moveTo>
                    <a:pt x="117" y="19"/>
                  </a:moveTo>
                  <a:lnTo>
                    <a:pt x="109" y="13"/>
                  </a:lnTo>
                  <a:lnTo>
                    <a:pt x="100" y="8"/>
                  </a:lnTo>
                  <a:lnTo>
                    <a:pt x="92" y="4"/>
                  </a:lnTo>
                  <a:lnTo>
                    <a:pt x="83" y="1"/>
                  </a:lnTo>
                  <a:lnTo>
                    <a:pt x="75" y="0"/>
                  </a:lnTo>
                  <a:lnTo>
                    <a:pt x="67" y="0"/>
                  </a:lnTo>
                  <a:lnTo>
                    <a:pt x="60" y="0"/>
                  </a:lnTo>
                  <a:lnTo>
                    <a:pt x="53" y="2"/>
                  </a:lnTo>
                  <a:lnTo>
                    <a:pt x="46" y="4"/>
                  </a:lnTo>
                  <a:lnTo>
                    <a:pt x="40" y="7"/>
                  </a:lnTo>
                  <a:lnTo>
                    <a:pt x="33" y="11"/>
                  </a:lnTo>
                  <a:lnTo>
                    <a:pt x="29" y="16"/>
                  </a:lnTo>
                  <a:lnTo>
                    <a:pt x="25" y="21"/>
                  </a:lnTo>
                  <a:lnTo>
                    <a:pt x="22" y="27"/>
                  </a:lnTo>
                  <a:lnTo>
                    <a:pt x="21" y="33"/>
                  </a:lnTo>
                  <a:lnTo>
                    <a:pt x="20" y="40"/>
                  </a:lnTo>
                  <a:lnTo>
                    <a:pt x="17" y="79"/>
                  </a:lnTo>
                  <a:lnTo>
                    <a:pt x="12" y="117"/>
                  </a:lnTo>
                  <a:lnTo>
                    <a:pt x="6" y="156"/>
                  </a:lnTo>
                  <a:lnTo>
                    <a:pt x="2" y="195"/>
                  </a:lnTo>
                  <a:lnTo>
                    <a:pt x="1" y="214"/>
                  </a:lnTo>
                  <a:lnTo>
                    <a:pt x="0" y="233"/>
                  </a:lnTo>
                  <a:lnTo>
                    <a:pt x="0" y="252"/>
                  </a:lnTo>
                  <a:lnTo>
                    <a:pt x="1" y="270"/>
                  </a:lnTo>
                  <a:lnTo>
                    <a:pt x="4" y="288"/>
                  </a:lnTo>
                  <a:lnTo>
                    <a:pt x="8" y="306"/>
                  </a:lnTo>
                  <a:lnTo>
                    <a:pt x="13" y="324"/>
                  </a:lnTo>
                  <a:lnTo>
                    <a:pt x="20" y="341"/>
                  </a:lnTo>
                  <a:lnTo>
                    <a:pt x="22" y="348"/>
                  </a:lnTo>
                  <a:lnTo>
                    <a:pt x="23" y="355"/>
                  </a:lnTo>
                  <a:lnTo>
                    <a:pt x="23" y="362"/>
                  </a:lnTo>
                  <a:lnTo>
                    <a:pt x="22" y="370"/>
                  </a:lnTo>
                  <a:lnTo>
                    <a:pt x="18" y="388"/>
                  </a:lnTo>
                  <a:lnTo>
                    <a:pt x="15" y="404"/>
                  </a:lnTo>
                  <a:lnTo>
                    <a:pt x="13" y="411"/>
                  </a:lnTo>
                  <a:lnTo>
                    <a:pt x="13" y="418"/>
                  </a:lnTo>
                  <a:lnTo>
                    <a:pt x="14" y="424"/>
                  </a:lnTo>
                  <a:lnTo>
                    <a:pt x="16" y="429"/>
                  </a:lnTo>
                  <a:lnTo>
                    <a:pt x="17" y="432"/>
                  </a:lnTo>
                  <a:lnTo>
                    <a:pt x="19" y="433"/>
                  </a:lnTo>
                  <a:lnTo>
                    <a:pt x="21" y="435"/>
                  </a:lnTo>
                  <a:lnTo>
                    <a:pt x="24" y="436"/>
                  </a:lnTo>
                  <a:lnTo>
                    <a:pt x="31" y="439"/>
                  </a:lnTo>
                  <a:lnTo>
                    <a:pt x="42" y="439"/>
                  </a:lnTo>
                  <a:lnTo>
                    <a:pt x="51" y="436"/>
                  </a:lnTo>
                  <a:lnTo>
                    <a:pt x="59" y="433"/>
                  </a:lnTo>
                  <a:lnTo>
                    <a:pt x="67" y="429"/>
                  </a:lnTo>
                  <a:lnTo>
                    <a:pt x="75" y="424"/>
                  </a:lnTo>
                  <a:lnTo>
                    <a:pt x="82" y="418"/>
                  </a:lnTo>
                  <a:lnTo>
                    <a:pt x="88" y="412"/>
                  </a:lnTo>
                  <a:lnTo>
                    <a:pt x="94" y="405"/>
                  </a:lnTo>
                  <a:lnTo>
                    <a:pt x="100" y="397"/>
                  </a:lnTo>
                  <a:lnTo>
                    <a:pt x="106" y="389"/>
                  </a:lnTo>
                  <a:lnTo>
                    <a:pt x="110" y="381"/>
                  </a:lnTo>
                  <a:lnTo>
                    <a:pt x="114" y="372"/>
                  </a:lnTo>
                  <a:lnTo>
                    <a:pt x="117" y="364"/>
                  </a:lnTo>
                  <a:lnTo>
                    <a:pt x="119" y="357"/>
                  </a:lnTo>
                  <a:lnTo>
                    <a:pt x="121" y="349"/>
                  </a:lnTo>
                  <a:lnTo>
                    <a:pt x="122" y="342"/>
                  </a:lnTo>
                  <a:lnTo>
                    <a:pt x="122" y="336"/>
                  </a:lnTo>
                  <a:lnTo>
                    <a:pt x="123" y="316"/>
                  </a:lnTo>
                  <a:lnTo>
                    <a:pt x="126" y="295"/>
                  </a:lnTo>
                  <a:lnTo>
                    <a:pt x="130" y="274"/>
                  </a:lnTo>
                  <a:lnTo>
                    <a:pt x="134" y="254"/>
                  </a:lnTo>
                  <a:lnTo>
                    <a:pt x="144" y="211"/>
                  </a:lnTo>
                  <a:lnTo>
                    <a:pt x="154" y="169"/>
                  </a:lnTo>
                  <a:lnTo>
                    <a:pt x="157" y="149"/>
                  </a:lnTo>
                  <a:lnTo>
                    <a:pt x="158" y="129"/>
                  </a:lnTo>
                  <a:lnTo>
                    <a:pt x="159" y="118"/>
                  </a:lnTo>
                  <a:lnTo>
                    <a:pt x="158" y="109"/>
                  </a:lnTo>
                  <a:lnTo>
                    <a:pt x="157" y="99"/>
                  </a:lnTo>
                  <a:lnTo>
                    <a:pt x="156" y="90"/>
                  </a:lnTo>
                  <a:lnTo>
                    <a:pt x="154" y="80"/>
                  </a:lnTo>
                  <a:lnTo>
                    <a:pt x="151" y="71"/>
                  </a:lnTo>
                  <a:lnTo>
                    <a:pt x="147" y="62"/>
                  </a:lnTo>
                  <a:lnTo>
                    <a:pt x="143" y="52"/>
                  </a:lnTo>
                  <a:lnTo>
                    <a:pt x="138" y="44"/>
                  </a:lnTo>
                  <a:lnTo>
                    <a:pt x="132" y="35"/>
                  </a:lnTo>
                  <a:lnTo>
                    <a:pt x="125" y="27"/>
                  </a:lnTo>
                  <a:lnTo>
                    <a:pt x="117" y="19"/>
                  </a:lnTo>
                  <a:close/>
                </a:path>
              </a:pathLst>
            </a:custGeom>
            <a:solidFill>
              <a:srgbClr val="A6A6A6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2" name="Freeform 132"/>
            <p:cNvSpPr>
              <a:spLocks noChangeArrowheads="1"/>
            </p:cNvSpPr>
            <p:nvPr/>
          </p:nvSpPr>
          <p:spPr bwMode="auto">
            <a:xfrm>
              <a:off x="745" y="283"/>
              <a:ext cx="1" cy="20"/>
            </a:xfrm>
            <a:custGeom>
              <a:avLst/>
              <a:gdLst>
                <a:gd name="T0" fmla="*/ 0 w 35"/>
                <a:gd name="T1" fmla="*/ 0 h 311"/>
                <a:gd name="T2" fmla="*/ 0 w 35"/>
                <a:gd name="T3" fmla="*/ 0 h 311"/>
                <a:gd name="T4" fmla="*/ 0 w 35"/>
                <a:gd name="T5" fmla="*/ 0 h 311"/>
                <a:gd name="T6" fmla="*/ 0 w 35"/>
                <a:gd name="T7" fmla="*/ 0 h 311"/>
                <a:gd name="T8" fmla="*/ 0 w 35"/>
                <a:gd name="T9" fmla="*/ 0 h 311"/>
                <a:gd name="T10" fmla="*/ 0 w 35"/>
                <a:gd name="T11" fmla="*/ 0 h 311"/>
                <a:gd name="T12" fmla="*/ 0 w 35"/>
                <a:gd name="T13" fmla="*/ 0 h 311"/>
                <a:gd name="T14" fmla="*/ 0 w 35"/>
                <a:gd name="T15" fmla="*/ 0 h 311"/>
                <a:gd name="T16" fmla="*/ 0 w 35"/>
                <a:gd name="T17" fmla="*/ 0 h 311"/>
                <a:gd name="T18" fmla="*/ 0 w 35"/>
                <a:gd name="T19" fmla="*/ 0 h 311"/>
                <a:gd name="T20" fmla="*/ 0 w 35"/>
                <a:gd name="T21" fmla="*/ 0 h 311"/>
                <a:gd name="T22" fmla="*/ 0 w 35"/>
                <a:gd name="T23" fmla="*/ 0 h 311"/>
                <a:gd name="T24" fmla="*/ 0 w 35"/>
                <a:gd name="T25" fmla="*/ 0 h 311"/>
                <a:gd name="T26" fmla="*/ 0 w 35"/>
                <a:gd name="T27" fmla="*/ 0 h 311"/>
                <a:gd name="T28" fmla="*/ 0 w 35"/>
                <a:gd name="T29" fmla="*/ 0 h 311"/>
                <a:gd name="T30" fmla="*/ 0 w 35"/>
                <a:gd name="T31" fmla="*/ 0 h 311"/>
                <a:gd name="T32" fmla="*/ 0 w 35"/>
                <a:gd name="T33" fmla="*/ 0 h 311"/>
                <a:gd name="T34" fmla="*/ 0 w 35"/>
                <a:gd name="T35" fmla="*/ 0 h 311"/>
                <a:gd name="T36" fmla="*/ 0 w 35"/>
                <a:gd name="T37" fmla="*/ 0 h 311"/>
                <a:gd name="T38" fmla="*/ 0 w 35"/>
                <a:gd name="T39" fmla="*/ 0 h 311"/>
                <a:gd name="T40" fmla="*/ 0 w 35"/>
                <a:gd name="T41" fmla="*/ 0 h 311"/>
                <a:gd name="T42" fmla="*/ 0 w 35"/>
                <a:gd name="T43" fmla="*/ 0 h 311"/>
                <a:gd name="T44" fmla="*/ 0 w 35"/>
                <a:gd name="T45" fmla="*/ 0 h 311"/>
                <a:gd name="T46" fmla="*/ 0 w 35"/>
                <a:gd name="T47" fmla="*/ 0 h 311"/>
                <a:gd name="T48" fmla="*/ 0 w 35"/>
                <a:gd name="T49" fmla="*/ 0 h 311"/>
                <a:gd name="T50" fmla="*/ 0 w 35"/>
                <a:gd name="T51" fmla="*/ 0 h 311"/>
                <a:gd name="T52" fmla="*/ 0 w 35"/>
                <a:gd name="T53" fmla="*/ 0 h 311"/>
                <a:gd name="T54" fmla="*/ 0 w 35"/>
                <a:gd name="T55" fmla="*/ 0 h 311"/>
                <a:gd name="T56" fmla="*/ 0 w 35"/>
                <a:gd name="T57" fmla="*/ 0 h 311"/>
                <a:gd name="T58" fmla="*/ 0 w 35"/>
                <a:gd name="T59" fmla="*/ 0 h 311"/>
                <a:gd name="T60" fmla="*/ 0 w 35"/>
                <a:gd name="T61" fmla="*/ 0 h 311"/>
                <a:gd name="T62" fmla="*/ 0 w 35"/>
                <a:gd name="T63" fmla="*/ 0 h 311"/>
                <a:gd name="T64" fmla="*/ 0 w 35"/>
                <a:gd name="T65" fmla="*/ 0 h 311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35"/>
                <a:gd name="T100" fmla="*/ 0 h 311"/>
                <a:gd name="T101" fmla="*/ 35 w 35"/>
                <a:gd name="T102" fmla="*/ 311 h 311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35" h="311">
                  <a:moveTo>
                    <a:pt x="22" y="118"/>
                  </a:moveTo>
                  <a:lnTo>
                    <a:pt x="22" y="130"/>
                  </a:lnTo>
                  <a:lnTo>
                    <a:pt x="23" y="143"/>
                  </a:lnTo>
                  <a:lnTo>
                    <a:pt x="24" y="155"/>
                  </a:lnTo>
                  <a:lnTo>
                    <a:pt x="26" y="167"/>
                  </a:lnTo>
                  <a:lnTo>
                    <a:pt x="30" y="192"/>
                  </a:lnTo>
                  <a:lnTo>
                    <a:pt x="34" y="217"/>
                  </a:lnTo>
                  <a:lnTo>
                    <a:pt x="35" y="229"/>
                  </a:lnTo>
                  <a:lnTo>
                    <a:pt x="34" y="241"/>
                  </a:lnTo>
                  <a:lnTo>
                    <a:pt x="33" y="253"/>
                  </a:lnTo>
                  <a:lnTo>
                    <a:pt x="31" y="266"/>
                  </a:lnTo>
                  <a:lnTo>
                    <a:pt x="26" y="278"/>
                  </a:lnTo>
                  <a:lnTo>
                    <a:pt x="20" y="289"/>
                  </a:lnTo>
                  <a:lnTo>
                    <a:pt x="12" y="300"/>
                  </a:lnTo>
                  <a:lnTo>
                    <a:pt x="1" y="311"/>
                  </a:lnTo>
                  <a:lnTo>
                    <a:pt x="4" y="274"/>
                  </a:lnTo>
                  <a:lnTo>
                    <a:pt x="5" y="234"/>
                  </a:lnTo>
                  <a:lnTo>
                    <a:pt x="5" y="195"/>
                  </a:lnTo>
                  <a:lnTo>
                    <a:pt x="3" y="156"/>
                  </a:lnTo>
                  <a:lnTo>
                    <a:pt x="2" y="116"/>
                  </a:lnTo>
                  <a:lnTo>
                    <a:pt x="1" y="78"/>
                  </a:lnTo>
                  <a:lnTo>
                    <a:pt x="0" y="39"/>
                  </a:lnTo>
                  <a:lnTo>
                    <a:pt x="1" y="0"/>
                  </a:lnTo>
                  <a:lnTo>
                    <a:pt x="9" y="7"/>
                  </a:lnTo>
                  <a:lnTo>
                    <a:pt x="14" y="13"/>
                  </a:lnTo>
                  <a:lnTo>
                    <a:pt x="19" y="20"/>
                  </a:lnTo>
                  <a:lnTo>
                    <a:pt x="22" y="27"/>
                  </a:lnTo>
                  <a:lnTo>
                    <a:pt x="25" y="34"/>
                  </a:lnTo>
                  <a:lnTo>
                    <a:pt x="27" y="42"/>
                  </a:lnTo>
                  <a:lnTo>
                    <a:pt x="27" y="49"/>
                  </a:lnTo>
                  <a:lnTo>
                    <a:pt x="28" y="57"/>
                  </a:lnTo>
                  <a:lnTo>
                    <a:pt x="25" y="89"/>
                  </a:lnTo>
                  <a:lnTo>
                    <a:pt x="22" y="118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3" name="Freeform 133"/>
            <p:cNvSpPr>
              <a:spLocks noChangeArrowheads="1"/>
            </p:cNvSpPr>
            <p:nvPr/>
          </p:nvSpPr>
          <p:spPr bwMode="auto">
            <a:xfrm>
              <a:off x="745" y="283"/>
              <a:ext cx="1" cy="20"/>
            </a:xfrm>
            <a:custGeom>
              <a:avLst/>
              <a:gdLst>
                <a:gd name="T0" fmla="*/ 0 w 35"/>
                <a:gd name="T1" fmla="*/ 0 h 311"/>
                <a:gd name="T2" fmla="*/ 0 w 35"/>
                <a:gd name="T3" fmla="*/ 0 h 311"/>
                <a:gd name="T4" fmla="*/ 0 w 35"/>
                <a:gd name="T5" fmla="*/ 0 h 311"/>
                <a:gd name="T6" fmla="*/ 0 w 35"/>
                <a:gd name="T7" fmla="*/ 0 h 311"/>
                <a:gd name="T8" fmla="*/ 0 w 35"/>
                <a:gd name="T9" fmla="*/ 0 h 311"/>
                <a:gd name="T10" fmla="*/ 0 w 35"/>
                <a:gd name="T11" fmla="*/ 0 h 311"/>
                <a:gd name="T12" fmla="*/ 0 w 35"/>
                <a:gd name="T13" fmla="*/ 0 h 311"/>
                <a:gd name="T14" fmla="*/ 0 w 35"/>
                <a:gd name="T15" fmla="*/ 0 h 311"/>
                <a:gd name="T16" fmla="*/ 0 w 35"/>
                <a:gd name="T17" fmla="*/ 0 h 311"/>
                <a:gd name="T18" fmla="*/ 0 w 35"/>
                <a:gd name="T19" fmla="*/ 0 h 311"/>
                <a:gd name="T20" fmla="*/ 0 w 35"/>
                <a:gd name="T21" fmla="*/ 0 h 311"/>
                <a:gd name="T22" fmla="*/ 0 w 35"/>
                <a:gd name="T23" fmla="*/ 0 h 311"/>
                <a:gd name="T24" fmla="*/ 0 w 35"/>
                <a:gd name="T25" fmla="*/ 0 h 311"/>
                <a:gd name="T26" fmla="*/ 0 w 35"/>
                <a:gd name="T27" fmla="*/ 0 h 311"/>
                <a:gd name="T28" fmla="*/ 0 w 35"/>
                <a:gd name="T29" fmla="*/ 0 h 311"/>
                <a:gd name="T30" fmla="*/ 0 w 35"/>
                <a:gd name="T31" fmla="*/ 0 h 311"/>
                <a:gd name="T32" fmla="*/ 0 w 35"/>
                <a:gd name="T33" fmla="*/ 0 h 311"/>
                <a:gd name="T34" fmla="*/ 0 w 35"/>
                <a:gd name="T35" fmla="*/ 0 h 311"/>
                <a:gd name="T36" fmla="*/ 0 w 35"/>
                <a:gd name="T37" fmla="*/ 0 h 311"/>
                <a:gd name="T38" fmla="*/ 0 w 35"/>
                <a:gd name="T39" fmla="*/ 0 h 311"/>
                <a:gd name="T40" fmla="*/ 0 w 35"/>
                <a:gd name="T41" fmla="*/ 0 h 311"/>
                <a:gd name="T42" fmla="*/ 0 w 35"/>
                <a:gd name="T43" fmla="*/ 0 h 311"/>
                <a:gd name="T44" fmla="*/ 0 w 35"/>
                <a:gd name="T45" fmla="*/ 0 h 311"/>
                <a:gd name="T46" fmla="*/ 0 w 35"/>
                <a:gd name="T47" fmla="*/ 0 h 311"/>
                <a:gd name="T48" fmla="*/ 0 w 35"/>
                <a:gd name="T49" fmla="*/ 0 h 311"/>
                <a:gd name="T50" fmla="*/ 0 w 35"/>
                <a:gd name="T51" fmla="*/ 0 h 311"/>
                <a:gd name="T52" fmla="*/ 0 w 35"/>
                <a:gd name="T53" fmla="*/ 0 h 311"/>
                <a:gd name="T54" fmla="*/ 0 w 35"/>
                <a:gd name="T55" fmla="*/ 0 h 311"/>
                <a:gd name="T56" fmla="*/ 0 w 35"/>
                <a:gd name="T57" fmla="*/ 0 h 311"/>
                <a:gd name="T58" fmla="*/ 0 w 35"/>
                <a:gd name="T59" fmla="*/ 0 h 311"/>
                <a:gd name="T60" fmla="*/ 0 w 35"/>
                <a:gd name="T61" fmla="*/ 0 h 311"/>
                <a:gd name="T62" fmla="*/ 0 w 35"/>
                <a:gd name="T63" fmla="*/ 0 h 311"/>
                <a:gd name="T64" fmla="*/ 0 w 35"/>
                <a:gd name="T65" fmla="*/ 0 h 311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35"/>
                <a:gd name="T100" fmla="*/ 0 h 311"/>
                <a:gd name="T101" fmla="*/ 35 w 35"/>
                <a:gd name="T102" fmla="*/ 311 h 311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35" h="311">
                  <a:moveTo>
                    <a:pt x="22" y="118"/>
                  </a:moveTo>
                  <a:lnTo>
                    <a:pt x="22" y="130"/>
                  </a:lnTo>
                  <a:lnTo>
                    <a:pt x="23" y="143"/>
                  </a:lnTo>
                  <a:lnTo>
                    <a:pt x="24" y="155"/>
                  </a:lnTo>
                  <a:lnTo>
                    <a:pt x="26" y="167"/>
                  </a:lnTo>
                  <a:lnTo>
                    <a:pt x="30" y="192"/>
                  </a:lnTo>
                  <a:lnTo>
                    <a:pt x="34" y="217"/>
                  </a:lnTo>
                  <a:lnTo>
                    <a:pt x="35" y="229"/>
                  </a:lnTo>
                  <a:lnTo>
                    <a:pt x="34" y="241"/>
                  </a:lnTo>
                  <a:lnTo>
                    <a:pt x="33" y="253"/>
                  </a:lnTo>
                  <a:lnTo>
                    <a:pt x="31" y="266"/>
                  </a:lnTo>
                  <a:lnTo>
                    <a:pt x="26" y="278"/>
                  </a:lnTo>
                  <a:lnTo>
                    <a:pt x="20" y="289"/>
                  </a:lnTo>
                  <a:lnTo>
                    <a:pt x="12" y="300"/>
                  </a:lnTo>
                  <a:lnTo>
                    <a:pt x="1" y="311"/>
                  </a:lnTo>
                  <a:lnTo>
                    <a:pt x="4" y="274"/>
                  </a:lnTo>
                  <a:lnTo>
                    <a:pt x="5" y="234"/>
                  </a:lnTo>
                  <a:lnTo>
                    <a:pt x="5" y="195"/>
                  </a:lnTo>
                  <a:lnTo>
                    <a:pt x="3" y="156"/>
                  </a:lnTo>
                  <a:lnTo>
                    <a:pt x="2" y="116"/>
                  </a:lnTo>
                  <a:lnTo>
                    <a:pt x="1" y="78"/>
                  </a:lnTo>
                  <a:lnTo>
                    <a:pt x="0" y="39"/>
                  </a:lnTo>
                  <a:lnTo>
                    <a:pt x="1" y="0"/>
                  </a:lnTo>
                  <a:lnTo>
                    <a:pt x="9" y="7"/>
                  </a:lnTo>
                  <a:lnTo>
                    <a:pt x="14" y="13"/>
                  </a:lnTo>
                  <a:lnTo>
                    <a:pt x="19" y="20"/>
                  </a:lnTo>
                  <a:lnTo>
                    <a:pt x="22" y="27"/>
                  </a:lnTo>
                  <a:lnTo>
                    <a:pt x="25" y="34"/>
                  </a:lnTo>
                  <a:lnTo>
                    <a:pt x="27" y="42"/>
                  </a:lnTo>
                  <a:lnTo>
                    <a:pt x="27" y="49"/>
                  </a:lnTo>
                  <a:lnTo>
                    <a:pt x="28" y="57"/>
                  </a:lnTo>
                  <a:lnTo>
                    <a:pt x="25" y="89"/>
                  </a:lnTo>
                  <a:lnTo>
                    <a:pt x="22" y="118"/>
                  </a:lnTo>
                </a:path>
              </a:pathLst>
            </a:custGeom>
            <a:noFill/>
            <a:ln w="3175" cmpd="sng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4" name="Freeform 134"/>
            <p:cNvSpPr>
              <a:spLocks noChangeArrowheads="1"/>
            </p:cNvSpPr>
            <p:nvPr/>
          </p:nvSpPr>
          <p:spPr bwMode="auto">
            <a:xfrm>
              <a:off x="617" y="235"/>
              <a:ext cx="41" cy="42"/>
            </a:xfrm>
            <a:custGeom>
              <a:avLst/>
              <a:gdLst>
                <a:gd name="T0" fmla="*/ 0 w 651"/>
                <a:gd name="T1" fmla="*/ 0 h 686"/>
                <a:gd name="T2" fmla="*/ 0 w 651"/>
                <a:gd name="T3" fmla="*/ 0 h 686"/>
                <a:gd name="T4" fmla="*/ 0 w 651"/>
                <a:gd name="T5" fmla="*/ 0 h 686"/>
                <a:gd name="T6" fmla="*/ 0 w 651"/>
                <a:gd name="T7" fmla="*/ 0 h 686"/>
                <a:gd name="T8" fmla="*/ 0 w 651"/>
                <a:gd name="T9" fmla="*/ 0 h 686"/>
                <a:gd name="T10" fmla="*/ 0 w 651"/>
                <a:gd name="T11" fmla="*/ 0 h 686"/>
                <a:gd name="T12" fmla="*/ 0 w 651"/>
                <a:gd name="T13" fmla="*/ 0 h 686"/>
                <a:gd name="T14" fmla="*/ 0 w 651"/>
                <a:gd name="T15" fmla="*/ 0 h 686"/>
                <a:gd name="T16" fmla="*/ 0 w 651"/>
                <a:gd name="T17" fmla="*/ 0 h 686"/>
                <a:gd name="T18" fmla="*/ 0 w 651"/>
                <a:gd name="T19" fmla="*/ 0 h 686"/>
                <a:gd name="T20" fmla="*/ 0 w 651"/>
                <a:gd name="T21" fmla="*/ 0 h 686"/>
                <a:gd name="T22" fmla="*/ 0 w 651"/>
                <a:gd name="T23" fmla="*/ 0 h 686"/>
                <a:gd name="T24" fmla="*/ 0 w 651"/>
                <a:gd name="T25" fmla="*/ 0 h 686"/>
                <a:gd name="T26" fmla="*/ 0 w 651"/>
                <a:gd name="T27" fmla="*/ 0 h 686"/>
                <a:gd name="T28" fmla="*/ 0 w 651"/>
                <a:gd name="T29" fmla="*/ 0 h 686"/>
                <a:gd name="T30" fmla="*/ 0 w 651"/>
                <a:gd name="T31" fmla="*/ 0 h 686"/>
                <a:gd name="T32" fmla="*/ 0 w 651"/>
                <a:gd name="T33" fmla="*/ 0 h 686"/>
                <a:gd name="T34" fmla="*/ 0 w 651"/>
                <a:gd name="T35" fmla="*/ 0 h 686"/>
                <a:gd name="T36" fmla="*/ 0 w 651"/>
                <a:gd name="T37" fmla="*/ 0 h 686"/>
                <a:gd name="T38" fmla="*/ 0 w 651"/>
                <a:gd name="T39" fmla="*/ 0 h 686"/>
                <a:gd name="T40" fmla="*/ 0 w 651"/>
                <a:gd name="T41" fmla="*/ 0 h 686"/>
                <a:gd name="T42" fmla="*/ 0 w 651"/>
                <a:gd name="T43" fmla="*/ 0 h 686"/>
                <a:gd name="T44" fmla="*/ 0 w 651"/>
                <a:gd name="T45" fmla="*/ 0 h 686"/>
                <a:gd name="T46" fmla="*/ 0 w 651"/>
                <a:gd name="T47" fmla="*/ 0 h 686"/>
                <a:gd name="T48" fmla="*/ 0 w 651"/>
                <a:gd name="T49" fmla="*/ 0 h 686"/>
                <a:gd name="T50" fmla="*/ 0 w 651"/>
                <a:gd name="T51" fmla="*/ 0 h 686"/>
                <a:gd name="T52" fmla="*/ 0 w 651"/>
                <a:gd name="T53" fmla="*/ 0 h 686"/>
                <a:gd name="T54" fmla="*/ 0 w 651"/>
                <a:gd name="T55" fmla="*/ 0 h 686"/>
                <a:gd name="T56" fmla="*/ 0 w 651"/>
                <a:gd name="T57" fmla="*/ 0 h 686"/>
                <a:gd name="T58" fmla="*/ 0 w 651"/>
                <a:gd name="T59" fmla="*/ 0 h 686"/>
                <a:gd name="T60" fmla="*/ 0 w 651"/>
                <a:gd name="T61" fmla="*/ 0 h 686"/>
                <a:gd name="T62" fmla="*/ 0 w 651"/>
                <a:gd name="T63" fmla="*/ 0 h 686"/>
                <a:gd name="T64" fmla="*/ 0 w 651"/>
                <a:gd name="T65" fmla="*/ 0 h 686"/>
                <a:gd name="T66" fmla="*/ 0 w 651"/>
                <a:gd name="T67" fmla="*/ 0 h 686"/>
                <a:gd name="T68" fmla="*/ 0 w 651"/>
                <a:gd name="T69" fmla="*/ 0 h 686"/>
                <a:gd name="T70" fmla="*/ 0 w 651"/>
                <a:gd name="T71" fmla="*/ 0 h 686"/>
                <a:gd name="T72" fmla="*/ 0 w 651"/>
                <a:gd name="T73" fmla="*/ 0 h 686"/>
                <a:gd name="T74" fmla="*/ 0 w 651"/>
                <a:gd name="T75" fmla="*/ 0 h 686"/>
                <a:gd name="T76" fmla="*/ 0 w 651"/>
                <a:gd name="T77" fmla="*/ 0 h 686"/>
                <a:gd name="T78" fmla="*/ 0 w 651"/>
                <a:gd name="T79" fmla="*/ 0 h 686"/>
                <a:gd name="T80" fmla="*/ 0 w 651"/>
                <a:gd name="T81" fmla="*/ 0 h 686"/>
                <a:gd name="T82" fmla="*/ 0 w 651"/>
                <a:gd name="T83" fmla="*/ 0 h 686"/>
                <a:gd name="T84" fmla="*/ 0 w 651"/>
                <a:gd name="T85" fmla="*/ 0 h 686"/>
                <a:gd name="T86" fmla="*/ 0 w 651"/>
                <a:gd name="T87" fmla="*/ 0 h 686"/>
                <a:gd name="T88" fmla="*/ 0 w 651"/>
                <a:gd name="T89" fmla="*/ 0 h 686"/>
                <a:gd name="T90" fmla="*/ 0 w 651"/>
                <a:gd name="T91" fmla="*/ 0 h 686"/>
                <a:gd name="T92" fmla="*/ 0 w 651"/>
                <a:gd name="T93" fmla="*/ 0 h 686"/>
                <a:gd name="T94" fmla="*/ 0 w 651"/>
                <a:gd name="T95" fmla="*/ 0 h 686"/>
                <a:gd name="T96" fmla="*/ 0 w 651"/>
                <a:gd name="T97" fmla="*/ 0 h 686"/>
                <a:gd name="T98" fmla="*/ 0 w 651"/>
                <a:gd name="T99" fmla="*/ 0 h 68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651"/>
                <a:gd name="T151" fmla="*/ 0 h 686"/>
                <a:gd name="T152" fmla="*/ 651 w 651"/>
                <a:gd name="T153" fmla="*/ 686 h 68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651" h="686">
                  <a:moveTo>
                    <a:pt x="419" y="414"/>
                  </a:moveTo>
                  <a:lnTo>
                    <a:pt x="414" y="415"/>
                  </a:lnTo>
                  <a:lnTo>
                    <a:pt x="411" y="417"/>
                  </a:lnTo>
                  <a:lnTo>
                    <a:pt x="408" y="419"/>
                  </a:lnTo>
                  <a:lnTo>
                    <a:pt x="406" y="420"/>
                  </a:lnTo>
                  <a:lnTo>
                    <a:pt x="404" y="425"/>
                  </a:lnTo>
                  <a:lnTo>
                    <a:pt x="404" y="429"/>
                  </a:lnTo>
                  <a:lnTo>
                    <a:pt x="403" y="434"/>
                  </a:lnTo>
                  <a:lnTo>
                    <a:pt x="402" y="437"/>
                  </a:lnTo>
                  <a:lnTo>
                    <a:pt x="400" y="439"/>
                  </a:lnTo>
                  <a:lnTo>
                    <a:pt x="398" y="440"/>
                  </a:lnTo>
                  <a:lnTo>
                    <a:pt x="396" y="440"/>
                  </a:lnTo>
                  <a:lnTo>
                    <a:pt x="392" y="441"/>
                  </a:lnTo>
                  <a:lnTo>
                    <a:pt x="394" y="458"/>
                  </a:lnTo>
                  <a:lnTo>
                    <a:pt x="395" y="476"/>
                  </a:lnTo>
                  <a:lnTo>
                    <a:pt x="395" y="493"/>
                  </a:lnTo>
                  <a:lnTo>
                    <a:pt x="395" y="510"/>
                  </a:lnTo>
                  <a:lnTo>
                    <a:pt x="393" y="527"/>
                  </a:lnTo>
                  <a:lnTo>
                    <a:pt x="391" y="545"/>
                  </a:lnTo>
                  <a:lnTo>
                    <a:pt x="388" y="561"/>
                  </a:lnTo>
                  <a:lnTo>
                    <a:pt x="384" y="577"/>
                  </a:lnTo>
                  <a:lnTo>
                    <a:pt x="378" y="592"/>
                  </a:lnTo>
                  <a:lnTo>
                    <a:pt x="371" y="608"/>
                  </a:lnTo>
                  <a:lnTo>
                    <a:pt x="364" y="622"/>
                  </a:lnTo>
                  <a:lnTo>
                    <a:pt x="355" y="635"/>
                  </a:lnTo>
                  <a:lnTo>
                    <a:pt x="345" y="647"/>
                  </a:lnTo>
                  <a:lnTo>
                    <a:pt x="334" y="659"/>
                  </a:lnTo>
                  <a:lnTo>
                    <a:pt x="321" y="669"/>
                  </a:lnTo>
                  <a:lnTo>
                    <a:pt x="306" y="677"/>
                  </a:lnTo>
                  <a:lnTo>
                    <a:pt x="299" y="681"/>
                  </a:lnTo>
                  <a:lnTo>
                    <a:pt x="291" y="683"/>
                  </a:lnTo>
                  <a:lnTo>
                    <a:pt x="284" y="685"/>
                  </a:lnTo>
                  <a:lnTo>
                    <a:pt x="276" y="686"/>
                  </a:lnTo>
                  <a:lnTo>
                    <a:pt x="268" y="686"/>
                  </a:lnTo>
                  <a:lnTo>
                    <a:pt x="261" y="686"/>
                  </a:lnTo>
                  <a:lnTo>
                    <a:pt x="253" y="684"/>
                  </a:lnTo>
                  <a:lnTo>
                    <a:pt x="245" y="682"/>
                  </a:lnTo>
                  <a:lnTo>
                    <a:pt x="238" y="679"/>
                  </a:lnTo>
                  <a:lnTo>
                    <a:pt x="232" y="675"/>
                  </a:lnTo>
                  <a:lnTo>
                    <a:pt x="226" y="670"/>
                  </a:lnTo>
                  <a:lnTo>
                    <a:pt x="221" y="665"/>
                  </a:lnTo>
                  <a:lnTo>
                    <a:pt x="217" y="658"/>
                  </a:lnTo>
                  <a:lnTo>
                    <a:pt x="214" y="650"/>
                  </a:lnTo>
                  <a:lnTo>
                    <a:pt x="211" y="642"/>
                  </a:lnTo>
                  <a:lnTo>
                    <a:pt x="210" y="634"/>
                  </a:lnTo>
                  <a:lnTo>
                    <a:pt x="209" y="611"/>
                  </a:lnTo>
                  <a:lnTo>
                    <a:pt x="209" y="587"/>
                  </a:lnTo>
                  <a:lnTo>
                    <a:pt x="210" y="565"/>
                  </a:lnTo>
                  <a:lnTo>
                    <a:pt x="212" y="542"/>
                  </a:lnTo>
                  <a:lnTo>
                    <a:pt x="215" y="496"/>
                  </a:lnTo>
                  <a:lnTo>
                    <a:pt x="216" y="450"/>
                  </a:lnTo>
                  <a:lnTo>
                    <a:pt x="216" y="428"/>
                  </a:lnTo>
                  <a:lnTo>
                    <a:pt x="214" y="405"/>
                  </a:lnTo>
                  <a:lnTo>
                    <a:pt x="211" y="383"/>
                  </a:lnTo>
                  <a:lnTo>
                    <a:pt x="207" y="361"/>
                  </a:lnTo>
                  <a:lnTo>
                    <a:pt x="204" y="350"/>
                  </a:lnTo>
                  <a:lnTo>
                    <a:pt x="200" y="338"/>
                  </a:lnTo>
                  <a:lnTo>
                    <a:pt x="196" y="327"/>
                  </a:lnTo>
                  <a:lnTo>
                    <a:pt x="192" y="317"/>
                  </a:lnTo>
                  <a:lnTo>
                    <a:pt x="185" y="306"/>
                  </a:lnTo>
                  <a:lnTo>
                    <a:pt x="180" y="296"/>
                  </a:lnTo>
                  <a:lnTo>
                    <a:pt x="173" y="285"/>
                  </a:lnTo>
                  <a:lnTo>
                    <a:pt x="166" y="274"/>
                  </a:lnTo>
                  <a:lnTo>
                    <a:pt x="155" y="259"/>
                  </a:lnTo>
                  <a:lnTo>
                    <a:pt x="142" y="245"/>
                  </a:lnTo>
                  <a:lnTo>
                    <a:pt x="129" y="231"/>
                  </a:lnTo>
                  <a:lnTo>
                    <a:pt x="114" y="217"/>
                  </a:lnTo>
                  <a:lnTo>
                    <a:pt x="85" y="189"/>
                  </a:lnTo>
                  <a:lnTo>
                    <a:pt x="56" y="161"/>
                  </a:lnTo>
                  <a:lnTo>
                    <a:pt x="44" y="146"/>
                  </a:lnTo>
                  <a:lnTo>
                    <a:pt x="32" y="131"/>
                  </a:lnTo>
                  <a:lnTo>
                    <a:pt x="22" y="116"/>
                  </a:lnTo>
                  <a:lnTo>
                    <a:pt x="13" y="100"/>
                  </a:lnTo>
                  <a:lnTo>
                    <a:pt x="10" y="92"/>
                  </a:lnTo>
                  <a:lnTo>
                    <a:pt x="6" y="82"/>
                  </a:lnTo>
                  <a:lnTo>
                    <a:pt x="4" y="74"/>
                  </a:lnTo>
                  <a:lnTo>
                    <a:pt x="2" y="65"/>
                  </a:lnTo>
                  <a:lnTo>
                    <a:pt x="0" y="56"/>
                  </a:lnTo>
                  <a:lnTo>
                    <a:pt x="0" y="47"/>
                  </a:lnTo>
                  <a:lnTo>
                    <a:pt x="0" y="37"/>
                  </a:lnTo>
                  <a:lnTo>
                    <a:pt x="0" y="27"/>
                  </a:lnTo>
                  <a:lnTo>
                    <a:pt x="1" y="23"/>
                  </a:lnTo>
                  <a:lnTo>
                    <a:pt x="3" y="17"/>
                  </a:lnTo>
                  <a:lnTo>
                    <a:pt x="5" y="14"/>
                  </a:lnTo>
                  <a:lnTo>
                    <a:pt x="9" y="10"/>
                  </a:lnTo>
                  <a:lnTo>
                    <a:pt x="13" y="8"/>
                  </a:lnTo>
                  <a:lnTo>
                    <a:pt x="19" y="5"/>
                  </a:lnTo>
                  <a:lnTo>
                    <a:pt x="24" y="3"/>
                  </a:lnTo>
                  <a:lnTo>
                    <a:pt x="31" y="2"/>
                  </a:lnTo>
                  <a:lnTo>
                    <a:pt x="44" y="0"/>
                  </a:lnTo>
                  <a:lnTo>
                    <a:pt x="58" y="0"/>
                  </a:lnTo>
                  <a:lnTo>
                    <a:pt x="73" y="2"/>
                  </a:lnTo>
                  <a:lnTo>
                    <a:pt x="86" y="5"/>
                  </a:lnTo>
                  <a:lnTo>
                    <a:pt x="99" y="10"/>
                  </a:lnTo>
                  <a:lnTo>
                    <a:pt x="111" y="16"/>
                  </a:lnTo>
                  <a:lnTo>
                    <a:pt x="123" y="24"/>
                  </a:lnTo>
                  <a:lnTo>
                    <a:pt x="136" y="31"/>
                  </a:lnTo>
                  <a:lnTo>
                    <a:pt x="158" y="47"/>
                  </a:lnTo>
                  <a:lnTo>
                    <a:pt x="180" y="64"/>
                  </a:lnTo>
                  <a:lnTo>
                    <a:pt x="202" y="83"/>
                  </a:lnTo>
                  <a:lnTo>
                    <a:pt x="222" y="102"/>
                  </a:lnTo>
                  <a:lnTo>
                    <a:pt x="243" y="121"/>
                  </a:lnTo>
                  <a:lnTo>
                    <a:pt x="263" y="139"/>
                  </a:lnTo>
                  <a:lnTo>
                    <a:pt x="278" y="153"/>
                  </a:lnTo>
                  <a:lnTo>
                    <a:pt x="292" y="165"/>
                  </a:lnTo>
                  <a:lnTo>
                    <a:pt x="308" y="176"/>
                  </a:lnTo>
                  <a:lnTo>
                    <a:pt x="324" y="187"/>
                  </a:lnTo>
                  <a:lnTo>
                    <a:pt x="341" y="197"/>
                  </a:lnTo>
                  <a:lnTo>
                    <a:pt x="357" y="206"/>
                  </a:lnTo>
                  <a:lnTo>
                    <a:pt x="374" y="216"/>
                  </a:lnTo>
                  <a:lnTo>
                    <a:pt x="392" y="225"/>
                  </a:lnTo>
                  <a:lnTo>
                    <a:pt x="427" y="242"/>
                  </a:lnTo>
                  <a:lnTo>
                    <a:pt x="464" y="258"/>
                  </a:lnTo>
                  <a:lnTo>
                    <a:pt x="500" y="274"/>
                  </a:lnTo>
                  <a:lnTo>
                    <a:pt x="537" y="290"/>
                  </a:lnTo>
                  <a:lnTo>
                    <a:pt x="553" y="297"/>
                  </a:lnTo>
                  <a:lnTo>
                    <a:pt x="571" y="304"/>
                  </a:lnTo>
                  <a:lnTo>
                    <a:pt x="588" y="312"/>
                  </a:lnTo>
                  <a:lnTo>
                    <a:pt x="604" y="322"/>
                  </a:lnTo>
                  <a:lnTo>
                    <a:pt x="611" y="327"/>
                  </a:lnTo>
                  <a:lnTo>
                    <a:pt x="618" y="333"/>
                  </a:lnTo>
                  <a:lnTo>
                    <a:pt x="625" y="339"/>
                  </a:lnTo>
                  <a:lnTo>
                    <a:pt x="632" y="347"/>
                  </a:lnTo>
                  <a:lnTo>
                    <a:pt x="638" y="355"/>
                  </a:lnTo>
                  <a:lnTo>
                    <a:pt x="643" y="363"/>
                  </a:lnTo>
                  <a:lnTo>
                    <a:pt x="647" y="372"/>
                  </a:lnTo>
                  <a:lnTo>
                    <a:pt x="650" y="381"/>
                  </a:lnTo>
                  <a:lnTo>
                    <a:pt x="651" y="393"/>
                  </a:lnTo>
                  <a:lnTo>
                    <a:pt x="651" y="404"/>
                  </a:lnTo>
                  <a:lnTo>
                    <a:pt x="649" y="414"/>
                  </a:lnTo>
                  <a:lnTo>
                    <a:pt x="646" y="422"/>
                  </a:lnTo>
                  <a:lnTo>
                    <a:pt x="641" y="429"/>
                  </a:lnTo>
                  <a:lnTo>
                    <a:pt x="635" y="436"/>
                  </a:lnTo>
                  <a:lnTo>
                    <a:pt x="628" y="441"/>
                  </a:lnTo>
                  <a:lnTo>
                    <a:pt x="617" y="446"/>
                  </a:lnTo>
                  <a:lnTo>
                    <a:pt x="611" y="449"/>
                  </a:lnTo>
                  <a:lnTo>
                    <a:pt x="606" y="451"/>
                  </a:lnTo>
                  <a:lnTo>
                    <a:pt x="600" y="453"/>
                  </a:lnTo>
                  <a:lnTo>
                    <a:pt x="594" y="454"/>
                  </a:lnTo>
                  <a:lnTo>
                    <a:pt x="582" y="455"/>
                  </a:lnTo>
                  <a:lnTo>
                    <a:pt x="570" y="454"/>
                  </a:lnTo>
                  <a:lnTo>
                    <a:pt x="558" y="452"/>
                  </a:lnTo>
                  <a:lnTo>
                    <a:pt x="546" y="448"/>
                  </a:lnTo>
                  <a:lnTo>
                    <a:pt x="534" y="443"/>
                  </a:lnTo>
                  <a:lnTo>
                    <a:pt x="523" y="438"/>
                  </a:lnTo>
                  <a:lnTo>
                    <a:pt x="497" y="427"/>
                  </a:lnTo>
                  <a:lnTo>
                    <a:pt x="473" y="418"/>
                  </a:lnTo>
                  <a:lnTo>
                    <a:pt x="460" y="414"/>
                  </a:lnTo>
                  <a:lnTo>
                    <a:pt x="447" y="412"/>
                  </a:lnTo>
                  <a:lnTo>
                    <a:pt x="432" y="412"/>
                  </a:lnTo>
                  <a:lnTo>
                    <a:pt x="419" y="414"/>
                  </a:lnTo>
                  <a:close/>
                </a:path>
              </a:pathLst>
            </a:custGeom>
            <a:solidFill>
              <a:srgbClr val="A6A6A6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5" name="Freeform 135"/>
            <p:cNvSpPr>
              <a:spLocks noChangeArrowheads="1"/>
            </p:cNvSpPr>
            <p:nvPr/>
          </p:nvSpPr>
          <p:spPr bwMode="auto">
            <a:xfrm>
              <a:off x="621" y="240"/>
              <a:ext cx="37" cy="34"/>
            </a:xfrm>
            <a:custGeom>
              <a:avLst/>
              <a:gdLst>
                <a:gd name="T0" fmla="*/ 0 w 578"/>
                <a:gd name="T1" fmla="*/ 0 h 544"/>
                <a:gd name="T2" fmla="*/ 0 w 578"/>
                <a:gd name="T3" fmla="*/ 0 h 544"/>
                <a:gd name="T4" fmla="*/ 0 w 578"/>
                <a:gd name="T5" fmla="*/ 0 h 544"/>
                <a:gd name="T6" fmla="*/ 0 w 578"/>
                <a:gd name="T7" fmla="*/ 0 h 544"/>
                <a:gd name="T8" fmla="*/ 0 w 578"/>
                <a:gd name="T9" fmla="*/ 0 h 544"/>
                <a:gd name="T10" fmla="*/ 0 w 578"/>
                <a:gd name="T11" fmla="*/ 0 h 544"/>
                <a:gd name="T12" fmla="*/ 0 w 578"/>
                <a:gd name="T13" fmla="*/ 0 h 544"/>
                <a:gd name="T14" fmla="*/ 0 w 578"/>
                <a:gd name="T15" fmla="*/ 0 h 544"/>
                <a:gd name="T16" fmla="*/ 0 w 578"/>
                <a:gd name="T17" fmla="*/ 0 h 544"/>
                <a:gd name="T18" fmla="*/ 0 w 578"/>
                <a:gd name="T19" fmla="*/ 0 h 544"/>
                <a:gd name="T20" fmla="*/ 0 w 578"/>
                <a:gd name="T21" fmla="*/ 0 h 544"/>
                <a:gd name="T22" fmla="*/ 0 w 578"/>
                <a:gd name="T23" fmla="*/ 0 h 544"/>
                <a:gd name="T24" fmla="*/ 0 w 578"/>
                <a:gd name="T25" fmla="*/ 0 h 544"/>
                <a:gd name="T26" fmla="*/ 0 w 578"/>
                <a:gd name="T27" fmla="*/ 0 h 544"/>
                <a:gd name="T28" fmla="*/ 0 w 578"/>
                <a:gd name="T29" fmla="*/ 0 h 544"/>
                <a:gd name="T30" fmla="*/ 0 w 578"/>
                <a:gd name="T31" fmla="*/ 0 h 544"/>
                <a:gd name="T32" fmla="*/ 0 w 578"/>
                <a:gd name="T33" fmla="*/ 0 h 544"/>
                <a:gd name="T34" fmla="*/ 0 w 578"/>
                <a:gd name="T35" fmla="*/ 0 h 544"/>
                <a:gd name="T36" fmla="*/ 0 w 578"/>
                <a:gd name="T37" fmla="*/ 0 h 544"/>
                <a:gd name="T38" fmla="*/ 0 w 578"/>
                <a:gd name="T39" fmla="*/ 0 h 544"/>
                <a:gd name="T40" fmla="*/ 0 w 578"/>
                <a:gd name="T41" fmla="*/ 0 h 544"/>
                <a:gd name="T42" fmla="*/ 0 w 578"/>
                <a:gd name="T43" fmla="*/ 0 h 544"/>
                <a:gd name="T44" fmla="*/ 0 w 578"/>
                <a:gd name="T45" fmla="*/ 0 h 544"/>
                <a:gd name="T46" fmla="*/ 0 w 578"/>
                <a:gd name="T47" fmla="*/ 0 h 544"/>
                <a:gd name="T48" fmla="*/ 0 w 578"/>
                <a:gd name="T49" fmla="*/ 0 h 544"/>
                <a:gd name="T50" fmla="*/ 0 w 578"/>
                <a:gd name="T51" fmla="*/ 0 h 544"/>
                <a:gd name="T52" fmla="*/ 0 w 578"/>
                <a:gd name="T53" fmla="*/ 0 h 544"/>
                <a:gd name="T54" fmla="*/ 0 w 578"/>
                <a:gd name="T55" fmla="*/ 0 h 544"/>
                <a:gd name="T56" fmla="*/ 0 w 578"/>
                <a:gd name="T57" fmla="*/ 0 h 544"/>
                <a:gd name="T58" fmla="*/ 0 w 578"/>
                <a:gd name="T59" fmla="*/ 0 h 544"/>
                <a:gd name="T60" fmla="*/ 0 w 578"/>
                <a:gd name="T61" fmla="*/ 0 h 544"/>
                <a:gd name="T62" fmla="*/ 0 w 578"/>
                <a:gd name="T63" fmla="*/ 0 h 544"/>
                <a:gd name="T64" fmla="*/ 0 w 578"/>
                <a:gd name="T65" fmla="*/ 0 h 544"/>
                <a:gd name="T66" fmla="*/ 0 w 578"/>
                <a:gd name="T67" fmla="*/ 0 h 544"/>
                <a:gd name="T68" fmla="*/ 0 w 578"/>
                <a:gd name="T69" fmla="*/ 0 h 544"/>
                <a:gd name="T70" fmla="*/ 0 w 578"/>
                <a:gd name="T71" fmla="*/ 0 h 544"/>
                <a:gd name="T72" fmla="*/ 0 w 578"/>
                <a:gd name="T73" fmla="*/ 0 h 544"/>
                <a:gd name="T74" fmla="*/ 0 w 578"/>
                <a:gd name="T75" fmla="*/ 0 h 544"/>
                <a:gd name="T76" fmla="*/ 0 w 578"/>
                <a:gd name="T77" fmla="*/ 0 h 544"/>
                <a:gd name="T78" fmla="*/ 0 w 578"/>
                <a:gd name="T79" fmla="*/ 0 h 544"/>
                <a:gd name="T80" fmla="*/ 0 w 578"/>
                <a:gd name="T81" fmla="*/ 0 h 544"/>
                <a:gd name="T82" fmla="*/ 0 w 578"/>
                <a:gd name="T83" fmla="*/ 0 h 544"/>
                <a:gd name="T84" fmla="*/ 0 w 578"/>
                <a:gd name="T85" fmla="*/ 0 h 544"/>
                <a:gd name="T86" fmla="*/ 0 w 578"/>
                <a:gd name="T87" fmla="*/ 0 h 544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578"/>
                <a:gd name="T133" fmla="*/ 0 h 544"/>
                <a:gd name="T134" fmla="*/ 578 w 578"/>
                <a:gd name="T135" fmla="*/ 544 h 544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578" h="544">
                  <a:moveTo>
                    <a:pt x="314" y="200"/>
                  </a:moveTo>
                  <a:lnTo>
                    <a:pt x="347" y="215"/>
                  </a:lnTo>
                  <a:lnTo>
                    <a:pt x="380" y="229"/>
                  </a:lnTo>
                  <a:lnTo>
                    <a:pt x="413" y="242"/>
                  </a:lnTo>
                  <a:lnTo>
                    <a:pt x="446" y="255"/>
                  </a:lnTo>
                  <a:lnTo>
                    <a:pt x="480" y="268"/>
                  </a:lnTo>
                  <a:lnTo>
                    <a:pt x="512" y="280"/>
                  </a:lnTo>
                  <a:lnTo>
                    <a:pt x="545" y="293"/>
                  </a:lnTo>
                  <a:lnTo>
                    <a:pt x="577" y="307"/>
                  </a:lnTo>
                  <a:lnTo>
                    <a:pt x="578" y="311"/>
                  </a:lnTo>
                  <a:lnTo>
                    <a:pt x="576" y="314"/>
                  </a:lnTo>
                  <a:lnTo>
                    <a:pt x="573" y="317"/>
                  </a:lnTo>
                  <a:lnTo>
                    <a:pt x="569" y="318"/>
                  </a:lnTo>
                  <a:lnTo>
                    <a:pt x="564" y="318"/>
                  </a:lnTo>
                  <a:lnTo>
                    <a:pt x="557" y="318"/>
                  </a:lnTo>
                  <a:lnTo>
                    <a:pt x="549" y="317"/>
                  </a:lnTo>
                  <a:lnTo>
                    <a:pt x="540" y="315"/>
                  </a:lnTo>
                  <a:lnTo>
                    <a:pt x="520" y="310"/>
                  </a:lnTo>
                  <a:lnTo>
                    <a:pt x="497" y="303"/>
                  </a:lnTo>
                  <a:lnTo>
                    <a:pt x="473" y="294"/>
                  </a:lnTo>
                  <a:lnTo>
                    <a:pt x="447" y="285"/>
                  </a:lnTo>
                  <a:lnTo>
                    <a:pt x="421" y="277"/>
                  </a:lnTo>
                  <a:lnTo>
                    <a:pt x="395" y="268"/>
                  </a:lnTo>
                  <a:lnTo>
                    <a:pt x="372" y="261"/>
                  </a:lnTo>
                  <a:lnTo>
                    <a:pt x="351" y="255"/>
                  </a:lnTo>
                  <a:lnTo>
                    <a:pt x="341" y="253"/>
                  </a:lnTo>
                  <a:lnTo>
                    <a:pt x="331" y="252"/>
                  </a:lnTo>
                  <a:lnTo>
                    <a:pt x="324" y="252"/>
                  </a:lnTo>
                  <a:lnTo>
                    <a:pt x="317" y="252"/>
                  </a:lnTo>
                  <a:lnTo>
                    <a:pt x="312" y="253"/>
                  </a:lnTo>
                  <a:lnTo>
                    <a:pt x="308" y="256"/>
                  </a:lnTo>
                  <a:lnTo>
                    <a:pt x="305" y="259"/>
                  </a:lnTo>
                  <a:lnTo>
                    <a:pt x="304" y="264"/>
                  </a:lnTo>
                  <a:lnTo>
                    <a:pt x="296" y="300"/>
                  </a:lnTo>
                  <a:lnTo>
                    <a:pt x="290" y="336"/>
                  </a:lnTo>
                  <a:lnTo>
                    <a:pt x="284" y="370"/>
                  </a:lnTo>
                  <a:lnTo>
                    <a:pt x="279" y="405"/>
                  </a:lnTo>
                  <a:lnTo>
                    <a:pt x="275" y="439"/>
                  </a:lnTo>
                  <a:lnTo>
                    <a:pt x="271" y="473"/>
                  </a:lnTo>
                  <a:lnTo>
                    <a:pt x="268" y="505"/>
                  </a:lnTo>
                  <a:lnTo>
                    <a:pt x="266" y="538"/>
                  </a:lnTo>
                  <a:lnTo>
                    <a:pt x="263" y="541"/>
                  </a:lnTo>
                  <a:lnTo>
                    <a:pt x="261" y="543"/>
                  </a:lnTo>
                  <a:lnTo>
                    <a:pt x="260" y="544"/>
                  </a:lnTo>
                  <a:lnTo>
                    <a:pt x="258" y="544"/>
                  </a:lnTo>
                  <a:lnTo>
                    <a:pt x="257" y="544"/>
                  </a:lnTo>
                  <a:lnTo>
                    <a:pt x="256" y="542"/>
                  </a:lnTo>
                  <a:lnTo>
                    <a:pt x="255" y="540"/>
                  </a:lnTo>
                  <a:lnTo>
                    <a:pt x="255" y="537"/>
                  </a:lnTo>
                  <a:lnTo>
                    <a:pt x="253" y="516"/>
                  </a:lnTo>
                  <a:lnTo>
                    <a:pt x="252" y="483"/>
                  </a:lnTo>
                  <a:lnTo>
                    <a:pt x="251" y="439"/>
                  </a:lnTo>
                  <a:lnTo>
                    <a:pt x="246" y="386"/>
                  </a:lnTo>
                  <a:lnTo>
                    <a:pt x="243" y="357"/>
                  </a:lnTo>
                  <a:lnTo>
                    <a:pt x="238" y="327"/>
                  </a:lnTo>
                  <a:lnTo>
                    <a:pt x="231" y="293"/>
                  </a:lnTo>
                  <a:lnTo>
                    <a:pt x="223" y="258"/>
                  </a:lnTo>
                  <a:lnTo>
                    <a:pt x="221" y="249"/>
                  </a:lnTo>
                  <a:lnTo>
                    <a:pt x="218" y="240"/>
                  </a:lnTo>
                  <a:lnTo>
                    <a:pt x="213" y="230"/>
                  </a:lnTo>
                  <a:lnTo>
                    <a:pt x="207" y="220"/>
                  </a:lnTo>
                  <a:lnTo>
                    <a:pt x="200" y="210"/>
                  </a:lnTo>
                  <a:lnTo>
                    <a:pt x="192" y="200"/>
                  </a:lnTo>
                  <a:lnTo>
                    <a:pt x="184" y="188"/>
                  </a:lnTo>
                  <a:lnTo>
                    <a:pt x="175" y="178"/>
                  </a:lnTo>
                  <a:lnTo>
                    <a:pt x="156" y="157"/>
                  </a:lnTo>
                  <a:lnTo>
                    <a:pt x="134" y="136"/>
                  </a:lnTo>
                  <a:lnTo>
                    <a:pt x="112" y="115"/>
                  </a:lnTo>
                  <a:lnTo>
                    <a:pt x="90" y="95"/>
                  </a:lnTo>
                  <a:lnTo>
                    <a:pt x="48" y="59"/>
                  </a:lnTo>
                  <a:lnTo>
                    <a:pt x="16" y="30"/>
                  </a:lnTo>
                  <a:lnTo>
                    <a:pt x="11" y="24"/>
                  </a:lnTo>
                  <a:lnTo>
                    <a:pt x="6" y="18"/>
                  </a:lnTo>
                  <a:lnTo>
                    <a:pt x="3" y="14"/>
                  </a:lnTo>
                  <a:lnTo>
                    <a:pt x="1" y="10"/>
                  </a:lnTo>
                  <a:lnTo>
                    <a:pt x="0" y="5"/>
                  </a:lnTo>
                  <a:lnTo>
                    <a:pt x="1" y="3"/>
                  </a:lnTo>
                  <a:lnTo>
                    <a:pt x="4" y="1"/>
                  </a:lnTo>
                  <a:lnTo>
                    <a:pt x="8" y="0"/>
                  </a:lnTo>
                  <a:lnTo>
                    <a:pt x="29" y="12"/>
                  </a:lnTo>
                  <a:lnTo>
                    <a:pt x="50" y="24"/>
                  </a:lnTo>
                  <a:lnTo>
                    <a:pt x="69" y="36"/>
                  </a:lnTo>
                  <a:lnTo>
                    <a:pt x="90" y="48"/>
                  </a:lnTo>
                  <a:lnTo>
                    <a:pt x="128" y="74"/>
                  </a:lnTo>
                  <a:lnTo>
                    <a:pt x="166" y="100"/>
                  </a:lnTo>
                  <a:lnTo>
                    <a:pt x="202" y="126"/>
                  </a:lnTo>
                  <a:lnTo>
                    <a:pt x="239" y="152"/>
                  </a:lnTo>
                  <a:lnTo>
                    <a:pt x="277" y="176"/>
                  </a:lnTo>
                  <a:lnTo>
                    <a:pt x="314" y="20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6" name="Freeform 136"/>
            <p:cNvSpPr>
              <a:spLocks noChangeArrowheads="1"/>
            </p:cNvSpPr>
            <p:nvPr/>
          </p:nvSpPr>
          <p:spPr bwMode="auto">
            <a:xfrm>
              <a:off x="621" y="240"/>
              <a:ext cx="37" cy="34"/>
            </a:xfrm>
            <a:custGeom>
              <a:avLst/>
              <a:gdLst>
                <a:gd name="T0" fmla="*/ 0 w 578"/>
                <a:gd name="T1" fmla="*/ 0 h 544"/>
                <a:gd name="T2" fmla="*/ 0 w 578"/>
                <a:gd name="T3" fmla="*/ 0 h 544"/>
                <a:gd name="T4" fmla="*/ 0 w 578"/>
                <a:gd name="T5" fmla="*/ 0 h 544"/>
                <a:gd name="T6" fmla="*/ 0 w 578"/>
                <a:gd name="T7" fmla="*/ 0 h 544"/>
                <a:gd name="T8" fmla="*/ 0 w 578"/>
                <a:gd name="T9" fmla="*/ 0 h 544"/>
                <a:gd name="T10" fmla="*/ 0 w 578"/>
                <a:gd name="T11" fmla="*/ 0 h 544"/>
                <a:gd name="T12" fmla="*/ 0 w 578"/>
                <a:gd name="T13" fmla="*/ 0 h 544"/>
                <a:gd name="T14" fmla="*/ 0 w 578"/>
                <a:gd name="T15" fmla="*/ 0 h 544"/>
                <a:gd name="T16" fmla="*/ 0 w 578"/>
                <a:gd name="T17" fmla="*/ 0 h 544"/>
                <a:gd name="T18" fmla="*/ 0 w 578"/>
                <a:gd name="T19" fmla="*/ 0 h 544"/>
                <a:gd name="T20" fmla="*/ 0 w 578"/>
                <a:gd name="T21" fmla="*/ 0 h 544"/>
                <a:gd name="T22" fmla="*/ 0 w 578"/>
                <a:gd name="T23" fmla="*/ 0 h 544"/>
                <a:gd name="T24" fmla="*/ 0 w 578"/>
                <a:gd name="T25" fmla="*/ 0 h 544"/>
                <a:gd name="T26" fmla="*/ 0 w 578"/>
                <a:gd name="T27" fmla="*/ 0 h 544"/>
                <a:gd name="T28" fmla="*/ 0 w 578"/>
                <a:gd name="T29" fmla="*/ 0 h 544"/>
                <a:gd name="T30" fmla="*/ 0 w 578"/>
                <a:gd name="T31" fmla="*/ 0 h 544"/>
                <a:gd name="T32" fmla="*/ 0 w 578"/>
                <a:gd name="T33" fmla="*/ 0 h 544"/>
                <a:gd name="T34" fmla="*/ 0 w 578"/>
                <a:gd name="T35" fmla="*/ 0 h 544"/>
                <a:gd name="T36" fmla="*/ 0 w 578"/>
                <a:gd name="T37" fmla="*/ 0 h 544"/>
                <a:gd name="T38" fmla="*/ 0 w 578"/>
                <a:gd name="T39" fmla="*/ 0 h 544"/>
                <a:gd name="T40" fmla="*/ 0 w 578"/>
                <a:gd name="T41" fmla="*/ 0 h 544"/>
                <a:gd name="T42" fmla="*/ 0 w 578"/>
                <a:gd name="T43" fmla="*/ 0 h 544"/>
                <a:gd name="T44" fmla="*/ 0 w 578"/>
                <a:gd name="T45" fmla="*/ 0 h 544"/>
                <a:gd name="T46" fmla="*/ 0 w 578"/>
                <a:gd name="T47" fmla="*/ 0 h 544"/>
                <a:gd name="T48" fmla="*/ 0 w 578"/>
                <a:gd name="T49" fmla="*/ 0 h 544"/>
                <a:gd name="T50" fmla="*/ 0 w 578"/>
                <a:gd name="T51" fmla="*/ 0 h 544"/>
                <a:gd name="T52" fmla="*/ 0 w 578"/>
                <a:gd name="T53" fmla="*/ 0 h 544"/>
                <a:gd name="T54" fmla="*/ 0 w 578"/>
                <a:gd name="T55" fmla="*/ 0 h 544"/>
                <a:gd name="T56" fmla="*/ 0 w 578"/>
                <a:gd name="T57" fmla="*/ 0 h 544"/>
                <a:gd name="T58" fmla="*/ 0 w 578"/>
                <a:gd name="T59" fmla="*/ 0 h 544"/>
                <a:gd name="T60" fmla="*/ 0 w 578"/>
                <a:gd name="T61" fmla="*/ 0 h 544"/>
                <a:gd name="T62" fmla="*/ 0 w 578"/>
                <a:gd name="T63" fmla="*/ 0 h 544"/>
                <a:gd name="T64" fmla="*/ 0 w 578"/>
                <a:gd name="T65" fmla="*/ 0 h 544"/>
                <a:gd name="T66" fmla="*/ 0 w 578"/>
                <a:gd name="T67" fmla="*/ 0 h 544"/>
                <a:gd name="T68" fmla="*/ 0 w 578"/>
                <a:gd name="T69" fmla="*/ 0 h 544"/>
                <a:gd name="T70" fmla="*/ 0 w 578"/>
                <a:gd name="T71" fmla="*/ 0 h 544"/>
                <a:gd name="T72" fmla="*/ 0 w 578"/>
                <a:gd name="T73" fmla="*/ 0 h 544"/>
                <a:gd name="T74" fmla="*/ 0 w 578"/>
                <a:gd name="T75" fmla="*/ 0 h 544"/>
                <a:gd name="T76" fmla="*/ 0 w 578"/>
                <a:gd name="T77" fmla="*/ 0 h 544"/>
                <a:gd name="T78" fmla="*/ 0 w 578"/>
                <a:gd name="T79" fmla="*/ 0 h 544"/>
                <a:gd name="T80" fmla="*/ 0 w 578"/>
                <a:gd name="T81" fmla="*/ 0 h 544"/>
                <a:gd name="T82" fmla="*/ 0 w 578"/>
                <a:gd name="T83" fmla="*/ 0 h 544"/>
                <a:gd name="T84" fmla="*/ 0 w 578"/>
                <a:gd name="T85" fmla="*/ 0 h 544"/>
                <a:gd name="T86" fmla="*/ 0 w 578"/>
                <a:gd name="T87" fmla="*/ 0 h 544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578"/>
                <a:gd name="T133" fmla="*/ 0 h 544"/>
                <a:gd name="T134" fmla="*/ 578 w 578"/>
                <a:gd name="T135" fmla="*/ 544 h 544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578" h="544">
                  <a:moveTo>
                    <a:pt x="314" y="200"/>
                  </a:moveTo>
                  <a:lnTo>
                    <a:pt x="347" y="215"/>
                  </a:lnTo>
                  <a:lnTo>
                    <a:pt x="380" y="229"/>
                  </a:lnTo>
                  <a:lnTo>
                    <a:pt x="413" y="242"/>
                  </a:lnTo>
                  <a:lnTo>
                    <a:pt x="446" y="255"/>
                  </a:lnTo>
                  <a:lnTo>
                    <a:pt x="480" y="268"/>
                  </a:lnTo>
                  <a:lnTo>
                    <a:pt x="512" y="280"/>
                  </a:lnTo>
                  <a:lnTo>
                    <a:pt x="545" y="293"/>
                  </a:lnTo>
                  <a:lnTo>
                    <a:pt x="577" y="307"/>
                  </a:lnTo>
                  <a:lnTo>
                    <a:pt x="578" y="311"/>
                  </a:lnTo>
                  <a:lnTo>
                    <a:pt x="576" y="314"/>
                  </a:lnTo>
                  <a:lnTo>
                    <a:pt x="573" y="317"/>
                  </a:lnTo>
                  <a:lnTo>
                    <a:pt x="569" y="318"/>
                  </a:lnTo>
                  <a:lnTo>
                    <a:pt x="564" y="318"/>
                  </a:lnTo>
                  <a:lnTo>
                    <a:pt x="557" y="318"/>
                  </a:lnTo>
                  <a:lnTo>
                    <a:pt x="549" y="317"/>
                  </a:lnTo>
                  <a:lnTo>
                    <a:pt x="540" y="315"/>
                  </a:lnTo>
                  <a:lnTo>
                    <a:pt x="520" y="310"/>
                  </a:lnTo>
                  <a:lnTo>
                    <a:pt x="497" y="303"/>
                  </a:lnTo>
                  <a:lnTo>
                    <a:pt x="473" y="294"/>
                  </a:lnTo>
                  <a:lnTo>
                    <a:pt x="447" y="285"/>
                  </a:lnTo>
                  <a:lnTo>
                    <a:pt x="421" y="277"/>
                  </a:lnTo>
                  <a:lnTo>
                    <a:pt x="395" y="268"/>
                  </a:lnTo>
                  <a:lnTo>
                    <a:pt x="372" y="261"/>
                  </a:lnTo>
                  <a:lnTo>
                    <a:pt x="351" y="255"/>
                  </a:lnTo>
                  <a:lnTo>
                    <a:pt x="341" y="253"/>
                  </a:lnTo>
                  <a:lnTo>
                    <a:pt x="331" y="252"/>
                  </a:lnTo>
                  <a:lnTo>
                    <a:pt x="324" y="252"/>
                  </a:lnTo>
                  <a:lnTo>
                    <a:pt x="317" y="252"/>
                  </a:lnTo>
                  <a:lnTo>
                    <a:pt x="312" y="253"/>
                  </a:lnTo>
                  <a:lnTo>
                    <a:pt x="308" y="256"/>
                  </a:lnTo>
                  <a:lnTo>
                    <a:pt x="305" y="259"/>
                  </a:lnTo>
                  <a:lnTo>
                    <a:pt x="304" y="264"/>
                  </a:lnTo>
                  <a:lnTo>
                    <a:pt x="296" y="300"/>
                  </a:lnTo>
                  <a:lnTo>
                    <a:pt x="290" y="336"/>
                  </a:lnTo>
                  <a:lnTo>
                    <a:pt x="284" y="370"/>
                  </a:lnTo>
                  <a:lnTo>
                    <a:pt x="279" y="405"/>
                  </a:lnTo>
                  <a:lnTo>
                    <a:pt x="275" y="439"/>
                  </a:lnTo>
                  <a:lnTo>
                    <a:pt x="271" y="473"/>
                  </a:lnTo>
                  <a:lnTo>
                    <a:pt x="268" y="505"/>
                  </a:lnTo>
                  <a:lnTo>
                    <a:pt x="266" y="538"/>
                  </a:lnTo>
                  <a:lnTo>
                    <a:pt x="263" y="541"/>
                  </a:lnTo>
                  <a:lnTo>
                    <a:pt x="261" y="543"/>
                  </a:lnTo>
                  <a:lnTo>
                    <a:pt x="260" y="544"/>
                  </a:lnTo>
                  <a:lnTo>
                    <a:pt x="258" y="544"/>
                  </a:lnTo>
                  <a:lnTo>
                    <a:pt x="257" y="544"/>
                  </a:lnTo>
                  <a:lnTo>
                    <a:pt x="256" y="542"/>
                  </a:lnTo>
                  <a:lnTo>
                    <a:pt x="255" y="540"/>
                  </a:lnTo>
                  <a:lnTo>
                    <a:pt x="255" y="537"/>
                  </a:lnTo>
                  <a:lnTo>
                    <a:pt x="253" y="516"/>
                  </a:lnTo>
                  <a:lnTo>
                    <a:pt x="252" y="483"/>
                  </a:lnTo>
                  <a:lnTo>
                    <a:pt x="251" y="439"/>
                  </a:lnTo>
                  <a:lnTo>
                    <a:pt x="246" y="386"/>
                  </a:lnTo>
                  <a:lnTo>
                    <a:pt x="243" y="357"/>
                  </a:lnTo>
                  <a:lnTo>
                    <a:pt x="238" y="327"/>
                  </a:lnTo>
                  <a:lnTo>
                    <a:pt x="231" y="293"/>
                  </a:lnTo>
                  <a:lnTo>
                    <a:pt x="223" y="258"/>
                  </a:lnTo>
                  <a:lnTo>
                    <a:pt x="221" y="249"/>
                  </a:lnTo>
                  <a:lnTo>
                    <a:pt x="218" y="240"/>
                  </a:lnTo>
                  <a:lnTo>
                    <a:pt x="213" y="230"/>
                  </a:lnTo>
                  <a:lnTo>
                    <a:pt x="207" y="220"/>
                  </a:lnTo>
                  <a:lnTo>
                    <a:pt x="200" y="210"/>
                  </a:lnTo>
                  <a:lnTo>
                    <a:pt x="192" y="200"/>
                  </a:lnTo>
                  <a:lnTo>
                    <a:pt x="184" y="188"/>
                  </a:lnTo>
                  <a:lnTo>
                    <a:pt x="175" y="178"/>
                  </a:lnTo>
                  <a:lnTo>
                    <a:pt x="156" y="157"/>
                  </a:lnTo>
                  <a:lnTo>
                    <a:pt x="134" y="136"/>
                  </a:lnTo>
                  <a:lnTo>
                    <a:pt x="112" y="115"/>
                  </a:lnTo>
                  <a:lnTo>
                    <a:pt x="90" y="95"/>
                  </a:lnTo>
                  <a:lnTo>
                    <a:pt x="48" y="59"/>
                  </a:lnTo>
                  <a:lnTo>
                    <a:pt x="16" y="30"/>
                  </a:lnTo>
                  <a:lnTo>
                    <a:pt x="11" y="24"/>
                  </a:lnTo>
                  <a:lnTo>
                    <a:pt x="6" y="18"/>
                  </a:lnTo>
                  <a:lnTo>
                    <a:pt x="3" y="14"/>
                  </a:lnTo>
                  <a:lnTo>
                    <a:pt x="1" y="10"/>
                  </a:lnTo>
                  <a:lnTo>
                    <a:pt x="0" y="5"/>
                  </a:lnTo>
                  <a:lnTo>
                    <a:pt x="1" y="3"/>
                  </a:lnTo>
                  <a:lnTo>
                    <a:pt x="4" y="1"/>
                  </a:lnTo>
                  <a:lnTo>
                    <a:pt x="8" y="0"/>
                  </a:lnTo>
                  <a:lnTo>
                    <a:pt x="29" y="12"/>
                  </a:lnTo>
                  <a:lnTo>
                    <a:pt x="50" y="24"/>
                  </a:lnTo>
                  <a:lnTo>
                    <a:pt x="69" y="36"/>
                  </a:lnTo>
                  <a:lnTo>
                    <a:pt x="90" y="48"/>
                  </a:lnTo>
                  <a:lnTo>
                    <a:pt x="128" y="74"/>
                  </a:lnTo>
                  <a:lnTo>
                    <a:pt x="166" y="100"/>
                  </a:lnTo>
                  <a:lnTo>
                    <a:pt x="202" y="126"/>
                  </a:lnTo>
                  <a:lnTo>
                    <a:pt x="239" y="152"/>
                  </a:lnTo>
                  <a:lnTo>
                    <a:pt x="277" y="176"/>
                  </a:lnTo>
                  <a:lnTo>
                    <a:pt x="314" y="200"/>
                  </a:lnTo>
                </a:path>
              </a:pathLst>
            </a:custGeom>
            <a:noFill/>
            <a:ln w="3175" cmpd="sng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7" name="Freeform 137"/>
            <p:cNvSpPr>
              <a:spLocks noChangeArrowheads="1"/>
            </p:cNvSpPr>
            <p:nvPr/>
          </p:nvSpPr>
          <p:spPr bwMode="auto">
            <a:xfrm>
              <a:off x="531" y="81"/>
              <a:ext cx="30" cy="46"/>
            </a:xfrm>
            <a:custGeom>
              <a:avLst/>
              <a:gdLst>
                <a:gd name="T0" fmla="*/ 0 w 481"/>
                <a:gd name="T1" fmla="*/ 0 h 730"/>
                <a:gd name="T2" fmla="*/ 0 w 481"/>
                <a:gd name="T3" fmla="*/ 0 h 730"/>
                <a:gd name="T4" fmla="*/ 0 w 481"/>
                <a:gd name="T5" fmla="*/ 0 h 730"/>
                <a:gd name="T6" fmla="*/ 0 w 481"/>
                <a:gd name="T7" fmla="*/ 0 h 730"/>
                <a:gd name="T8" fmla="*/ 0 w 481"/>
                <a:gd name="T9" fmla="*/ 0 h 730"/>
                <a:gd name="T10" fmla="*/ 0 w 481"/>
                <a:gd name="T11" fmla="*/ 0 h 730"/>
                <a:gd name="T12" fmla="*/ 0 w 481"/>
                <a:gd name="T13" fmla="*/ 0 h 730"/>
                <a:gd name="T14" fmla="*/ 0 w 481"/>
                <a:gd name="T15" fmla="*/ 0 h 730"/>
                <a:gd name="T16" fmla="*/ 0 w 481"/>
                <a:gd name="T17" fmla="*/ 0 h 730"/>
                <a:gd name="T18" fmla="*/ 0 w 481"/>
                <a:gd name="T19" fmla="*/ 0 h 730"/>
                <a:gd name="T20" fmla="*/ 0 w 481"/>
                <a:gd name="T21" fmla="*/ 0 h 730"/>
                <a:gd name="T22" fmla="*/ 0 w 481"/>
                <a:gd name="T23" fmla="*/ 0 h 730"/>
                <a:gd name="T24" fmla="*/ 0 w 481"/>
                <a:gd name="T25" fmla="*/ 0 h 730"/>
                <a:gd name="T26" fmla="*/ 0 w 481"/>
                <a:gd name="T27" fmla="*/ 0 h 730"/>
                <a:gd name="T28" fmla="*/ 0 w 481"/>
                <a:gd name="T29" fmla="*/ 0 h 730"/>
                <a:gd name="T30" fmla="*/ 0 w 481"/>
                <a:gd name="T31" fmla="*/ 0 h 730"/>
                <a:gd name="T32" fmla="*/ 0 w 481"/>
                <a:gd name="T33" fmla="*/ 0 h 730"/>
                <a:gd name="T34" fmla="*/ 0 w 481"/>
                <a:gd name="T35" fmla="*/ 0 h 730"/>
                <a:gd name="T36" fmla="*/ 0 w 481"/>
                <a:gd name="T37" fmla="*/ 0 h 730"/>
                <a:gd name="T38" fmla="*/ 0 w 481"/>
                <a:gd name="T39" fmla="*/ 0 h 730"/>
                <a:gd name="T40" fmla="*/ 0 w 481"/>
                <a:gd name="T41" fmla="*/ 0 h 730"/>
                <a:gd name="T42" fmla="*/ 0 w 481"/>
                <a:gd name="T43" fmla="*/ 0 h 730"/>
                <a:gd name="T44" fmla="*/ 0 w 481"/>
                <a:gd name="T45" fmla="*/ 0 h 730"/>
                <a:gd name="T46" fmla="*/ 0 w 481"/>
                <a:gd name="T47" fmla="*/ 0 h 730"/>
                <a:gd name="T48" fmla="*/ 0 w 481"/>
                <a:gd name="T49" fmla="*/ 0 h 730"/>
                <a:gd name="T50" fmla="*/ 0 w 481"/>
                <a:gd name="T51" fmla="*/ 0 h 730"/>
                <a:gd name="T52" fmla="*/ 0 w 481"/>
                <a:gd name="T53" fmla="*/ 0 h 730"/>
                <a:gd name="T54" fmla="*/ 0 w 481"/>
                <a:gd name="T55" fmla="*/ 0 h 730"/>
                <a:gd name="T56" fmla="*/ 0 w 481"/>
                <a:gd name="T57" fmla="*/ 0 h 730"/>
                <a:gd name="T58" fmla="*/ 0 w 481"/>
                <a:gd name="T59" fmla="*/ 0 h 730"/>
                <a:gd name="T60" fmla="*/ 0 w 481"/>
                <a:gd name="T61" fmla="*/ 0 h 730"/>
                <a:gd name="T62" fmla="*/ 0 w 481"/>
                <a:gd name="T63" fmla="*/ 0 h 730"/>
                <a:gd name="T64" fmla="*/ 0 w 481"/>
                <a:gd name="T65" fmla="*/ 0 h 730"/>
                <a:gd name="T66" fmla="*/ 0 w 481"/>
                <a:gd name="T67" fmla="*/ 0 h 730"/>
                <a:gd name="T68" fmla="*/ 0 w 481"/>
                <a:gd name="T69" fmla="*/ 0 h 730"/>
                <a:gd name="T70" fmla="*/ 0 w 481"/>
                <a:gd name="T71" fmla="*/ 0 h 730"/>
                <a:gd name="T72" fmla="*/ 0 w 481"/>
                <a:gd name="T73" fmla="*/ 0 h 730"/>
                <a:gd name="T74" fmla="*/ 0 w 481"/>
                <a:gd name="T75" fmla="*/ 0 h 730"/>
                <a:gd name="T76" fmla="*/ 0 w 481"/>
                <a:gd name="T77" fmla="*/ 0 h 730"/>
                <a:gd name="T78" fmla="*/ 0 w 481"/>
                <a:gd name="T79" fmla="*/ 0 h 730"/>
                <a:gd name="T80" fmla="*/ 0 w 481"/>
                <a:gd name="T81" fmla="*/ 0 h 730"/>
                <a:gd name="T82" fmla="*/ 0 w 481"/>
                <a:gd name="T83" fmla="*/ 0 h 730"/>
                <a:gd name="T84" fmla="*/ 0 w 481"/>
                <a:gd name="T85" fmla="*/ 0 h 730"/>
                <a:gd name="T86" fmla="*/ 0 w 481"/>
                <a:gd name="T87" fmla="*/ 0 h 730"/>
                <a:gd name="T88" fmla="*/ 0 w 481"/>
                <a:gd name="T89" fmla="*/ 0 h 730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481"/>
                <a:gd name="T136" fmla="*/ 0 h 730"/>
                <a:gd name="T137" fmla="*/ 481 w 481"/>
                <a:gd name="T138" fmla="*/ 730 h 730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481" h="730">
                  <a:moveTo>
                    <a:pt x="465" y="112"/>
                  </a:moveTo>
                  <a:lnTo>
                    <a:pt x="449" y="119"/>
                  </a:lnTo>
                  <a:lnTo>
                    <a:pt x="431" y="127"/>
                  </a:lnTo>
                  <a:lnTo>
                    <a:pt x="416" y="138"/>
                  </a:lnTo>
                  <a:lnTo>
                    <a:pt x="400" y="148"/>
                  </a:lnTo>
                  <a:lnTo>
                    <a:pt x="386" y="159"/>
                  </a:lnTo>
                  <a:lnTo>
                    <a:pt x="372" y="171"/>
                  </a:lnTo>
                  <a:lnTo>
                    <a:pt x="361" y="182"/>
                  </a:lnTo>
                  <a:lnTo>
                    <a:pt x="352" y="192"/>
                  </a:lnTo>
                  <a:lnTo>
                    <a:pt x="343" y="208"/>
                  </a:lnTo>
                  <a:lnTo>
                    <a:pt x="335" y="223"/>
                  </a:lnTo>
                  <a:lnTo>
                    <a:pt x="328" y="239"/>
                  </a:lnTo>
                  <a:lnTo>
                    <a:pt x="321" y="254"/>
                  </a:lnTo>
                  <a:lnTo>
                    <a:pt x="315" y="271"/>
                  </a:lnTo>
                  <a:lnTo>
                    <a:pt x="310" y="287"/>
                  </a:lnTo>
                  <a:lnTo>
                    <a:pt x="305" y="303"/>
                  </a:lnTo>
                  <a:lnTo>
                    <a:pt x="301" y="319"/>
                  </a:lnTo>
                  <a:lnTo>
                    <a:pt x="293" y="352"/>
                  </a:lnTo>
                  <a:lnTo>
                    <a:pt x="286" y="385"/>
                  </a:lnTo>
                  <a:lnTo>
                    <a:pt x="281" y="419"/>
                  </a:lnTo>
                  <a:lnTo>
                    <a:pt x="275" y="454"/>
                  </a:lnTo>
                  <a:lnTo>
                    <a:pt x="270" y="487"/>
                  </a:lnTo>
                  <a:lnTo>
                    <a:pt x="264" y="521"/>
                  </a:lnTo>
                  <a:lnTo>
                    <a:pt x="255" y="554"/>
                  </a:lnTo>
                  <a:lnTo>
                    <a:pt x="247" y="587"/>
                  </a:lnTo>
                  <a:lnTo>
                    <a:pt x="242" y="603"/>
                  </a:lnTo>
                  <a:lnTo>
                    <a:pt x="237" y="619"/>
                  </a:lnTo>
                  <a:lnTo>
                    <a:pt x="231" y="635"/>
                  </a:lnTo>
                  <a:lnTo>
                    <a:pt x="224" y="652"/>
                  </a:lnTo>
                  <a:lnTo>
                    <a:pt x="217" y="667"/>
                  </a:lnTo>
                  <a:lnTo>
                    <a:pt x="209" y="683"/>
                  </a:lnTo>
                  <a:lnTo>
                    <a:pt x="200" y="698"/>
                  </a:lnTo>
                  <a:lnTo>
                    <a:pt x="190" y="714"/>
                  </a:lnTo>
                  <a:lnTo>
                    <a:pt x="186" y="718"/>
                  </a:lnTo>
                  <a:lnTo>
                    <a:pt x="182" y="721"/>
                  </a:lnTo>
                  <a:lnTo>
                    <a:pt x="177" y="724"/>
                  </a:lnTo>
                  <a:lnTo>
                    <a:pt x="171" y="726"/>
                  </a:lnTo>
                  <a:lnTo>
                    <a:pt x="165" y="728"/>
                  </a:lnTo>
                  <a:lnTo>
                    <a:pt x="158" y="729"/>
                  </a:lnTo>
                  <a:lnTo>
                    <a:pt x="151" y="730"/>
                  </a:lnTo>
                  <a:lnTo>
                    <a:pt x="144" y="730"/>
                  </a:lnTo>
                  <a:lnTo>
                    <a:pt x="137" y="730"/>
                  </a:lnTo>
                  <a:lnTo>
                    <a:pt x="129" y="729"/>
                  </a:lnTo>
                  <a:lnTo>
                    <a:pt x="122" y="728"/>
                  </a:lnTo>
                  <a:lnTo>
                    <a:pt x="115" y="726"/>
                  </a:lnTo>
                  <a:lnTo>
                    <a:pt x="109" y="724"/>
                  </a:lnTo>
                  <a:lnTo>
                    <a:pt x="103" y="721"/>
                  </a:lnTo>
                  <a:lnTo>
                    <a:pt x="98" y="718"/>
                  </a:lnTo>
                  <a:lnTo>
                    <a:pt x="94" y="714"/>
                  </a:lnTo>
                  <a:lnTo>
                    <a:pt x="83" y="701"/>
                  </a:lnTo>
                  <a:lnTo>
                    <a:pt x="74" y="688"/>
                  </a:lnTo>
                  <a:lnTo>
                    <a:pt x="66" y="675"/>
                  </a:lnTo>
                  <a:lnTo>
                    <a:pt x="60" y="663"/>
                  </a:lnTo>
                  <a:lnTo>
                    <a:pt x="55" y="650"/>
                  </a:lnTo>
                  <a:lnTo>
                    <a:pt x="52" y="636"/>
                  </a:lnTo>
                  <a:lnTo>
                    <a:pt x="50" y="623"/>
                  </a:lnTo>
                  <a:lnTo>
                    <a:pt x="49" y="610"/>
                  </a:lnTo>
                  <a:lnTo>
                    <a:pt x="48" y="597"/>
                  </a:lnTo>
                  <a:lnTo>
                    <a:pt x="49" y="584"/>
                  </a:lnTo>
                  <a:lnTo>
                    <a:pt x="51" y="569"/>
                  </a:lnTo>
                  <a:lnTo>
                    <a:pt x="53" y="556"/>
                  </a:lnTo>
                  <a:lnTo>
                    <a:pt x="60" y="529"/>
                  </a:lnTo>
                  <a:lnTo>
                    <a:pt x="68" y="501"/>
                  </a:lnTo>
                  <a:lnTo>
                    <a:pt x="89" y="445"/>
                  </a:lnTo>
                  <a:lnTo>
                    <a:pt x="108" y="389"/>
                  </a:lnTo>
                  <a:lnTo>
                    <a:pt x="112" y="374"/>
                  </a:lnTo>
                  <a:lnTo>
                    <a:pt x="115" y="360"/>
                  </a:lnTo>
                  <a:lnTo>
                    <a:pt x="118" y="346"/>
                  </a:lnTo>
                  <a:lnTo>
                    <a:pt x="120" y="332"/>
                  </a:lnTo>
                  <a:lnTo>
                    <a:pt x="122" y="316"/>
                  </a:lnTo>
                  <a:lnTo>
                    <a:pt x="122" y="302"/>
                  </a:lnTo>
                  <a:lnTo>
                    <a:pt x="122" y="288"/>
                  </a:lnTo>
                  <a:lnTo>
                    <a:pt x="120" y="273"/>
                  </a:lnTo>
                  <a:lnTo>
                    <a:pt x="118" y="258"/>
                  </a:lnTo>
                  <a:lnTo>
                    <a:pt x="113" y="245"/>
                  </a:lnTo>
                  <a:lnTo>
                    <a:pt x="108" y="232"/>
                  </a:lnTo>
                  <a:lnTo>
                    <a:pt x="102" y="220"/>
                  </a:lnTo>
                  <a:lnTo>
                    <a:pt x="95" y="209"/>
                  </a:lnTo>
                  <a:lnTo>
                    <a:pt x="87" y="199"/>
                  </a:lnTo>
                  <a:lnTo>
                    <a:pt x="79" y="187"/>
                  </a:lnTo>
                  <a:lnTo>
                    <a:pt x="70" y="177"/>
                  </a:lnTo>
                  <a:lnTo>
                    <a:pt x="52" y="158"/>
                  </a:lnTo>
                  <a:lnTo>
                    <a:pt x="35" y="137"/>
                  </a:lnTo>
                  <a:lnTo>
                    <a:pt x="27" y="126"/>
                  </a:lnTo>
                  <a:lnTo>
                    <a:pt x="20" y="115"/>
                  </a:lnTo>
                  <a:lnTo>
                    <a:pt x="14" y="103"/>
                  </a:lnTo>
                  <a:lnTo>
                    <a:pt x="7" y="91"/>
                  </a:lnTo>
                  <a:lnTo>
                    <a:pt x="4" y="80"/>
                  </a:lnTo>
                  <a:lnTo>
                    <a:pt x="1" y="70"/>
                  </a:lnTo>
                  <a:lnTo>
                    <a:pt x="0" y="59"/>
                  </a:lnTo>
                  <a:lnTo>
                    <a:pt x="1" y="49"/>
                  </a:lnTo>
                  <a:lnTo>
                    <a:pt x="2" y="40"/>
                  </a:lnTo>
                  <a:lnTo>
                    <a:pt x="6" y="32"/>
                  </a:lnTo>
                  <a:lnTo>
                    <a:pt x="8" y="29"/>
                  </a:lnTo>
                  <a:lnTo>
                    <a:pt x="12" y="26"/>
                  </a:lnTo>
                  <a:lnTo>
                    <a:pt x="15" y="23"/>
                  </a:lnTo>
                  <a:lnTo>
                    <a:pt x="19" y="21"/>
                  </a:lnTo>
                  <a:lnTo>
                    <a:pt x="28" y="16"/>
                  </a:lnTo>
                  <a:lnTo>
                    <a:pt x="37" y="13"/>
                  </a:lnTo>
                  <a:lnTo>
                    <a:pt x="46" y="11"/>
                  </a:lnTo>
                  <a:lnTo>
                    <a:pt x="55" y="11"/>
                  </a:lnTo>
                  <a:lnTo>
                    <a:pt x="65" y="10"/>
                  </a:lnTo>
                  <a:lnTo>
                    <a:pt x="75" y="11"/>
                  </a:lnTo>
                  <a:lnTo>
                    <a:pt x="85" y="12"/>
                  </a:lnTo>
                  <a:lnTo>
                    <a:pt x="94" y="14"/>
                  </a:lnTo>
                  <a:lnTo>
                    <a:pt x="114" y="19"/>
                  </a:lnTo>
                  <a:lnTo>
                    <a:pt x="135" y="24"/>
                  </a:lnTo>
                  <a:lnTo>
                    <a:pt x="154" y="28"/>
                  </a:lnTo>
                  <a:lnTo>
                    <a:pt x="174" y="31"/>
                  </a:lnTo>
                  <a:lnTo>
                    <a:pt x="185" y="32"/>
                  </a:lnTo>
                  <a:lnTo>
                    <a:pt x="198" y="32"/>
                  </a:lnTo>
                  <a:lnTo>
                    <a:pt x="209" y="31"/>
                  </a:lnTo>
                  <a:lnTo>
                    <a:pt x="221" y="30"/>
                  </a:lnTo>
                  <a:lnTo>
                    <a:pt x="246" y="26"/>
                  </a:lnTo>
                  <a:lnTo>
                    <a:pt x="272" y="21"/>
                  </a:lnTo>
                  <a:lnTo>
                    <a:pt x="296" y="15"/>
                  </a:lnTo>
                  <a:lnTo>
                    <a:pt x="321" y="10"/>
                  </a:lnTo>
                  <a:lnTo>
                    <a:pt x="346" y="4"/>
                  </a:lnTo>
                  <a:lnTo>
                    <a:pt x="369" y="1"/>
                  </a:lnTo>
                  <a:lnTo>
                    <a:pt x="381" y="0"/>
                  </a:lnTo>
                  <a:lnTo>
                    <a:pt x="392" y="0"/>
                  </a:lnTo>
                  <a:lnTo>
                    <a:pt x="403" y="0"/>
                  </a:lnTo>
                  <a:lnTo>
                    <a:pt x="412" y="1"/>
                  </a:lnTo>
                  <a:lnTo>
                    <a:pt x="422" y="4"/>
                  </a:lnTo>
                  <a:lnTo>
                    <a:pt x="431" y="8"/>
                  </a:lnTo>
                  <a:lnTo>
                    <a:pt x="439" y="12"/>
                  </a:lnTo>
                  <a:lnTo>
                    <a:pt x="447" y="17"/>
                  </a:lnTo>
                  <a:lnTo>
                    <a:pt x="454" y="24"/>
                  </a:lnTo>
                  <a:lnTo>
                    <a:pt x="461" y="32"/>
                  </a:lnTo>
                  <a:lnTo>
                    <a:pt x="466" y="41"/>
                  </a:lnTo>
                  <a:lnTo>
                    <a:pt x="471" y="52"/>
                  </a:lnTo>
                  <a:lnTo>
                    <a:pt x="475" y="64"/>
                  </a:lnTo>
                  <a:lnTo>
                    <a:pt x="478" y="79"/>
                  </a:lnTo>
                  <a:lnTo>
                    <a:pt x="480" y="94"/>
                  </a:lnTo>
                  <a:lnTo>
                    <a:pt x="481" y="112"/>
                  </a:lnTo>
                  <a:lnTo>
                    <a:pt x="473" y="112"/>
                  </a:lnTo>
                  <a:lnTo>
                    <a:pt x="465" y="112"/>
                  </a:lnTo>
                  <a:close/>
                </a:path>
              </a:pathLst>
            </a:custGeom>
            <a:solidFill>
              <a:srgbClr val="A6A6A6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8" name="Freeform 138"/>
            <p:cNvSpPr>
              <a:spLocks noChangeArrowheads="1"/>
            </p:cNvSpPr>
            <p:nvPr/>
          </p:nvSpPr>
          <p:spPr bwMode="auto">
            <a:xfrm>
              <a:off x="533" y="83"/>
              <a:ext cx="21" cy="41"/>
            </a:xfrm>
            <a:custGeom>
              <a:avLst/>
              <a:gdLst>
                <a:gd name="T0" fmla="*/ 0 w 363"/>
                <a:gd name="T1" fmla="*/ 0 h 671"/>
                <a:gd name="T2" fmla="*/ 0 w 363"/>
                <a:gd name="T3" fmla="*/ 0 h 671"/>
                <a:gd name="T4" fmla="*/ 0 w 363"/>
                <a:gd name="T5" fmla="*/ 0 h 671"/>
                <a:gd name="T6" fmla="*/ 0 w 363"/>
                <a:gd name="T7" fmla="*/ 0 h 671"/>
                <a:gd name="T8" fmla="*/ 0 w 363"/>
                <a:gd name="T9" fmla="*/ 0 h 671"/>
                <a:gd name="T10" fmla="*/ 0 w 363"/>
                <a:gd name="T11" fmla="*/ 0 h 671"/>
                <a:gd name="T12" fmla="*/ 0 w 363"/>
                <a:gd name="T13" fmla="*/ 0 h 671"/>
                <a:gd name="T14" fmla="*/ 0 w 363"/>
                <a:gd name="T15" fmla="*/ 0 h 671"/>
                <a:gd name="T16" fmla="*/ 0 w 363"/>
                <a:gd name="T17" fmla="*/ 0 h 671"/>
                <a:gd name="T18" fmla="*/ 0 w 363"/>
                <a:gd name="T19" fmla="*/ 0 h 671"/>
                <a:gd name="T20" fmla="*/ 0 w 363"/>
                <a:gd name="T21" fmla="*/ 0 h 671"/>
                <a:gd name="T22" fmla="*/ 0 w 363"/>
                <a:gd name="T23" fmla="*/ 0 h 671"/>
                <a:gd name="T24" fmla="*/ 0 w 363"/>
                <a:gd name="T25" fmla="*/ 0 h 671"/>
                <a:gd name="T26" fmla="*/ 0 w 363"/>
                <a:gd name="T27" fmla="*/ 0 h 671"/>
                <a:gd name="T28" fmla="*/ 0 w 363"/>
                <a:gd name="T29" fmla="*/ 0 h 671"/>
                <a:gd name="T30" fmla="*/ 0 w 363"/>
                <a:gd name="T31" fmla="*/ 0 h 671"/>
                <a:gd name="T32" fmla="*/ 0 w 363"/>
                <a:gd name="T33" fmla="*/ 0 h 671"/>
                <a:gd name="T34" fmla="*/ 0 w 363"/>
                <a:gd name="T35" fmla="*/ 0 h 671"/>
                <a:gd name="T36" fmla="*/ 0 w 363"/>
                <a:gd name="T37" fmla="*/ 0 h 671"/>
                <a:gd name="T38" fmla="*/ 0 w 363"/>
                <a:gd name="T39" fmla="*/ 0 h 671"/>
                <a:gd name="T40" fmla="*/ 0 w 363"/>
                <a:gd name="T41" fmla="*/ 0 h 671"/>
                <a:gd name="T42" fmla="*/ 0 w 363"/>
                <a:gd name="T43" fmla="*/ 0 h 671"/>
                <a:gd name="T44" fmla="*/ 0 w 363"/>
                <a:gd name="T45" fmla="*/ 0 h 671"/>
                <a:gd name="T46" fmla="*/ 0 w 363"/>
                <a:gd name="T47" fmla="*/ 0 h 671"/>
                <a:gd name="T48" fmla="*/ 0 w 363"/>
                <a:gd name="T49" fmla="*/ 0 h 671"/>
                <a:gd name="T50" fmla="*/ 0 w 363"/>
                <a:gd name="T51" fmla="*/ 0 h 671"/>
                <a:gd name="T52" fmla="*/ 0 w 363"/>
                <a:gd name="T53" fmla="*/ 0 h 671"/>
                <a:gd name="T54" fmla="*/ 0 w 363"/>
                <a:gd name="T55" fmla="*/ 0 h 671"/>
                <a:gd name="T56" fmla="*/ 0 w 363"/>
                <a:gd name="T57" fmla="*/ 0 h 671"/>
                <a:gd name="T58" fmla="*/ 0 w 363"/>
                <a:gd name="T59" fmla="*/ 0 h 671"/>
                <a:gd name="T60" fmla="*/ 0 w 363"/>
                <a:gd name="T61" fmla="*/ 0 h 671"/>
                <a:gd name="T62" fmla="*/ 0 w 363"/>
                <a:gd name="T63" fmla="*/ 0 h 671"/>
                <a:gd name="T64" fmla="*/ 0 w 363"/>
                <a:gd name="T65" fmla="*/ 0 h 671"/>
                <a:gd name="T66" fmla="*/ 0 w 363"/>
                <a:gd name="T67" fmla="*/ 0 h 671"/>
                <a:gd name="T68" fmla="*/ 0 w 363"/>
                <a:gd name="T69" fmla="*/ 0 h 671"/>
                <a:gd name="T70" fmla="*/ 0 w 363"/>
                <a:gd name="T71" fmla="*/ 0 h 671"/>
                <a:gd name="T72" fmla="*/ 0 w 363"/>
                <a:gd name="T73" fmla="*/ 0 h 671"/>
                <a:gd name="T74" fmla="*/ 0 w 363"/>
                <a:gd name="T75" fmla="*/ 0 h 671"/>
                <a:gd name="T76" fmla="*/ 0 w 363"/>
                <a:gd name="T77" fmla="*/ 0 h 671"/>
                <a:gd name="T78" fmla="*/ 0 w 363"/>
                <a:gd name="T79" fmla="*/ 0 h 671"/>
                <a:gd name="T80" fmla="*/ 0 w 363"/>
                <a:gd name="T81" fmla="*/ 0 h 671"/>
                <a:gd name="T82" fmla="*/ 0 w 363"/>
                <a:gd name="T83" fmla="*/ 0 h 671"/>
                <a:gd name="T84" fmla="*/ 0 w 363"/>
                <a:gd name="T85" fmla="*/ 0 h 671"/>
                <a:gd name="T86" fmla="*/ 0 w 363"/>
                <a:gd name="T87" fmla="*/ 0 h 671"/>
                <a:gd name="T88" fmla="*/ 0 w 363"/>
                <a:gd name="T89" fmla="*/ 0 h 671"/>
                <a:gd name="T90" fmla="*/ 0 w 363"/>
                <a:gd name="T91" fmla="*/ 0 h 671"/>
                <a:gd name="T92" fmla="*/ 0 w 363"/>
                <a:gd name="T93" fmla="*/ 0 h 671"/>
                <a:gd name="T94" fmla="*/ 0 w 363"/>
                <a:gd name="T95" fmla="*/ 0 h 671"/>
                <a:gd name="T96" fmla="*/ 0 w 363"/>
                <a:gd name="T97" fmla="*/ 0 h 671"/>
                <a:gd name="T98" fmla="*/ 0 w 363"/>
                <a:gd name="T99" fmla="*/ 0 h 671"/>
                <a:gd name="T100" fmla="*/ 0 w 363"/>
                <a:gd name="T101" fmla="*/ 0 h 671"/>
                <a:gd name="T102" fmla="*/ 0 w 363"/>
                <a:gd name="T103" fmla="*/ 0 h 671"/>
                <a:gd name="T104" fmla="*/ 0 w 363"/>
                <a:gd name="T105" fmla="*/ 0 h 671"/>
                <a:gd name="T106" fmla="*/ 0 w 363"/>
                <a:gd name="T107" fmla="*/ 0 h 671"/>
                <a:gd name="T108" fmla="*/ 0 w 363"/>
                <a:gd name="T109" fmla="*/ 0 h 671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363"/>
                <a:gd name="T166" fmla="*/ 0 h 671"/>
                <a:gd name="T167" fmla="*/ 363 w 363"/>
                <a:gd name="T168" fmla="*/ 671 h 671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363" h="671">
                  <a:moveTo>
                    <a:pt x="100" y="119"/>
                  </a:moveTo>
                  <a:lnTo>
                    <a:pt x="95" y="113"/>
                  </a:lnTo>
                  <a:lnTo>
                    <a:pt x="90" y="107"/>
                  </a:lnTo>
                  <a:lnTo>
                    <a:pt x="83" y="101"/>
                  </a:lnTo>
                  <a:lnTo>
                    <a:pt x="75" y="96"/>
                  </a:lnTo>
                  <a:lnTo>
                    <a:pt x="56" y="86"/>
                  </a:lnTo>
                  <a:lnTo>
                    <a:pt x="38" y="77"/>
                  </a:lnTo>
                  <a:lnTo>
                    <a:pt x="20" y="68"/>
                  </a:lnTo>
                  <a:lnTo>
                    <a:pt x="7" y="60"/>
                  </a:lnTo>
                  <a:lnTo>
                    <a:pt x="2" y="56"/>
                  </a:lnTo>
                  <a:lnTo>
                    <a:pt x="0" y="52"/>
                  </a:lnTo>
                  <a:lnTo>
                    <a:pt x="0" y="50"/>
                  </a:lnTo>
                  <a:lnTo>
                    <a:pt x="0" y="48"/>
                  </a:lnTo>
                  <a:lnTo>
                    <a:pt x="1" y="46"/>
                  </a:lnTo>
                  <a:lnTo>
                    <a:pt x="3" y="44"/>
                  </a:lnTo>
                  <a:lnTo>
                    <a:pt x="6" y="41"/>
                  </a:lnTo>
                  <a:lnTo>
                    <a:pt x="9" y="39"/>
                  </a:lnTo>
                  <a:lnTo>
                    <a:pt x="13" y="37"/>
                  </a:lnTo>
                  <a:lnTo>
                    <a:pt x="17" y="36"/>
                  </a:lnTo>
                  <a:lnTo>
                    <a:pt x="26" y="35"/>
                  </a:lnTo>
                  <a:lnTo>
                    <a:pt x="36" y="37"/>
                  </a:lnTo>
                  <a:lnTo>
                    <a:pt x="46" y="40"/>
                  </a:lnTo>
                  <a:lnTo>
                    <a:pt x="57" y="44"/>
                  </a:lnTo>
                  <a:lnTo>
                    <a:pt x="68" y="49"/>
                  </a:lnTo>
                  <a:lnTo>
                    <a:pt x="80" y="54"/>
                  </a:lnTo>
                  <a:lnTo>
                    <a:pt x="104" y="65"/>
                  </a:lnTo>
                  <a:lnTo>
                    <a:pt x="128" y="75"/>
                  </a:lnTo>
                  <a:lnTo>
                    <a:pt x="139" y="78"/>
                  </a:lnTo>
                  <a:lnTo>
                    <a:pt x="149" y="81"/>
                  </a:lnTo>
                  <a:lnTo>
                    <a:pt x="159" y="82"/>
                  </a:lnTo>
                  <a:lnTo>
                    <a:pt x="170" y="81"/>
                  </a:lnTo>
                  <a:lnTo>
                    <a:pt x="183" y="77"/>
                  </a:lnTo>
                  <a:lnTo>
                    <a:pt x="196" y="73"/>
                  </a:lnTo>
                  <a:lnTo>
                    <a:pt x="208" y="68"/>
                  </a:lnTo>
                  <a:lnTo>
                    <a:pt x="220" y="63"/>
                  </a:lnTo>
                  <a:lnTo>
                    <a:pt x="243" y="51"/>
                  </a:lnTo>
                  <a:lnTo>
                    <a:pt x="264" y="39"/>
                  </a:lnTo>
                  <a:lnTo>
                    <a:pt x="287" y="26"/>
                  </a:lnTo>
                  <a:lnTo>
                    <a:pt x="309" y="15"/>
                  </a:lnTo>
                  <a:lnTo>
                    <a:pt x="322" y="10"/>
                  </a:lnTo>
                  <a:lnTo>
                    <a:pt x="334" y="6"/>
                  </a:lnTo>
                  <a:lnTo>
                    <a:pt x="349" y="3"/>
                  </a:lnTo>
                  <a:lnTo>
                    <a:pt x="363" y="0"/>
                  </a:lnTo>
                  <a:lnTo>
                    <a:pt x="362" y="9"/>
                  </a:lnTo>
                  <a:lnTo>
                    <a:pt x="360" y="18"/>
                  </a:lnTo>
                  <a:lnTo>
                    <a:pt x="357" y="26"/>
                  </a:lnTo>
                  <a:lnTo>
                    <a:pt x="354" y="33"/>
                  </a:lnTo>
                  <a:lnTo>
                    <a:pt x="350" y="41"/>
                  </a:lnTo>
                  <a:lnTo>
                    <a:pt x="345" y="48"/>
                  </a:lnTo>
                  <a:lnTo>
                    <a:pt x="340" y="54"/>
                  </a:lnTo>
                  <a:lnTo>
                    <a:pt x="335" y="60"/>
                  </a:lnTo>
                  <a:lnTo>
                    <a:pt x="323" y="70"/>
                  </a:lnTo>
                  <a:lnTo>
                    <a:pt x="310" y="79"/>
                  </a:lnTo>
                  <a:lnTo>
                    <a:pt x="297" y="88"/>
                  </a:lnTo>
                  <a:lnTo>
                    <a:pt x="283" y="95"/>
                  </a:lnTo>
                  <a:lnTo>
                    <a:pt x="269" y="104"/>
                  </a:lnTo>
                  <a:lnTo>
                    <a:pt x="256" y="111"/>
                  </a:lnTo>
                  <a:lnTo>
                    <a:pt x="244" y="118"/>
                  </a:lnTo>
                  <a:lnTo>
                    <a:pt x="233" y="126"/>
                  </a:lnTo>
                  <a:lnTo>
                    <a:pt x="228" y="130"/>
                  </a:lnTo>
                  <a:lnTo>
                    <a:pt x="222" y="134"/>
                  </a:lnTo>
                  <a:lnTo>
                    <a:pt x="218" y="139"/>
                  </a:lnTo>
                  <a:lnTo>
                    <a:pt x="215" y="144"/>
                  </a:lnTo>
                  <a:lnTo>
                    <a:pt x="212" y="149"/>
                  </a:lnTo>
                  <a:lnTo>
                    <a:pt x="209" y="154"/>
                  </a:lnTo>
                  <a:lnTo>
                    <a:pt x="208" y="160"/>
                  </a:lnTo>
                  <a:lnTo>
                    <a:pt x="207" y="167"/>
                  </a:lnTo>
                  <a:lnTo>
                    <a:pt x="201" y="230"/>
                  </a:lnTo>
                  <a:lnTo>
                    <a:pt x="197" y="290"/>
                  </a:lnTo>
                  <a:lnTo>
                    <a:pt x="191" y="352"/>
                  </a:lnTo>
                  <a:lnTo>
                    <a:pt x="184" y="413"/>
                  </a:lnTo>
                  <a:lnTo>
                    <a:pt x="179" y="444"/>
                  </a:lnTo>
                  <a:lnTo>
                    <a:pt x="174" y="474"/>
                  </a:lnTo>
                  <a:lnTo>
                    <a:pt x="167" y="505"/>
                  </a:lnTo>
                  <a:lnTo>
                    <a:pt x="159" y="534"/>
                  </a:lnTo>
                  <a:lnTo>
                    <a:pt x="150" y="565"/>
                  </a:lnTo>
                  <a:lnTo>
                    <a:pt x="140" y="595"/>
                  </a:lnTo>
                  <a:lnTo>
                    <a:pt x="129" y="626"/>
                  </a:lnTo>
                  <a:lnTo>
                    <a:pt x="116" y="656"/>
                  </a:lnTo>
                  <a:lnTo>
                    <a:pt x="113" y="660"/>
                  </a:lnTo>
                  <a:lnTo>
                    <a:pt x="109" y="664"/>
                  </a:lnTo>
                  <a:lnTo>
                    <a:pt x="104" y="668"/>
                  </a:lnTo>
                  <a:lnTo>
                    <a:pt x="98" y="670"/>
                  </a:lnTo>
                  <a:lnTo>
                    <a:pt x="94" y="671"/>
                  </a:lnTo>
                  <a:lnTo>
                    <a:pt x="90" y="671"/>
                  </a:lnTo>
                  <a:lnTo>
                    <a:pt x="87" y="671"/>
                  </a:lnTo>
                  <a:lnTo>
                    <a:pt x="83" y="670"/>
                  </a:lnTo>
                  <a:lnTo>
                    <a:pt x="79" y="669"/>
                  </a:lnTo>
                  <a:lnTo>
                    <a:pt x="75" y="667"/>
                  </a:lnTo>
                  <a:lnTo>
                    <a:pt x="71" y="664"/>
                  </a:lnTo>
                  <a:lnTo>
                    <a:pt x="67" y="661"/>
                  </a:lnTo>
                  <a:lnTo>
                    <a:pt x="79" y="629"/>
                  </a:lnTo>
                  <a:lnTo>
                    <a:pt x="90" y="595"/>
                  </a:lnTo>
                  <a:lnTo>
                    <a:pt x="101" y="562"/>
                  </a:lnTo>
                  <a:lnTo>
                    <a:pt x="110" y="528"/>
                  </a:lnTo>
                  <a:lnTo>
                    <a:pt x="119" y="494"/>
                  </a:lnTo>
                  <a:lnTo>
                    <a:pt x="126" y="459"/>
                  </a:lnTo>
                  <a:lnTo>
                    <a:pt x="131" y="425"/>
                  </a:lnTo>
                  <a:lnTo>
                    <a:pt x="136" y="390"/>
                  </a:lnTo>
                  <a:lnTo>
                    <a:pt x="138" y="355"/>
                  </a:lnTo>
                  <a:lnTo>
                    <a:pt x="139" y="320"/>
                  </a:lnTo>
                  <a:lnTo>
                    <a:pt x="138" y="286"/>
                  </a:lnTo>
                  <a:lnTo>
                    <a:pt x="135" y="252"/>
                  </a:lnTo>
                  <a:lnTo>
                    <a:pt x="133" y="235"/>
                  </a:lnTo>
                  <a:lnTo>
                    <a:pt x="130" y="217"/>
                  </a:lnTo>
                  <a:lnTo>
                    <a:pt x="127" y="201"/>
                  </a:lnTo>
                  <a:lnTo>
                    <a:pt x="123" y="184"/>
                  </a:lnTo>
                  <a:lnTo>
                    <a:pt x="118" y="168"/>
                  </a:lnTo>
                  <a:lnTo>
                    <a:pt x="113" y="151"/>
                  </a:lnTo>
                  <a:lnTo>
                    <a:pt x="107" y="135"/>
                  </a:lnTo>
                  <a:lnTo>
                    <a:pt x="100" y="119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9" name="Freeform 139"/>
            <p:cNvSpPr>
              <a:spLocks noChangeArrowheads="1"/>
            </p:cNvSpPr>
            <p:nvPr/>
          </p:nvSpPr>
          <p:spPr bwMode="auto">
            <a:xfrm>
              <a:off x="533" y="83"/>
              <a:ext cx="21" cy="41"/>
            </a:xfrm>
            <a:custGeom>
              <a:avLst/>
              <a:gdLst>
                <a:gd name="T0" fmla="*/ 0 w 363"/>
                <a:gd name="T1" fmla="*/ 0 h 671"/>
                <a:gd name="T2" fmla="*/ 0 w 363"/>
                <a:gd name="T3" fmla="*/ 0 h 671"/>
                <a:gd name="T4" fmla="*/ 0 w 363"/>
                <a:gd name="T5" fmla="*/ 0 h 671"/>
                <a:gd name="T6" fmla="*/ 0 w 363"/>
                <a:gd name="T7" fmla="*/ 0 h 671"/>
                <a:gd name="T8" fmla="*/ 0 w 363"/>
                <a:gd name="T9" fmla="*/ 0 h 671"/>
                <a:gd name="T10" fmla="*/ 0 w 363"/>
                <a:gd name="T11" fmla="*/ 0 h 671"/>
                <a:gd name="T12" fmla="*/ 0 w 363"/>
                <a:gd name="T13" fmla="*/ 0 h 671"/>
                <a:gd name="T14" fmla="*/ 0 w 363"/>
                <a:gd name="T15" fmla="*/ 0 h 671"/>
                <a:gd name="T16" fmla="*/ 0 w 363"/>
                <a:gd name="T17" fmla="*/ 0 h 671"/>
                <a:gd name="T18" fmla="*/ 0 w 363"/>
                <a:gd name="T19" fmla="*/ 0 h 671"/>
                <a:gd name="T20" fmla="*/ 0 w 363"/>
                <a:gd name="T21" fmla="*/ 0 h 671"/>
                <a:gd name="T22" fmla="*/ 0 w 363"/>
                <a:gd name="T23" fmla="*/ 0 h 671"/>
                <a:gd name="T24" fmla="*/ 0 w 363"/>
                <a:gd name="T25" fmla="*/ 0 h 671"/>
                <a:gd name="T26" fmla="*/ 0 w 363"/>
                <a:gd name="T27" fmla="*/ 0 h 671"/>
                <a:gd name="T28" fmla="*/ 0 w 363"/>
                <a:gd name="T29" fmla="*/ 0 h 671"/>
                <a:gd name="T30" fmla="*/ 0 w 363"/>
                <a:gd name="T31" fmla="*/ 0 h 671"/>
                <a:gd name="T32" fmla="*/ 0 w 363"/>
                <a:gd name="T33" fmla="*/ 0 h 671"/>
                <a:gd name="T34" fmla="*/ 0 w 363"/>
                <a:gd name="T35" fmla="*/ 0 h 671"/>
                <a:gd name="T36" fmla="*/ 0 w 363"/>
                <a:gd name="T37" fmla="*/ 0 h 671"/>
                <a:gd name="T38" fmla="*/ 0 w 363"/>
                <a:gd name="T39" fmla="*/ 0 h 671"/>
                <a:gd name="T40" fmla="*/ 0 w 363"/>
                <a:gd name="T41" fmla="*/ 0 h 671"/>
                <a:gd name="T42" fmla="*/ 0 w 363"/>
                <a:gd name="T43" fmla="*/ 0 h 671"/>
                <a:gd name="T44" fmla="*/ 0 w 363"/>
                <a:gd name="T45" fmla="*/ 0 h 671"/>
                <a:gd name="T46" fmla="*/ 0 w 363"/>
                <a:gd name="T47" fmla="*/ 0 h 671"/>
                <a:gd name="T48" fmla="*/ 0 w 363"/>
                <a:gd name="T49" fmla="*/ 0 h 671"/>
                <a:gd name="T50" fmla="*/ 0 w 363"/>
                <a:gd name="T51" fmla="*/ 0 h 671"/>
                <a:gd name="T52" fmla="*/ 0 w 363"/>
                <a:gd name="T53" fmla="*/ 0 h 671"/>
                <a:gd name="T54" fmla="*/ 0 w 363"/>
                <a:gd name="T55" fmla="*/ 0 h 671"/>
                <a:gd name="T56" fmla="*/ 0 w 363"/>
                <a:gd name="T57" fmla="*/ 0 h 671"/>
                <a:gd name="T58" fmla="*/ 0 w 363"/>
                <a:gd name="T59" fmla="*/ 0 h 671"/>
                <a:gd name="T60" fmla="*/ 0 w 363"/>
                <a:gd name="T61" fmla="*/ 0 h 671"/>
                <a:gd name="T62" fmla="*/ 0 w 363"/>
                <a:gd name="T63" fmla="*/ 0 h 671"/>
                <a:gd name="T64" fmla="*/ 0 w 363"/>
                <a:gd name="T65" fmla="*/ 0 h 671"/>
                <a:gd name="T66" fmla="*/ 0 w 363"/>
                <a:gd name="T67" fmla="*/ 0 h 671"/>
                <a:gd name="T68" fmla="*/ 0 w 363"/>
                <a:gd name="T69" fmla="*/ 0 h 671"/>
                <a:gd name="T70" fmla="*/ 0 w 363"/>
                <a:gd name="T71" fmla="*/ 0 h 671"/>
                <a:gd name="T72" fmla="*/ 0 w 363"/>
                <a:gd name="T73" fmla="*/ 0 h 671"/>
                <a:gd name="T74" fmla="*/ 0 w 363"/>
                <a:gd name="T75" fmla="*/ 0 h 671"/>
                <a:gd name="T76" fmla="*/ 0 w 363"/>
                <a:gd name="T77" fmla="*/ 0 h 671"/>
                <a:gd name="T78" fmla="*/ 0 w 363"/>
                <a:gd name="T79" fmla="*/ 0 h 671"/>
                <a:gd name="T80" fmla="*/ 0 w 363"/>
                <a:gd name="T81" fmla="*/ 0 h 671"/>
                <a:gd name="T82" fmla="*/ 0 w 363"/>
                <a:gd name="T83" fmla="*/ 0 h 671"/>
                <a:gd name="T84" fmla="*/ 0 w 363"/>
                <a:gd name="T85" fmla="*/ 0 h 671"/>
                <a:gd name="T86" fmla="*/ 0 w 363"/>
                <a:gd name="T87" fmla="*/ 0 h 671"/>
                <a:gd name="T88" fmla="*/ 0 w 363"/>
                <a:gd name="T89" fmla="*/ 0 h 671"/>
                <a:gd name="T90" fmla="*/ 0 w 363"/>
                <a:gd name="T91" fmla="*/ 0 h 671"/>
                <a:gd name="T92" fmla="*/ 0 w 363"/>
                <a:gd name="T93" fmla="*/ 0 h 671"/>
                <a:gd name="T94" fmla="*/ 0 w 363"/>
                <a:gd name="T95" fmla="*/ 0 h 671"/>
                <a:gd name="T96" fmla="*/ 0 w 363"/>
                <a:gd name="T97" fmla="*/ 0 h 671"/>
                <a:gd name="T98" fmla="*/ 0 w 363"/>
                <a:gd name="T99" fmla="*/ 0 h 671"/>
                <a:gd name="T100" fmla="*/ 0 w 363"/>
                <a:gd name="T101" fmla="*/ 0 h 671"/>
                <a:gd name="T102" fmla="*/ 0 w 363"/>
                <a:gd name="T103" fmla="*/ 0 h 671"/>
                <a:gd name="T104" fmla="*/ 0 w 363"/>
                <a:gd name="T105" fmla="*/ 0 h 671"/>
                <a:gd name="T106" fmla="*/ 0 w 363"/>
                <a:gd name="T107" fmla="*/ 0 h 671"/>
                <a:gd name="T108" fmla="*/ 0 w 363"/>
                <a:gd name="T109" fmla="*/ 0 h 671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363"/>
                <a:gd name="T166" fmla="*/ 0 h 671"/>
                <a:gd name="T167" fmla="*/ 363 w 363"/>
                <a:gd name="T168" fmla="*/ 671 h 671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363" h="671">
                  <a:moveTo>
                    <a:pt x="100" y="119"/>
                  </a:moveTo>
                  <a:lnTo>
                    <a:pt x="95" y="113"/>
                  </a:lnTo>
                  <a:lnTo>
                    <a:pt x="90" y="107"/>
                  </a:lnTo>
                  <a:lnTo>
                    <a:pt x="83" y="101"/>
                  </a:lnTo>
                  <a:lnTo>
                    <a:pt x="75" y="96"/>
                  </a:lnTo>
                  <a:lnTo>
                    <a:pt x="56" y="86"/>
                  </a:lnTo>
                  <a:lnTo>
                    <a:pt x="38" y="77"/>
                  </a:lnTo>
                  <a:lnTo>
                    <a:pt x="20" y="68"/>
                  </a:lnTo>
                  <a:lnTo>
                    <a:pt x="7" y="60"/>
                  </a:lnTo>
                  <a:lnTo>
                    <a:pt x="2" y="56"/>
                  </a:lnTo>
                  <a:lnTo>
                    <a:pt x="0" y="52"/>
                  </a:lnTo>
                  <a:lnTo>
                    <a:pt x="0" y="50"/>
                  </a:lnTo>
                  <a:lnTo>
                    <a:pt x="0" y="48"/>
                  </a:lnTo>
                  <a:lnTo>
                    <a:pt x="1" y="46"/>
                  </a:lnTo>
                  <a:lnTo>
                    <a:pt x="3" y="44"/>
                  </a:lnTo>
                  <a:lnTo>
                    <a:pt x="6" y="41"/>
                  </a:lnTo>
                  <a:lnTo>
                    <a:pt x="9" y="39"/>
                  </a:lnTo>
                  <a:lnTo>
                    <a:pt x="13" y="37"/>
                  </a:lnTo>
                  <a:lnTo>
                    <a:pt x="17" y="36"/>
                  </a:lnTo>
                  <a:lnTo>
                    <a:pt x="26" y="35"/>
                  </a:lnTo>
                  <a:lnTo>
                    <a:pt x="36" y="37"/>
                  </a:lnTo>
                  <a:lnTo>
                    <a:pt x="46" y="40"/>
                  </a:lnTo>
                  <a:lnTo>
                    <a:pt x="57" y="44"/>
                  </a:lnTo>
                  <a:lnTo>
                    <a:pt x="68" y="49"/>
                  </a:lnTo>
                  <a:lnTo>
                    <a:pt x="80" y="54"/>
                  </a:lnTo>
                  <a:lnTo>
                    <a:pt x="104" y="65"/>
                  </a:lnTo>
                  <a:lnTo>
                    <a:pt x="128" y="75"/>
                  </a:lnTo>
                  <a:lnTo>
                    <a:pt x="139" y="78"/>
                  </a:lnTo>
                  <a:lnTo>
                    <a:pt x="149" y="81"/>
                  </a:lnTo>
                  <a:lnTo>
                    <a:pt x="159" y="82"/>
                  </a:lnTo>
                  <a:lnTo>
                    <a:pt x="170" y="81"/>
                  </a:lnTo>
                  <a:lnTo>
                    <a:pt x="183" y="77"/>
                  </a:lnTo>
                  <a:lnTo>
                    <a:pt x="196" y="73"/>
                  </a:lnTo>
                  <a:lnTo>
                    <a:pt x="208" y="68"/>
                  </a:lnTo>
                  <a:lnTo>
                    <a:pt x="220" y="63"/>
                  </a:lnTo>
                  <a:lnTo>
                    <a:pt x="243" y="51"/>
                  </a:lnTo>
                  <a:lnTo>
                    <a:pt x="264" y="39"/>
                  </a:lnTo>
                  <a:lnTo>
                    <a:pt x="287" y="26"/>
                  </a:lnTo>
                  <a:lnTo>
                    <a:pt x="309" y="15"/>
                  </a:lnTo>
                  <a:lnTo>
                    <a:pt x="322" y="10"/>
                  </a:lnTo>
                  <a:lnTo>
                    <a:pt x="334" y="6"/>
                  </a:lnTo>
                  <a:lnTo>
                    <a:pt x="349" y="3"/>
                  </a:lnTo>
                  <a:lnTo>
                    <a:pt x="363" y="0"/>
                  </a:lnTo>
                  <a:lnTo>
                    <a:pt x="362" y="9"/>
                  </a:lnTo>
                  <a:lnTo>
                    <a:pt x="360" y="18"/>
                  </a:lnTo>
                  <a:lnTo>
                    <a:pt x="357" y="26"/>
                  </a:lnTo>
                  <a:lnTo>
                    <a:pt x="354" y="33"/>
                  </a:lnTo>
                  <a:lnTo>
                    <a:pt x="350" y="41"/>
                  </a:lnTo>
                  <a:lnTo>
                    <a:pt x="345" y="48"/>
                  </a:lnTo>
                  <a:lnTo>
                    <a:pt x="340" y="54"/>
                  </a:lnTo>
                  <a:lnTo>
                    <a:pt x="335" y="60"/>
                  </a:lnTo>
                  <a:lnTo>
                    <a:pt x="323" y="70"/>
                  </a:lnTo>
                  <a:lnTo>
                    <a:pt x="310" y="79"/>
                  </a:lnTo>
                  <a:lnTo>
                    <a:pt x="297" y="88"/>
                  </a:lnTo>
                  <a:lnTo>
                    <a:pt x="283" y="95"/>
                  </a:lnTo>
                  <a:lnTo>
                    <a:pt x="269" y="104"/>
                  </a:lnTo>
                  <a:lnTo>
                    <a:pt x="256" y="111"/>
                  </a:lnTo>
                  <a:lnTo>
                    <a:pt x="244" y="118"/>
                  </a:lnTo>
                  <a:lnTo>
                    <a:pt x="233" y="126"/>
                  </a:lnTo>
                  <a:lnTo>
                    <a:pt x="228" y="130"/>
                  </a:lnTo>
                  <a:lnTo>
                    <a:pt x="222" y="134"/>
                  </a:lnTo>
                  <a:lnTo>
                    <a:pt x="218" y="139"/>
                  </a:lnTo>
                  <a:lnTo>
                    <a:pt x="215" y="144"/>
                  </a:lnTo>
                  <a:lnTo>
                    <a:pt x="212" y="149"/>
                  </a:lnTo>
                  <a:lnTo>
                    <a:pt x="209" y="154"/>
                  </a:lnTo>
                  <a:lnTo>
                    <a:pt x="208" y="160"/>
                  </a:lnTo>
                  <a:lnTo>
                    <a:pt x="207" y="167"/>
                  </a:lnTo>
                  <a:lnTo>
                    <a:pt x="201" y="230"/>
                  </a:lnTo>
                  <a:lnTo>
                    <a:pt x="197" y="290"/>
                  </a:lnTo>
                  <a:lnTo>
                    <a:pt x="191" y="352"/>
                  </a:lnTo>
                  <a:lnTo>
                    <a:pt x="184" y="413"/>
                  </a:lnTo>
                  <a:lnTo>
                    <a:pt x="179" y="444"/>
                  </a:lnTo>
                  <a:lnTo>
                    <a:pt x="174" y="474"/>
                  </a:lnTo>
                  <a:lnTo>
                    <a:pt x="167" y="505"/>
                  </a:lnTo>
                  <a:lnTo>
                    <a:pt x="159" y="534"/>
                  </a:lnTo>
                  <a:lnTo>
                    <a:pt x="150" y="565"/>
                  </a:lnTo>
                  <a:lnTo>
                    <a:pt x="140" y="595"/>
                  </a:lnTo>
                  <a:lnTo>
                    <a:pt x="129" y="626"/>
                  </a:lnTo>
                  <a:lnTo>
                    <a:pt x="116" y="656"/>
                  </a:lnTo>
                  <a:lnTo>
                    <a:pt x="113" y="660"/>
                  </a:lnTo>
                  <a:lnTo>
                    <a:pt x="109" y="664"/>
                  </a:lnTo>
                  <a:lnTo>
                    <a:pt x="104" y="668"/>
                  </a:lnTo>
                  <a:lnTo>
                    <a:pt x="98" y="670"/>
                  </a:lnTo>
                  <a:lnTo>
                    <a:pt x="94" y="671"/>
                  </a:lnTo>
                  <a:lnTo>
                    <a:pt x="90" y="671"/>
                  </a:lnTo>
                  <a:lnTo>
                    <a:pt x="87" y="671"/>
                  </a:lnTo>
                  <a:lnTo>
                    <a:pt x="83" y="670"/>
                  </a:lnTo>
                  <a:lnTo>
                    <a:pt x="79" y="669"/>
                  </a:lnTo>
                  <a:lnTo>
                    <a:pt x="75" y="667"/>
                  </a:lnTo>
                  <a:lnTo>
                    <a:pt x="71" y="664"/>
                  </a:lnTo>
                  <a:lnTo>
                    <a:pt x="67" y="661"/>
                  </a:lnTo>
                  <a:lnTo>
                    <a:pt x="79" y="629"/>
                  </a:lnTo>
                  <a:lnTo>
                    <a:pt x="90" y="595"/>
                  </a:lnTo>
                  <a:lnTo>
                    <a:pt x="101" y="562"/>
                  </a:lnTo>
                  <a:lnTo>
                    <a:pt x="110" y="528"/>
                  </a:lnTo>
                  <a:lnTo>
                    <a:pt x="119" y="494"/>
                  </a:lnTo>
                  <a:lnTo>
                    <a:pt x="126" y="459"/>
                  </a:lnTo>
                  <a:lnTo>
                    <a:pt x="131" y="425"/>
                  </a:lnTo>
                  <a:lnTo>
                    <a:pt x="136" y="390"/>
                  </a:lnTo>
                  <a:lnTo>
                    <a:pt x="138" y="355"/>
                  </a:lnTo>
                  <a:lnTo>
                    <a:pt x="139" y="320"/>
                  </a:lnTo>
                  <a:lnTo>
                    <a:pt x="138" y="286"/>
                  </a:lnTo>
                  <a:lnTo>
                    <a:pt x="135" y="252"/>
                  </a:lnTo>
                  <a:lnTo>
                    <a:pt x="133" y="235"/>
                  </a:lnTo>
                  <a:lnTo>
                    <a:pt x="130" y="217"/>
                  </a:lnTo>
                  <a:lnTo>
                    <a:pt x="127" y="201"/>
                  </a:lnTo>
                  <a:lnTo>
                    <a:pt x="123" y="184"/>
                  </a:lnTo>
                  <a:lnTo>
                    <a:pt x="118" y="168"/>
                  </a:lnTo>
                  <a:lnTo>
                    <a:pt x="113" y="151"/>
                  </a:lnTo>
                  <a:lnTo>
                    <a:pt x="107" y="135"/>
                  </a:lnTo>
                  <a:lnTo>
                    <a:pt x="100" y="119"/>
                  </a:lnTo>
                </a:path>
              </a:pathLst>
            </a:custGeom>
            <a:noFill/>
            <a:ln w="3175" cmpd="sng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0" name="Freeform 140"/>
            <p:cNvSpPr>
              <a:spLocks noChangeArrowheads="1"/>
            </p:cNvSpPr>
            <p:nvPr/>
          </p:nvSpPr>
          <p:spPr bwMode="auto">
            <a:xfrm>
              <a:off x="581" y="129"/>
              <a:ext cx="48" cy="31"/>
            </a:xfrm>
            <a:custGeom>
              <a:avLst/>
              <a:gdLst>
                <a:gd name="T0" fmla="*/ 0 w 759"/>
                <a:gd name="T1" fmla="*/ 0 h 490"/>
                <a:gd name="T2" fmla="*/ 0 w 759"/>
                <a:gd name="T3" fmla="*/ 0 h 490"/>
                <a:gd name="T4" fmla="*/ 0 w 759"/>
                <a:gd name="T5" fmla="*/ 0 h 490"/>
                <a:gd name="T6" fmla="*/ 0 w 759"/>
                <a:gd name="T7" fmla="*/ 0 h 490"/>
                <a:gd name="T8" fmla="*/ 0 w 759"/>
                <a:gd name="T9" fmla="*/ 0 h 490"/>
                <a:gd name="T10" fmla="*/ 0 w 759"/>
                <a:gd name="T11" fmla="*/ 0 h 490"/>
                <a:gd name="T12" fmla="*/ 0 w 759"/>
                <a:gd name="T13" fmla="*/ 0 h 490"/>
                <a:gd name="T14" fmla="*/ 0 w 759"/>
                <a:gd name="T15" fmla="*/ 0 h 490"/>
                <a:gd name="T16" fmla="*/ 0 w 759"/>
                <a:gd name="T17" fmla="*/ 0 h 490"/>
                <a:gd name="T18" fmla="*/ 0 w 759"/>
                <a:gd name="T19" fmla="*/ 0 h 490"/>
                <a:gd name="T20" fmla="*/ 0 w 759"/>
                <a:gd name="T21" fmla="*/ 0 h 490"/>
                <a:gd name="T22" fmla="*/ 0 w 759"/>
                <a:gd name="T23" fmla="*/ 0 h 490"/>
                <a:gd name="T24" fmla="*/ 0 w 759"/>
                <a:gd name="T25" fmla="*/ 0 h 490"/>
                <a:gd name="T26" fmla="*/ 0 w 759"/>
                <a:gd name="T27" fmla="*/ 0 h 490"/>
                <a:gd name="T28" fmla="*/ 0 w 759"/>
                <a:gd name="T29" fmla="*/ 0 h 490"/>
                <a:gd name="T30" fmla="*/ 0 w 759"/>
                <a:gd name="T31" fmla="*/ 0 h 490"/>
                <a:gd name="T32" fmla="*/ 0 w 759"/>
                <a:gd name="T33" fmla="*/ 0 h 490"/>
                <a:gd name="T34" fmla="*/ 0 w 759"/>
                <a:gd name="T35" fmla="*/ 0 h 490"/>
                <a:gd name="T36" fmla="*/ 0 w 759"/>
                <a:gd name="T37" fmla="*/ 0 h 490"/>
                <a:gd name="T38" fmla="*/ 0 w 759"/>
                <a:gd name="T39" fmla="*/ 0 h 490"/>
                <a:gd name="T40" fmla="*/ 0 w 759"/>
                <a:gd name="T41" fmla="*/ 0 h 490"/>
                <a:gd name="T42" fmla="*/ 0 w 759"/>
                <a:gd name="T43" fmla="*/ 0 h 490"/>
                <a:gd name="T44" fmla="*/ 0 w 759"/>
                <a:gd name="T45" fmla="*/ 0 h 490"/>
                <a:gd name="T46" fmla="*/ 0 w 759"/>
                <a:gd name="T47" fmla="*/ 0 h 490"/>
                <a:gd name="T48" fmla="*/ 0 w 759"/>
                <a:gd name="T49" fmla="*/ 0 h 490"/>
                <a:gd name="T50" fmla="*/ 0 w 759"/>
                <a:gd name="T51" fmla="*/ 0 h 490"/>
                <a:gd name="T52" fmla="*/ 0 w 759"/>
                <a:gd name="T53" fmla="*/ 0 h 490"/>
                <a:gd name="T54" fmla="*/ 0 w 759"/>
                <a:gd name="T55" fmla="*/ 0 h 490"/>
                <a:gd name="T56" fmla="*/ 0 w 759"/>
                <a:gd name="T57" fmla="*/ 0 h 490"/>
                <a:gd name="T58" fmla="*/ 0 w 759"/>
                <a:gd name="T59" fmla="*/ 0 h 490"/>
                <a:gd name="T60" fmla="*/ 0 w 759"/>
                <a:gd name="T61" fmla="*/ 0 h 490"/>
                <a:gd name="T62" fmla="*/ 0 w 759"/>
                <a:gd name="T63" fmla="*/ 0 h 490"/>
                <a:gd name="T64" fmla="*/ 0 w 759"/>
                <a:gd name="T65" fmla="*/ 0 h 490"/>
                <a:gd name="T66" fmla="*/ 0 w 759"/>
                <a:gd name="T67" fmla="*/ 0 h 490"/>
                <a:gd name="T68" fmla="*/ 0 w 759"/>
                <a:gd name="T69" fmla="*/ 0 h 490"/>
                <a:gd name="T70" fmla="*/ 0 w 759"/>
                <a:gd name="T71" fmla="*/ 0 h 490"/>
                <a:gd name="T72" fmla="*/ 0 w 759"/>
                <a:gd name="T73" fmla="*/ 0 h 490"/>
                <a:gd name="T74" fmla="*/ 0 w 759"/>
                <a:gd name="T75" fmla="*/ 0 h 490"/>
                <a:gd name="T76" fmla="*/ 0 w 759"/>
                <a:gd name="T77" fmla="*/ 0 h 490"/>
                <a:gd name="T78" fmla="*/ 0 w 759"/>
                <a:gd name="T79" fmla="*/ 0 h 490"/>
                <a:gd name="T80" fmla="*/ 0 w 759"/>
                <a:gd name="T81" fmla="*/ 0 h 490"/>
                <a:gd name="T82" fmla="*/ 0 w 759"/>
                <a:gd name="T83" fmla="*/ 0 h 490"/>
                <a:gd name="T84" fmla="*/ 0 w 759"/>
                <a:gd name="T85" fmla="*/ 0 h 490"/>
                <a:gd name="T86" fmla="*/ 0 w 759"/>
                <a:gd name="T87" fmla="*/ 0 h 490"/>
                <a:gd name="T88" fmla="*/ 0 w 759"/>
                <a:gd name="T89" fmla="*/ 0 h 490"/>
                <a:gd name="T90" fmla="*/ 0 w 759"/>
                <a:gd name="T91" fmla="*/ 0 h 490"/>
                <a:gd name="T92" fmla="*/ 0 w 759"/>
                <a:gd name="T93" fmla="*/ 0 h 490"/>
                <a:gd name="T94" fmla="*/ 0 w 759"/>
                <a:gd name="T95" fmla="*/ 0 h 490"/>
                <a:gd name="T96" fmla="*/ 0 w 759"/>
                <a:gd name="T97" fmla="*/ 0 h 490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759"/>
                <a:gd name="T148" fmla="*/ 0 h 490"/>
                <a:gd name="T149" fmla="*/ 759 w 759"/>
                <a:gd name="T150" fmla="*/ 490 h 490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759" h="490">
                  <a:moveTo>
                    <a:pt x="232" y="28"/>
                  </a:moveTo>
                  <a:lnTo>
                    <a:pt x="208" y="29"/>
                  </a:lnTo>
                  <a:lnTo>
                    <a:pt x="182" y="28"/>
                  </a:lnTo>
                  <a:lnTo>
                    <a:pt x="158" y="27"/>
                  </a:lnTo>
                  <a:lnTo>
                    <a:pt x="133" y="26"/>
                  </a:lnTo>
                  <a:lnTo>
                    <a:pt x="121" y="26"/>
                  </a:lnTo>
                  <a:lnTo>
                    <a:pt x="109" y="26"/>
                  </a:lnTo>
                  <a:lnTo>
                    <a:pt x="98" y="27"/>
                  </a:lnTo>
                  <a:lnTo>
                    <a:pt x="87" y="29"/>
                  </a:lnTo>
                  <a:lnTo>
                    <a:pt x="75" y="31"/>
                  </a:lnTo>
                  <a:lnTo>
                    <a:pt x="64" y="34"/>
                  </a:lnTo>
                  <a:lnTo>
                    <a:pt x="54" y="38"/>
                  </a:lnTo>
                  <a:lnTo>
                    <a:pt x="43" y="44"/>
                  </a:lnTo>
                  <a:lnTo>
                    <a:pt x="36" y="49"/>
                  </a:lnTo>
                  <a:lnTo>
                    <a:pt x="30" y="55"/>
                  </a:lnTo>
                  <a:lnTo>
                    <a:pt x="24" y="60"/>
                  </a:lnTo>
                  <a:lnTo>
                    <a:pt x="19" y="66"/>
                  </a:lnTo>
                  <a:lnTo>
                    <a:pt x="14" y="71"/>
                  </a:lnTo>
                  <a:lnTo>
                    <a:pt x="10" y="77"/>
                  </a:lnTo>
                  <a:lnTo>
                    <a:pt x="7" y="83"/>
                  </a:lnTo>
                  <a:lnTo>
                    <a:pt x="5" y="89"/>
                  </a:lnTo>
                  <a:lnTo>
                    <a:pt x="3" y="95"/>
                  </a:lnTo>
                  <a:lnTo>
                    <a:pt x="1" y="101"/>
                  </a:lnTo>
                  <a:lnTo>
                    <a:pt x="0" y="107"/>
                  </a:lnTo>
                  <a:lnTo>
                    <a:pt x="0" y="113"/>
                  </a:lnTo>
                  <a:lnTo>
                    <a:pt x="1" y="126"/>
                  </a:lnTo>
                  <a:lnTo>
                    <a:pt x="3" y="138"/>
                  </a:lnTo>
                  <a:lnTo>
                    <a:pt x="6" y="151"/>
                  </a:lnTo>
                  <a:lnTo>
                    <a:pt x="11" y="163"/>
                  </a:lnTo>
                  <a:lnTo>
                    <a:pt x="19" y="175"/>
                  </a:lnTo>
                  <a:lnTo>
                    <a:pt x="26" y="188"/>
                  </a:lnTo>
                  <a:lnTo>
                    <a:pt x="33" y="200"/>
                  </a:lnTo>
                  <a:lnTo>
                    <a:pt x="42" y="211"/>
                  </a:lnTo>
                  <a:lnTo>
                    <a:pt x="50" y="222"/>
                  </a:lnTo>
                  <a:lnTo>
                    <a:pt x="59" y="232"/>
                  </a:lnTo>
                  <a:lnTo>
                    <a:pt x="83" y="254"/>
                  </a:lnTo>
                  <a:lnTo>
                    <a:pt x="106" y="273"/>
                  </a:lnTo>
                  <a:lnTo>
                    <a:pt x="130" y="292"/>
                  </a:lnTo>
                  <a:lnTo>
                    <a:pt x="154" y="311"/>
                  </a:lnTo>
                  <a:lnTo>
                    <a:pt x="176" y="329"/>
                  </a:lnTo>
                  <a:lnTo>
                    <a:pt x="197" y="347"/>
                  </a:lnTo>
                  <a:lnTo>
                    <a:pt x="207" y="357"/>
                  </a:lnTo>
                  <a:lnTo>
                    <a:pt x="216" y="366"/>
                  </a:lnTo>
                  <a:lnTo>
                    <a:pt x="224" y="378"/>
                  </a:lnTo>
                  <a:lnTo>
                    <a:pt x="232" y="388"/>
                  </a:lnTo>
                  <a:lnTo>
                    <a:pt x="240" y="399"/>
                  </a:lnTo>
                  <a:lnTo>
                    <a:pt x="250" y="409"/>
                  </a:lnTo>
                  <a:lnTo>
                    <a:pt x="260" y="417"/>
                  </a:lnTo>
                  <a:lnTo>
                    <a:pt x="272" y="425"/>
                  </a:lnTo>
                  <a:lnTo>
                    <a:pt x="283" y="433"/>
                  </a:lnTo>
                  <a:lnTo>
                    <a:pt x="294" y="443"/>
                  </a:lnTo>
                  <a:lnTo>
                    <a:pt x="303" y="452"/>
                  </a:lnTo>
                  <a:lnTo>
                    <a:pt x="312" y="463"/>
                  </a:lnTo>
                  <a:lnTo>
                    <a:pt x="315" y="467"/>
                  </a:lnTo>
                  <a:lnTo>
                    <a:pt x="321" y="472"/>
                  </a:lnTo>
                  <a:lnTo>
                    <a:pt x="329" y="476"/>
                  </a:lnTo>
                  <a:lnTo>
                    <a:pt x="339" y="480"/>
                  </a:lnTo>
                  <a:lnTo>
                    <a:pt x="348" y="484"/>
                  </a:lnTo>
                  <a:lnTo>
                    <a:pt x="358" y="487"/>
                  </a:lnTo>
                  <a:lnTo>
                    <a:pt x="368" y="489"/>
                  </a:lnTo>
                  <a:lnTo>
                    <a:pt x="376" y="490"/>
                  </a:lnTo>
                  <a:lnTo>
                    <a:pt x="399" y="488"/>
                  </a:lnTo>
                  <a:lnTo>
                    <a:pt x="421" y="487"/>
                  </a:lnTo>
                  <a:lnTo>
                    <a:pt x="443" y="484"/>
                  </a:lnTo>
                  <a:lnTo>
                    <a:pt x="465" y="481"/>
                  </a:lnTo>
                  <a:lnTo>
                    <a:pt x="487" y="477"/>
                  </a:lnTo>
                  <a:lnTo>
                    <a:pt x="508" y="473"/>
                  </a:lnTo>
                  <a:lnTo>
                    <a:pt x="531" y="468"/>
                  </a:lnTo>
                  <a:lnTo>
                    <a:pt x="552" y="463"/>
                  </a:lnTo>
                  <a:lnTo>
                    <a:pt x="573" y="457"/>
                  </a:lnTo>
                  <a:lnTo>
                    <a:pt x="595" y="450"/>
                  </a:lnTo>
                  <a:lnTo>
                    <a:pt x="615" y="443"/>
                  </a:lnTo>
                  <a:lnTo>
                    <a:pt x="635" y="434"/>
                  </a:lnTo>
                  <a:lnTo>
                    <a:pt x="656" y="426"/>
                  </a:lnTo>
                  <a:lnTo>
                    <a:pt x="676" y="418"/>
                  </a:lnTo>
                  <a:lnTo>
                    <a:pt x="695" y="409"/>
                  </a:lnTo>
                  <a:lnTo>
                    <a:pt x="715" y="399"/>
                  </a:lnTo>
                  <a:lnTo>
                    <a:pt x="721" y="397"/>
                  </a:lnTo>
                  <a:lnTo>
                    <a:pt x="726" y="394"/>
                  </a:lnTo>
                  <a:lnTo>
                    <a:pt x="730" y="391"/>
                  </a:lnTo>
                  <a:lnTo>
                    <a:pt x="735" y="388"/>
                  </a:lnTo>
                  <a:lnTo>
                    <a:pt x="742" y="380"/>
                  </a:lnTo>
                  <a:lnTo>
                    <a:pt x="748" y="371"/>
                  </a:lnTo>
                  <a:lnTo>
                    <a:pt x="753" y="361"/>
                  </a:lnTo>
                  <a:lnTo>
                    <a:pt x="756" y="351"/>
                  </a:lnTo>
                  <a:lnTo>
                    <a:pt x="758" y="341"/>
                  </a:lnTo>
                  <a:lnTo>
                    <a:pt x="759" y="330"/>
                  </a:lnTo>
                  <a:lnTo>
                    <a:pt x="758" y="320"/>
                  </a:lnTo>
                  <a:lnTo>
                    <a:pt x="756" y="310"/>
                  </a:lnTo>
                  <a:lnTo>
                    <a:pt x="753" y="300"/>
                  </a:lnTo>
                  <a:lnTo>
                    <a:pt x="748" y="291"/>
                  </a:lnTo>
                  <a:lnTo>
                    <a:pt x="742" y="284"/>
                  </a:lnTo>
                  <a:lnTo>
                    <a:pt x="735" y="278"/>
                  </a:lnTo>
                  <a:lnTo>
                    <a:pt x="730" y="275"/>
                  </a:lnTo>
                  <a:lnTo>
                    <a:pt x="726" y="273"/>
                  </a:lnTo>
                  <a:lnTo>
                    <a:pt x="721" y="271"/>
                  </a:lnTo>
                  <a:lnTo>
                    <a:pt x="715" y="270"/>
                  </a:lnTo>
                  <a:lnTo>
                    <a:pt x="705" y="267"/>
                  </a:lnTo>
                  <a:lnTo>
                    <a:pt x="695" y="265"/>
                  </a:lnTo>
                  <a:lnTo>
                    <a:pt x="686" y="264"/>
                  </a:lnTo>
                  <a:lnTo>
                    <a:pt x="676" y="264"/>
                  </a:lnTo>
                  <a:lnTo>
                    <a:pt x="656" y="264"/>
                  </a:lnTo>
                  <a:lnTo>
                    <a:pt x="635" y="267"/>
                  </a:lnTo>
                  <a:lnTo>
                    <a:pt x="595" y="275"/>
                  </a:lnTo>
                  <a:lnTo>
                    <a:pt x="554" y="285"/>
                  </a:lnTo>
                  <a:lnTo>
                    <a:pt x="534" y="289"/>
                  </a:lnTo>
                  <a:lnTo>
                    <a:pt x="514" y="293"/>
                  </a:lnTo>
                  <a:lnTo>
                    <a:pt x="504" y="294"/>
                  </a:lnTo>
                  <a:lnTo>
                    <a:pt x="495" y="295"/>
                  </a:lnTo>
                  <a:lnTo>
                    <a:pt x="486" y="295"/>
                  </a:lnTo>
                  <a:lnTo>
                    <a:pt x="476" y="294"/>
                  </a:lnTo>
                  <a:lnTo>
                    <a:pt x="467" y="294"/>
                  </a:lnTo>
                  <a:lnTo>
                    <a:pt x="459" y="292"/>
                  </a:lnTo>
                  <a:lnTo>
                    <a:pt x="449" y="290"/>
                  </a:lnTo>
                  <a:lnTo>
                    <a:pt x="441" y="286"/>
                  </a:lnTo>
                  <a:lnTo>
                    <a:pt x="432" y="282"/>
                  </a:lnTo>
                  <a:lnTo>
                    <a:pt x="424" y="277"/>
                  </a:lnTo>
                  <a:lnTo>
                    <a:pt x="417" y="272"/>
                  </a:lnTo>
                  <a:lnTo>
                    <a:pt x="409" y="265"/>
                  </a:lnTo>
                  <a:lnTo>
                    <a:pt x="403" y="259"/>
                  </a:lnTo>
                  <a:lnTo>
                    <a:pt x="398" y="253"/>
                  </a:lnTo>
                  <a:lnTo>
                    <a:pt x="394" y="247"/>
                  </a:lnTo>
                  <a:lnTo>
                    <a:pt x="389" y="239"/>
                  </a:lnTo>
                  <a:lnTo>
                    <a:pt x="383" y="225"/>
                  </a:lnTo>
                  <a:lnTo>
                    <a:pt x="379" y="210"/>
                  </a:lnTo>
                  <a:lnTo>
                    <a:pt x="375" y="194"/>
                  </a:lnTo>
                  <a:lnTo>
                    <a:pt x="373" y="176"/>
                  </a:lnTo>
                  <a:lnTo>
                    <a:pt x="372" y="159"/>
                  </a:lnTo>
                  <a:lnTo>
                    <a:pt x="371" y="142"/>
                  </a:lnTo>
                  <a:lnTo>
                    <a:pt x="370" y="124"/>
                  </a:lnTo>
                  <a:lnTo>
                    <a:pt x="369" y="105"/>
                  </a:lnTo>
                  <a:lnTo>
                    <a:pt x="366" y="88"/>
                  </a:lnTo>
                  <a:lnTo>
                    <a:pt x="363" y="70"/>
                  </a:lnTo>
                  <a:lnTo>
                    <a:pt x="359" y="53"/>
                  </a:lnTo>
                  <a:lnTo>
                    <a:pt x="353" y="37"/>
                  </a:lnTo>
                  <a:lnTo>
                    <a:pt x="349" y="29"/>
                  </a:lnTo>
                  <a:lnTo>
                    <a:pt x="345" y="21"/>
                  </a:lnTo>
                  <a:lnTo>
                    <a:pt x="340" y="14"/>
                  </a:lnTo>
                  <a:lnTo>
                    <a:pt x="334" y="7"/>
                  </a:lnTo>
                  <a:lnTo>
                    <a:pt x="329" y="3"/>
                  </a:lnTo>
                  <a:lnTo>
                    <a:pt x="324" y="1"/>
                  </a:lnTo>
                  <a:lnTo>
                    <a:pt x="319" y="0"/>
                  </a:lnTo>
                  <a:lnTo>
                    <a:pt x="314" y="0"/>
                  </a:lnTo>
                  <a:lnTo>
                    <a:pt x="302" y="3"/>
                  </a:lnTo>
                  <a:lnTo>
                    <a:pt x="289" y="7"/>
                  </a:lnTo>
                  <a:lnTo>
                    <a:pt x="275" y="13"/>
                  </a:lnTo>
                  <a:lnTo>
                    <a:pt x="260" y="19"/>
                  </a:lnTo>
                  <a:lnTo>
                    <a:pt x="246" y="25"/>
                  </a:lnTo>
                  <a:lnTo>
                    <a:pt x="232" y="28"/>
                  </a:lnTo>
                  <a:close/>
                </a:path>
              </a:pathLst>
            </a:custGeom>
            <a:solidFill>
              <a:srgbClr val="A6A6A6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1" name="Freeform 141"/>
            <p:cNvSpPr>
              <a:spLocks noChangeArrowheads="1"/>
            </p:cNvSpPr>
            <p:nvPr/>
          </p:nvSpPr>
          <p:spPr bwMode="auto">
            <a:xfrm>
              <a:off x="586" y="132"/>
              <a:ext cx="38" cy="25"/>
            </a:xfrm>
            <a:custGeom>
              <a:avLst/>
              <a:gdLst>
                <a:gd name="T0" fmla="*/ 0 w 623"/>
                <a:gd name="T1" fmla="*/ 0 h 397"/>
                <a:gd name="T2" fmla="*/ 0 w 623"/>
                <a:gd name="T3" fmla="*/ 0 h 397"/>
                <a:gd name="T4" fmla="*/ 0 w 623"/>
                <a:gd name="T5" fmla="*/ 0 h 397"/>
                <a:gd name="T6" fmla="*/ 0 w 623"/>
                <a:gd name="T7" fmla="*/ 0 h 397"/>
                <a:gd name="T8" fmla="*/ 0 w 623"/>
                <a:gd name="T9" fmla="*/ 0 h 397"/>
                <a:gd name="T10" fmla="*/ 0 w 623"/>
                <a:gd name="T11" fmla="*/ 0 h 397"/>
                <a:gd name="T12" fmla="*/ 0 w 623"/>
                <a:gd name="T13" fmla="*/ 0 h 397"/>
                <a:gd name="T14" fmla="*/ 0 w 623"/>
                <a:gd name="T15" fmla="*/ 0 h 397"/>
                <a:gd name="T16" fmla="*/ 0 w 623"/>
                <a:gd name="T17" fmla="*/ 0 h 397"/>
                <a:gd name="T18" fmla="*/ 0 w 623"/>
                <a:gd name="T19" fmla="*/ 0 h 397"/>
                <a:gd name="T20" fmla="*/ 0 w 623"/>
                <a:gd name="T21" fmla="*/ 0 h 397"/>
                <a:gd name="T22" fmla="*/ 0 w 623"/>
                <a:gd name="T23" fmla="*/ 0 h 397"/>
                <a:gd name="T24" fmla="*/ 0 w 623"/>
                <a:gd name="T25" fmla="*/ 0 h 397"/>
                <a:gd name="T26" fmla="*/ 0 w 623"/>
                <a:gd name="T27" fmla="*/ 0 h 397"/>
                <a:gd name="T28" fmla="*/ 0 w 623"/>
                <a:gd name="T29" fmla="*/ 0 h 397"/>
                <a:gd name="T30" fmla="*/ 0 w 623"/>
                <a:gd name="T31" fmla="*/ 0 h 397"/>
                <a:gd name="T32" fmla="*/ 0 w 623"/>
                <a:gd name="T33" fmla="*/ 0 h 397"/>
                <a:gd name="T34" fmla="*/ 0 w 623"/>
                <a:gd name="T35" fmla="*/ 0 h 397"/>
                <a:gd name="T36" fmla="*/ 0 w 623"/>
                <a:gd name="T37" fmla="*/ 0 h 397"/>
                <a:gd name="T38" fmla="*/ 0 w 623"/>
                <a:gd name="T39" fmla="*/ 0 h 397"/>
                <a:gd name="T40" fmla="*/ 0 w 623"/>
                <a:gd name="T41" fmla="*/ 0 h 397"/>
                <a:gd name="T42" fmla="*/ 0 w 623"/>
                <a:gd name="T43" fmla="*/ 0 h 397"/>
                <a:gd name="T44" fmla="*/ 0 w 623"/>
                <a:gd name="T45" fmla="*/ 0 h 397"/>
                <a:gd name="T46" fmla="*/ 0 w 623"/>
                <a:gd name="T47" fmla="*/ 0 h 397"/>
                <a:gd name="T48" fmla="*/ 0 w 623"/>
                <a:gd name="T49" fmla="*/ 0 h 397"/>
                <a:gd name="T50" fmla="*/ 0 w 623"/>
                <a:gd name="T51" fmla="*/ 0 h 397"/>
                <a:gd name="T52" fmla="*/ 0 w 623"/>
                <a:gd name="T53" fmla="*/ 0 h 397"/>
                <a:gd name="T54" fmla="*/ 0 w 623"/>
                <a:gd name="T55" fmla="*/ 0 h 397"/>
                <a:gd name="T56" fmla="*/ 0 w 623"/>
                <a:gd name="T57" fmla="*/ 0 h 397"/>
                <a:gd name="T58" fmla="*/ 0 w 623"/>
                <a:gd name="T59" fmla="*/ 0 h 397"/>
                <a:gd name="T60" fmla="*/ 0 w 623"/>
                <a:gd name="T61" fmla="*/ 0 h 397"/>
                <a:gd name="T62" fmla="*/ 0 w 623"/>
                <a:gd name="T63" fmla="*/ 0 h 397"/>
                <a:gd name="T64" fmla="*/ 0 w 623"/>
                <a:gd name="T65" fmla="*/ 0 h 397"/>
                <a:gd name="T66" fmla="*/ 0 w 623"/>
                <a:gd name="T67" fmla="*/ 0 h 397"/>
                <a:gd name="T68" fmla="*/ 0 w 623"/>
                <a:gd name="T69" fmla="*/ 0 h 397"/>
                <a:gd name="T70" fmla="*/ 0 w 623"/>
                <a:gd name="T71" fmla="*/ 0 h 397"/>
                <a:gd name="T72" fmla="*/ 0 w 623"/>
                <a:gd name="T73" fmla="*/ 0 h 397"/>
                <a:gd name="T74" fmla="*/ 0 w 623"/>
                <a:gd name="T75" fmla="*/ 0 h 397"/>
                <a:gd name="T76" fmla="*/ 0 w 623"/>
                <a:gd name="T77" fmla="*/ 0 h 397"/>
                <a:gd name="T78" fmla="*/ 0 w 623"/>
                <a:gd name="T79" fmla="*/ 0 h 397"/>
                <a:gd name="T80" fmla="*/ 0 w 623"/>
                <a:gd name="T81" fmla="*/ 0 h 397"/>
                <a:gd name="T82" fmla="*/ 0 w 623"/>
                <a:gd name="T83" fmla="*/ 0 h 397"/>
                <a:gd name="T84" fmla="*/ 0 w 623"/>
                <a:gd name="T85" fmla="*/ 0 h 397"/>
                <a:gd name="T86" fmla="*/ 0 w 623"/>
                <a:gd name="T87" fmla="*/ 0 h 397"/>
                <a:gd name="T88" fmla="*/ 0 w 623"/>
                <a:gd name="T89" fmla="*/ 0 h 397"/>
                <a:gd name="T90" fmla="*/ 0 w 623"/>
                <a:gd name="T91" fmla="*/ 0 h 397"/>
                <a:gd name="T92" fmla="*/ 0 w 623"/>
                <a:gd name="T93" fmla="*/ 0 h 397"/>
                <a:gd name="T94" fmla="*/ 0 w 623"/>
                <a:gd name="T95" fmla="*/ 0 h 397"/>
                <a:gd name="T96" fmla="*/ 0 w 623"/>
                <a:gd name="T97" fmla="*/ 0 h 397"/>
                <a:gd name="T98" fmla="*/ 0 w 623"/>
                <a:gd name="T99" fmla="*/ 0 h 397"/>
                <a:gd name="T100" fmla="*/ 0 w 623"/>
                <a:gd name="T101" fmla="*/ 0 h 397"/>
                <a:gd name="T102" fmla="*/ 0 w 623"/>
                <a:gd name="T103" fmla="*/ 0 h 397"/>
                <a:gd name="T104" fmla="*/ 0 w 623"/>
                <a:gd name="T105" fmla="*/ 0 h 397"/>
                <a:gd name="T106" fmla="*/ 0 w 623"/>
                <a:gd name="T107" fmla="*/ 0 h 397"/>
                <a:gd name="T108" fmla="*/ 0 w 623"/>
                <a:gd name="T109" fmla="*/ 0 h 397"/>
                <a:gd name="T110" fmla="*/ 0 w 623"/>
                <a:gd name="T111" fmla="*/ 0 h 397"/>
                <a:gd name="T112" fmla="*/ 0 w 623"/>
                <a:gd name="T113" fmla="*/ 0 h 397"/>
                <a:gd name="T114" fmla="*/ 0 w 623"/>
                <a:gd name="T115" fmla="*/ 0 h 397"/>
                <a:gd name="T116" fmla="*/ 0 w 623"/>
                <a:gd name="T117" fmla="*/ 0 h 397"/>
                <a:gd name="T118" fmla="*/ 0 w 623"/>
                <a:gd name="T119" fmla="*/ 0 h 397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623"/>
                <a:gd name="T181" fmla="*/ 0 h 397"/>
                <a:gd name="T182" fmla="*/ 623 w 623"/>
                <a:gd name="T183" fmla="*/ 397 h 397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623" h="397">
                  <a:moveTo>
                    <a:pt x="236" y="244"/>
                  </a:moveTo>
                  <a:lnTo>
                    <a:pt x="246" y="256"/>
                  </a:lnTo>
                  <a:lnTo>
                    <a:pt x="257" y="268"/>
                  </a:lnTo>
                  <a:lnTo>
                    <a:pt x="268" y="277"/>
                  </a:lnTo>
                  <a:lnTo>
                    <a:pt x="279" y="286"/>
                  </a:lnTo>
                  <a:lnTo>
                    <a:pt x="291" y="293"/>
                  </a:lnTo>
                  <a:lnTo>
                    <a:pt x="303" y="299"/>
                  </a:lnTo>
                  <a:lnTo>
                    <a:pt x="317" y="304"/>
                  </a:lnTo>
                  <a:lnTo>
                    <a:pt x="330" y="309"/>
                  </a:lnTo>
                  <a:lnTo>
                    <a:pt x="343" y="312"/>
                  </a:lnTo>
                  <a:lnTo>
                    <a:pt x="356" y="314"/>
                  </a:lnTo>
                  <a:lnTo>
                    <a:pt x="370" y="316"/>
                  </a:lnTo>
                  <a:lnTo>
                    <a:pt x="385" y="317"/>
                  </a:lnTo>
                  <a:lnTo>
                    <a:pt x="399" y="318"/>
                  </a:lnTo>
                  <a:lnTo>
                    <a:pt x="412" y="317"/>
                  </a:lnTo>
                  <a:lnTo>
                    <a:pt x="426" y="317"/>
                  </a:lnTo>
                  <a:lnTo>
                    <a:pt x="440" y="316"/>
                  </a:lnTo>
                  <a:lnTo>
                    <a:pt x="468" y="312"/>
                  </a:lnTo>
                  <a:lnTo>
                    <a:pt x="494" y="308"/>
                  </a:lnTo>
                  <a:lnTo>
                    <a:pt x="520" y="303"/>
                  </a:lnTo>
                  <a:lnTo>
                    <a:pt x="543" y="298"/>
                  </a:lnTo>
                  <a:lnTo>
                    <a:pt x="564" y="293"/>
                  </a:lnTo>
                  <a:lnTo>
                    <a:pt x="584" y="289"/>
                  </a:lnTo>
                  <a:lnTo>
                    <a:pt x="599" y="287"/>
                  </a:lnTo>
                  <a:lnTo>
                    <a:pt x="612" y="287"/>
                  </a:lnTo>
                  <a:lnTo>
                    <a:pt x="618" y="292"/>
                  </a:lnTo>
                  <a:lnTo>
                    <a:pt x="622" y="298"/>
                  </a:lnTo>
                  <a:lnTo>
                    <a:pt x="623" y="303"/>
                  </a:lnTo>
                  <a:lnTo>
                    <a:pt x="622" y="309"/>
                  </a:lnTo>
                  <a:lnTo>
                    <a:pt x="618" y="315"/>
                  </a:lnTo>
                  <a:lnTo>
                    <a:pt x="612" y="320"/>
                  </a:lnTo>
                  <a:lnTo>
                    <a:pt x="604" y="326"/>
                  </a:lnTo>
                  <a:lnTo>
                    <a:pt x="594" y="333"/>
                  </a:lnTo>
                  <a:lnTo>
                    <a:pt x="582" y="339"/>
                  </a:lnTo>
                  <a:lnTo>
                    <a:pt x="569" y="345"/>
                  </a:lnTo>
                  <a:lnTo>
                    <a:pt x="554" y="351"/>
                  </a:lnTo>
                  <a:lnTo>
                    <a:pt x="538" y="356"/>
                  </a:lnTo>
                  <a:lnTo>
                    <a:pt x="505" y="367"/>
                  </a:lnTo>
                  <a:lnTo>
                    <a:pt x="467" y="376"/>
                  </a:lnTo>
                  <a:lnTo>
                    <a:pt x="429" y="384"/>
                  </a:lnTo>
                  <a:lnTo>
                    <a:pt x="391" y="390"/>
                  </a:lnTo>
                  <a:lnTo>
                    <a:pt x="372" y="392"/>
                  </a:lnTo>
                  <a:lnTo>
                    <a:pt x="354" y="395"/>
                  </a:lnTo>
                  <a:lnTo>
                    <a:pt x="337" y="396"/>
                  </a:lnTo>
                  <a:lnTo>
                    <a:pt x="321" y="397"/>
                  </a:lnTo>
                  <a:lnTo>
                    <a:pt x="305" y="397"/>
                  </a:lnTo>
                  <a:lnTo>
                    <a:pt x="291" y="396"/>
                  </a:lnTo>
                  <a:lnTo>
                    <a:pt x="278" y="394"/>
                  </a:lnTo>
                  <a:lnTo>
                    <a:pt x="267" y="391"/>
                  </a:lnTo>
                  <a:lnTo>
                    <a:pt x="258" y="388"/>
                  </a:lnTo>
                  <a:lnTo>
                    <a:pt x="250" y="384"/>
                  </a:lnTo>
                  <a:lnTo>
                    <a:pt x="244" y="379"/>
                  </a:lnTo>
                  <a:lnTo>
                    <a:pt x="241" y="373"/>
                  </a:lnTo>
                  <a:lnTo>
                    <a:pt x="234" y="352"/>
                  </a:lnTo>
                  <a:lnTo>
                    <a:pt x="226" y="332"/>
                  </a:lnTo>
                  <a:lnTo>
                    <a:pt x="217" y="312"/>
                  </a:lnTo>
                  <a:lnTo>
                    <a:pt x="208" y="295"/>
                  </a:lnTo>
                  <a:lnTo>
                    <a:pt x="199" y="279"/>
                  </a:lnTo>
                  <a:lnTo>
                    <a:pt x="188" y="263"/>
                  </a:lnTo>
                  <a:lnTo>
                    <a:pt x="178" y="250"/>
                  </a:lnTo>
                  <a:lnTo>
                    <a:pt x="167" y="237"/>
                  </a:lnTo>
                  <a:lnTo>
                    <a:pt x="157" y="225"/>
                  </a:lnTo>
                  <a:lnTo>
                    <a:pt x="146" y="214"/>
                  </a:lnTo>
                  <a:lnTo>
                    <a:pt x="135" y="204"/>
                  </a:lnTo>
                  <a:lnTo>
                    <a:pt x="123" y="193"/>
                  </a:lnTo>
                  <a:lnTo>
                    <a:pt x="102" y="177"/>
                  </a:lnTo>
                  <a:lnTo>
                    <a:pt x="81" y="162"/>
                  </a:lnTo>
                  <a:lnTo>
                    <a:pt x="61" y="150"/>
                  </a:lnTo>
                  <a:lnTo>
                    <a:pt x="43" y="137"/>
                  </a:lnTo>
                  <a:lnTo>
                    <a:pt x="28" y="127"/>
                  </a:lnTo>
                  <a:lnTo>
                    <a:pt x="16" y="117"/>
                  </a:lnTo>
                  <a:lnTo>
                    <a:pt x="11" y="112"/>
                  </a:lnTo>
                  <a:lnTo>
                    <a:pt x="7" y="107"/>
                  </a:lnTo>
                  <a:lnTo>
                    <a:pt x="4" y="102"/>
                  </a:lnTo>
                  <a:lnTo>
                    <a:pt x="1" y="97"/>
                  </a:lnTo>
                  <a:lnTo>
                    <a:pt x="0" y="91"/>
                  </a:lnTo>
                  <a:lnTo>
                    <a:pt x="0" y="86"/>
                  </a:lnTo>
                  <a:lnTo>
                    <a:pt x="2" y="79"/>
                  </a:lnTo>
                  <a:lnTo>
                    <a:pt x="5" y="72"/>
                  </a:lnTo>
                  <a:lnTo>
                    <a:pt x="23" y="77"/>
                  </a:lnTo>
                  <a:lnTo>
                    <a:pt x="40" y="83"/>
                  </a:lnTo>
                  <a:lnTo>
                    <a:pt x="56" y="89"/>
                  </a:lnTo>
                  <a:lnTo>
                    <a:pt x="73" y="95"/>
                  </a:lnTo>
                  <a:lnTo>
                    <a:pt x="90" y="101"/>
                  </a:lnTo>
                  <a:lnTo>
                    <a:pt x="107" y="105"/>
                  </a:lnTo>
                  <a:lnTo>
                    <a:pt x="116" y="107"/>
                  </a:lnTo>
                  <a:lnTo>
                    <a:pt x="125" y="108"/>
                  </a:lnTo>
                  <a:lnTo>
                    <a:pt x="135" y="109"/>
                  </a:lnTo>
                  <a:lnTo>
                    <a:pt x="145" y="110"/>
                  </a:lnTo>
                  <a:lnTo>
                    <a:pt x="150" y="109"/>
                  </a:lnTo>
                  <a:lnTo>
                    <a:pt x="155" y="107"/>
                  </a:lnTo>
                  <a:lnTo>
                    <a:pt x="160" y="105"/>
                  </a:lnTo>
                  <a:lnTo>
                    <a:pt x="164" y="102"/>
                  </a:lnTo>
                  <a:lnTo>
                    <a:pt x="174" y="93"/>
                  </a:lnTo>
                  <a:lnTo>
                    <a:pt x="183" y="82"/>
                  </a:lnTo>
                  <a:lnTo>
                    <a:pt x="201" y="55"/>
                  </a:lnTo>
                  <a:lnTo>
                    <a:pt x="217" y="29"/>
                  </a:lnTo>
                  <a:lnTo>
                    <a:pt x="224" y="18"/>
                  </a:lnTo>
                  <a:lnTo>
                    <a:pt x="230" y="8"/>
                  </a:lnTo>
                  <a:lnTo>
                    <a:pt x="233" y="5"/>
                  </a:lnTo>
                  <a:lnTo>
                    <a:pt x="235" y="3"/>
                  </a:lnTo>
                  <a:lnTo>
                    <a:pt x="238" y="1"/>
                  </a:lnTo>
                  <a:lnTo>
                    <a:pt x="240" y="0"/>
                  </a:lnTo>
                  <a:lnTo>
                    <a:pt x="243" y="1"/>
                  </a:lnTo>
                  <a:lnTo>
                    <a:pt x="245" y="3"/>
                  </a:lnTo>
                  <a:lnTo>
                    <a:pt x="246" y="6"/>
                  </a:lnTo>
                  <a:lnTo>
                    <a:pt x="248" y="10"/>
                  </a:lnTo>
                  <a:lnTo>
                    <a:pt x="250" y="25"/>
                  </a:lnTo>
                  <a:lnTo>
                    <a:pt x="252" y="45"/>
                  </a:lnTo>
                  <a:lnTo>
                    <a:pt x="244" y="70"/>
                  </a:lnTo>
                  <a:lnTo>
                    <a:pt x="237" y="98"/>
                  </a:lnTo>
                  <a:lnTo>
                    <a:pt x="230" y="126"/>
                  </a:lnTo>
                  <a:lnTo>
                    <a:pt x="226" y="155"/>
                  </a:lnTo>
                  <a:lnTo>
                    <a:pt x="224" y="168"/>
                  </a:lnTo>
                  <a:lnTo>
                    <a:pt x="224" y="181"/>
                  </a:lnTo>
                  <a:lnTo>
                    <a:pt x="224" y="194"/>
                  </a:lnTo>
                  <a:lnTo>
                    <a:pt x="224" y="207"/>
                  </a:lnTo>
                  <a:lnTo>
                    <a:pt x="226" y="217"/>
                  </a:lnTo>
                  <a:lnTo>
                    <a:pt x="228" y="227"/>
                  </a:lnTo>
                  <a:lnTo>
                    <a:pt x="231" y="236"/>
                  </a:lnTo>
                  <a:lnTo>
                    <a:pt x="236" y="24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" name="Freeform 142"/>
            <p:cNvSpPr>
              <a:spLocks noChangeArrowheads="1"/>
            </p:cNvSpPr>
            <p:nvPr/>
          </p:nvSpPr>
          <p:spPr bwMode="auto">
            <a:xfrm>
              <a:off x="586" y="132"/>
              <a:ext cx="38" cy="25"/>
            </a:xfrm>
            <a:custGeom>
              <a:avLst/>
              <a:gdLst>
                <a:gd name="T0" fmla="*/ 0 w 623"/>
                <a:gd name="T1" fmla="*/ 0 h 397"/>
                <a:gd name="T2" fmla="*/ 0 w 623"/>
                <a:gd name="T3" fmla="*/ 0 h 397"/>
                <a:gd name="T4" fmla="*/ 0 w 623"/>
                <a:gd name="T5" fmla="*/ 0 h 397"/>
                <a:gd name="T6" fmla="*/ 0 w 623"/>
                <a:gd name="T7" fmla="*/ 0 h 397"/>
                <a:gd name="T8" fmla="*/ 0 w 623"/>
                <a:gd name="T9" fmla="*/ 0 h 397"/>
                <a:gd name="T10" fmla="*/ 0 w 623"/>
                <a:gd name="T11" fmla="*/ 0 h 397"/>
                <a:gd name="T12" fmla="*/ 0 w 623"/>
                <a:gd name="T13" fmla="*/ 0 h 397"/>
                <a:gd name="T14" fmla="*/ 0 w 623"/>
                <a:gd name="T15" fmla="*/ 0 h 397"/>
                <a:gd name="T16" fmla="*/ 0 w 623"/>
                <a:gd name="T17" fmla="*/ 0 h 397"/>
                <a:gd name="T18" fmla="*/ 0 w 623"/>
                <a:gd name="T19" fmla="*/ 0 h 397"/>
                <a:gd name="T20" fmla="*/ 0 w 623"/>
                <a:gd name="T21" fmla="*/ 0 h 397"/>
                <a:gd name="T22" fmla="*/ 0 w 623"/>
                <a:gd name="T23" fmla="*/ 0 h 397"/>
                <a:gd name="T24" fmla="*/ 0 w 623"/>
                <a:gd name="T25" fmla="*/ 0 h 397"/>
                <a:gd name="T26" fmla="*/ 0 w 623"/>
                <a:gd name="T27" fmla="*/ 0 h 397"/>
                <a:gd name="T28" fmla="*/ 0 w 623"/>
                <a:gd name="T29" fmla="*/ 0 h 397"/>
                <a:gd name="T30" fmla="*/ 0 w 623"/>
                <a:gd name="T31" fmla="*/ 0 h 397"/>
                <a:gd name="T32" fmla="*/ 0 w 623"/>
                <a:gd name="T33" fmla="*/ 0 h 397"/>
                <a:gd name="T34" fmla="*/ 0 w 623"/>
                <a:gd name="T35" fmla="*/ 0 h 397"/>
                <a:gd name="T36" fmla="*/ 0 w 623"/>
                <a:gd name="T37" fmla="*/ 0 h 397"/>
                <a:gd name="T38" fmla="*/ 0 w 623"/>
                <a:gd name="T39" fmla="*/ 0 h 397"/>
                <a:gd name="T40" fmla="*/ 0 w 623"/>
                <a:gd name="T41" fmla="*/ 0 h 397"/>
                <a:gd name="T42" fmla="*/ 0 w 623"/>
                <a:gd name="T43" fmla="*/ 0 h 397"/>
                <a:gd name="T44" fmla="*/ 0 w 623"/>
                <a:gd name="T45" fmla="*/ 0 h 397"/>
                <a:gd name="T46" fmla="*/ 0 w 623"/>
                <a:gd name="T47" fmla="*/ 0 h 397"/>
                <a:gd name="T48" fmla="*/ 0 w 623"/>
                <a:gd name="T49" fmla="*/ 0 h 397"/>
                <a:gd name="T50" fmla="*/ 0 w 623"/>
                <a:gd name="T51" fmla="*/ 0 h 397"/>
                <a:gd name="T52" fmla="*/ 0 w 623"/>
                <a:gd name="T53" fmla="*/ 0 h 397"/>
                <a:gd name="T54" fmla="*/ 0 w 623"/>
                <a:gd name="T55" fmla="*/ 0 h 397"/>
                <a:gd name="T56" fmla="*/ 0 w 623"/>
                <a:gd name="T57" fmla="*/ 0 h 397"/>
                <a:gd name="T58" fmla="*/ 0 w 623"/>
                <a:gd name="T59" fmla="*/ 0 h 397"/>
                <a:gd name="T60" fmla="*/ 0 w 623"/>
                <a:gd name="T61" fmla="*/ 0 h 397"/>
                <a:gd name="T62" fmla="*/ 0 w 623"/>
                <a:gd name="T63" fmla="*/ 0 h 397"/>
                <a:gd name="T64" fmla="*/ 0 w 623"/>
                <a:gd name="T65" fmla="*/ 0 h 397"/>
                <a:gd name="T66" fmla="*/ 0 w 623"/>
                <a:gd name="T67" fmla="*/ 0 h 397"/>
                <a:gd name="T68" fmla="*/ 0 w 623"/>
                <a:gd name="T69" fmla="*/ 0 h 397"/>
                <a:gd name="T70" fmla="*/ 0 w 623"/>
                <a:gd name="T71" fmla="*/ 0 h 397"/>
                <a:gd name="T72" fmla="*/ 0 w 623"/>
                <a:gd name="T73" fmla="*/ 0 h 397"/>
                <a:gd name="T74" fmla="*/ 0 w 623"/>
                <a:gd name="T75" fmla="*/ 0 h 397"/>
                <a:gd name="T76" fmla="*/ 0 w 623"/>
                <a:gd name="T77" fmla="*/ 0 h 397"/>
                <a:gd name="T78" fmla="*/ 0 w 623"/>
                <a:gd name="T79" fmla="*/ 0 h 397"/>
                <a:gd name="T80" fmla="*/ 0 w 623"/>
                <a:gd name="T81" fmla="*/ 0 h 397"/>
                <a:gd name="T82" fmla="*/ 0 w 623"/>
                <a:gd name="T83" fmla="*/ 0 h 397"/>
                <a:gd name="T84" fmla="*/ 0 w 623"/>
                <a:gd name="T85" fmla="*/ 0 h 397"/>
                <a:gd name="T86" fmla="*/ 0 w 623"/>
                <a:gd name="T87" fmla="*/ 0 h 397"/>
                <a:gd name="T88" fmla="*/ 0 w 623"/>
                <a:gd name="T89" fmla="*/ 0 h 397"/>
                <a:gd name="T90" fmla="*/ 0 w 623"/>
                <a:gd name="T91" fmla="*/ 0 h 397"/>
                <a:gd name="T92" fmla="*/ 0 w 623"/>
                <a:gd name="T93" fmla="*/ 0 h 397"/>
                <a:gd name="T94" fmla="*/ 0 w 623"/>
                <a:gd name="T95" fmla="*/ 0 h 397"/>
                <a:gd name="T96" fmla="*/ 0 w 623"/>
                <a:gd name="T97" fmla="*/ 0 h 397"/>
                <a:gd name="T98" fmla="*/ 0 w 623"/>
                <a:gd name="T99" fmla="*/ 0 h 397"/>
                <a:gd name="T100" fmla="*/ 0 w 623"/>
                <a:gd name="T101" fmla="*/ 0 h 397"/>
                <a:gd name="T102" fmla="*/ 0 w 623"/>
                <a:gd name="T103" fmla="*/ 0 h 397"/>
                <a:gd name="T104" fmla="*/ 0 w 623"/>
                <a:gd name="T105" fmla="*/ 0 h 397"/>
                <a:gd name="T106" fmla="*/ 0 w 623"/>
                <a:gd name="T107" fmla="*/ 0 h 397"/>
                <a:gd name="T108" fmla="*/ 0 w 623"/>
                <a:gd name="T109" fmla="*/ 0 h 397"/>
                <a:gd name="T110" fmla="*/ 0 w 623"/>
                <a:gd name="T111" fmla="*/ 0 h 397"/>
                <a:gd name="T112" fmla="*/ 0 w 623"/>
                <a:gd name="T113" fmla="*/ 0 h 397"/>
                <a:gd name="T114" fmla="*/ 0 w 623"/>
                <a:gd name="T115" fmla="*/ 0 h 397"/>
                <a:gd name="T116" fmla="*/ 0 w 623"/>
                <a:gd name="T117" fmla="*/ 0 h 397"/>
                <a:gd name="T118" fmla="*/ 0 w 623"/>
                <a:gd name="T119" fmla="*/ 0 h 397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623"/>
                <a:gd name="T181" fmla="*/ 0 h 397"/>
                <a:gd name="T182" fmla="*/ 623 w 623"/>
                <a:gd name="T183" fmla="*/ 397 h 397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623" h="397">
                  <a:moveTo>
                    <a:pt x="236" y="244"/>
                  </a:moveTo>
                  <a:lnTo>
                    <a:pt x="246" y="256"/>
                  </a:lnTo>
                  <a:lnTo>
                    <a:pt x="257" y="268"/>
                  </a:lnTo>
                  <a:lnTo>
                    <a:pt x="268" y="277"/>
                  </a:lnTo>
                  <a:lnTo>
                    <a:pt x="279" y="286"/>
                  </a:lnTo>
                  <a:lnTo>
                    <a:pt x="291" y="293"/>
                  </a:lnTo>
                  <a:lnTo>
                    <a:pt x="303" y="299"/>
                  </a:lnTo>
                  <a:lnTo>
                    <a:pt x="317" y="304"/>
                  </a:lnTo>
                  <a:lnTo>
                    <a:pt x="330" y="309"/>
                  </a:lnTo>
                  <a:lnTo>
                    <a:pt x="343" y="312"/>
                  </a:lnTo>
                  <a:lnTo>
                    <a:pt x="356" y="314"/>
                  </a:lnTo>
                  <a:lnTo>
                    <a:pt x="370" y="316"/>
                  </a:lnTo>
                  <a:lnTo>
                    <a:pt x="385" y="317"/>
                  </a:lnTo>
                  <a:lnTo>
                    <a:pt x="399" y="318"/>
                  </a:lnTo>
                  <a:lnTo>
                    <a:pt x="412" y="317"/>
                  </a:lnTo>
                  <a:lnTo>
                    <a:pt x="426" y="317"/>
                  </a:lnTo>
                  <a:lnTo>
                    <a:pt x="440" y="316"/>
                  </a:lnTo>
                  <a:lnTo>
                    <a:pt x="468" y="312"/>
                  </a:lnTo>
                  <a:lnTo>
                    <a:pt x="494" y="308"/>
                  </a:lnTo>
                  <a:lnTo>
                    <a:pt x="520" y="303"/>
                  </a:lnTo>
                  <a:lnTo>
                    <a:pt x="543" y="298"/>
                  </a:lnTo>
                  <a:lnTo>
                    <a:pt x="564" y="293"/>
                  </a:lnTo>
                  <a:lnTo>
                    <a:pt x="584" y="289"/>
                  </a:lnTo>
                  <a:lnTo>
                    <a:pt x="599" y="287"/>
                  </a:lnTo>
                  <a:lnTo>
                    <a:pt x="612" y="287"/>
                  </a:lnTo>
                  <a:lnTo>
                    <a:pt x="618" y="292"/>
                  </a:lnTo>
                  <a:lnTo>
                    <a:pt x="622" y="298"/>
                  </a:lnTo>
                  <a:lnTo>
                    <a:pt x="623" y="303"/>
                  </a:lnTo>
                  <a:lnTo>
                    <a:pt x="622" y="309"/>
                  </a:lnTo>
                  <a:lnTo>
                    <a:pt x="618" y="315"/>
                  </a:lnTo>
                  <a:lnTo>
                    <a:pt x="612" y="320"/>
                  </a:lnTo>
                  <a:lnTo>
                    <a:pt x="604" y="326"/>
                  </a:lnTo>
                  <a:lnTo>
                    <a:pt x="594" y="333"/>
                  </a:lnTo>
                  <a:lnTo>
                    <a:pt x="582" y="339"/>
                  </a:lnTo>
                  <a:lnTo>
                    <a:pt x="569" y="345"/>
                  </a:lnTo>
                  <a:lnTo>
                    <a:pt x="554" y="351"/>
                  </a:lnTo>
                  <a:lnTo>
                    <a:pt x="538" y="356"/>
                  </a:lnTo>
                  <a:lnTo>
                    <a:pt x="505" y="367"/>
                  </a:lnTo>
                  <a:lnTo>
                    <a:pt x="467" y="376"/>
                  </a:lnTo>
                  <a:lnTo>
                    <a:pt x="429" y="384"/>
                  </a:lnTo>
                  <a:lnTo>
                    <a:pt x="391" y="390"/>
                  </a:lnTo>
                  <a:lnTo>
                    <a:pt x="372" y="392"/>
                  </a:lnTo>
                  <a:lnTo>
                    <a:pt x="354" y="395"/>
                  </a:lnTo>
                  <a:lnTo>
                    <a:pt x="337" y="396"/>
                  </a:lnTo>
                  <a:lnTo>
                    <a:pt x="321" y="397"/>
                  </a:lnTo>
                  <a:lnTo>
                    <a:pt x="305" y="397"/>
                  </a:lnTo>
                  <a:lnTo>
                    <a:pt x="291" y="396"/>
                  </a:lnTo>
                  <a:lnTo>
                    <a:pt x="278" y="394"/>
                  </a:lnTo>
                  <a:lnTo>
                    <a:pt x="267" y="391"/>
                  </a:lnTo>
                  <a:lnTo>
                    <a:pt x="258" y="388"/>
                  </a:lnTo>
                  <a:lnTo>
                    <a:pt x="250" y="384"/>
                  </a:lnTo>
                  <a:lnTo>
                    <a:pt x="244" y="379"/>
                  </a:lnTo>
                  <a:lnTo>
                    <a:pt x="241" y="373"/>
                  </a:lnTo>
                  <a:lnTo>
                    <a:pt x="234" y="352"/>
                  </a:lnTo>
                  <a:lnTo>
                    <a:pt x="226" y="332"/>
                  </a:lnTo>
                  <a:lnTo>
                    <a:pt x="217" y="312"/>
                  </a:lnTo>
                  <a:lnTo>
                    <a:pt x="208" y="295"/>
                  </a:lnTo>
                  <a:lnTo>
                    <a:pt x="199" y="279"/>
                  </a:lnTo>
                  <a:lnTo>
                    <a:pt x="188" y="263"/>
                  </a:lnTo>
                  <a:lnTo>
                    <a:pt x="178" y="250"/>
                  </a:lnTo>
                  <a:lnTo>
                    <a:pt x="167" y="237"/>
                  </a:lnTo>
                  <a:lnTo>
                    <a:pt x="157" y="225"/>
                  </a:lnTo>
                  <a:lnTo>
                    <a:pt x="146" y="214"/>
                  </a:lnTo>
                  <a:lnTo>
                    <a:pt x="135" y="204"/>
                  </a:lnTo>
                  <a:lnTo>
                    <a:pt x="123" y="193"/>
                  </a:lnTo>
                  <a:lnTo>
                    <a:pt x="102" y="177"/>
                  </a:lnTo>
                  <a:lnTo>
                    <a:pt x="81" y="162"/>
                  </a:lnTo>
                  <a:lnTo>
                    <a:pt x="61" y="150"/>
                  </a:lnTo>
                  <a:lnTo>
                    <a:pt x="43" y="137"/>
                  </a:lnTo>
                  <a:lnTo>
                    <a:pt x="28" y="127"/>
                  </a:lnTo>
                  <a:lnTo>
                    <a:pt x="16" y="117"/>
                  </a:lnTo>
                  <a:lnTo>
                    <a:pt x="11" y="112"/>
                  </a:lnTo>
                  <a:lnTo>
                    <a:pt x="7" y="107"/>
                  </a:lnTo>
                  <a:lnTo>
                    <a:pt x="4" y="102"/>
                  </a:lnTo>
                  <a:lnTo>
                    <a:pt x="1" y="97"/>
                  </a:lnTo>
                  <a:lnTo>
                    <a:pt x="0" y="91"/>
                  </a:lnTo>
                  <a:lnTo>
                    <a:pt x="0" y="86"/>
                  </a:lnTo>
                  <a:lnTo>
                    <a:pt x="2" y="79"/>
                  </a:lnTo>
                  <a:lnTo>
                    <a:pt x="5" y="72"/>
                  </a:lnTo>
                  <a:lnTo>
                    <a:pt x="23" y="77"/>
                  </a:lnTo>
                  <a:lnTo>
                    <a:pt x="40" y="83"/>
                  </a:lnTo>
                  <a:lnTo>
                    <a:pt x="56" y="89"/>
                  </a:lnTo>
                  <a:lnTo>
                    <a:pt x="73" y="95"/>
                  </a:lnTo>
                  <a:lnTo>
                    <a:pt x="90" y="101"/>
                  </a:lnTo>
                  <a:lnTo>
                    <a:pt x="107" y="105"/>
                  </a:lnTo>
                  <a:lnTo>
                    <a:pt x="116" y="107"/>
                  </a:lnTo>
                  <a:lnTo>
                    <a:pt x="125" y="108"/>
                  </a:lnTo>
                  <a:lnTo>
                    <a:pt x="135" y="109"/>
                  </a:lnTo>
                  <a:lnTo>
                    <a:pt x="145" y="110"/>
                  </a:lnTo>
                  <a:lnTo>
                    <a:pt x="150" y="109"/>
                  </a:lnTo>
                  <a:lnTo>
                    <a:pt x="155" y="107"/>
                  </a:lnTo>
                  <a:lnTo>
                    <a:pt x="160" y="105"/>
                  </a:lnTo>
                  <a:lnTo>
                    <a:pt x="164" y="102"/>
                  </a:lnTo>
                  <a:lnTo>
                    <a:pt x="174" y="93"/>
                  </a:lnTo>
                  <a:lnTo>
                    <a:pt x="183" y="82"/>
                  </a:lnTo>
                  <a:lnTo>
                    <a:pt x="201" y="55"/>
                  </a:lnTo>
                  <a:lnTo>
                    <a:pt x="217" y="29"/>
                  </a:lnTo>
                  <a:lnTo>
                    <a:pt x="224" y="18"/>
                  </a:lnTo>
                  <a:lnTo>
                    <a:pt x="230" y="8"/>
                  </a:lnTo>
                  <a:lnTo>
                    <a:pt x="233" y="5"/>
                  </a:lnTo>
                  <a:lnTo>
                    <a:pt x="235" y="3"/>
                  </a:lnTo>
                  <a:lnTo>
                    <a:pt x="238" y="1"/>
                  </a:lnTo>
                  <a:lnTo>
                    <a:pt x="240" y="0"/>
                  </a:lnTo>
                  <a:lnTo>
                    <a:pt x="243" y="1"/>
                  </a:lnTo>
                  <a:lnTo>
                    <a:pt x="245" y="3"/>
                  </a:lnTo>
                  <a:lnTo>
                    <a:pt x="246" y="6"/>
                  </a:lnTo>
                  <a:lnTo>
                    <a:pt x="248" y="10"/>
                  </a:lnTo>
                  <a:lnTo>
                    <a:pt x="250" y="25"/>
                  </a:lnTo>
                  <a:lnTo>
                    <a:pt x="252" y="45"/>
                  </a:lnTo>
                  <a:lnTo>
                    <a:pt x="244" y="70"/>
                  </a:lnTo>
                  <a:lnTo>
                    <a:pt x="237" y="98"/>
                  </a:lnTo>
                  <a:lnTo>
                    <a:pt x="230" y="126"/>
                  </a:lnTo>
                  <a:lnTo>
                    <a:pt x="226" y="155"/>
                  </a:lnTo>
                  <a:lnTo>
                    <a:pt x="224" y="168"/>
                  </a:lnTo>
                  <a:lnTo>
                    <a:pt x="224" y="181"/>
                  </a:lnTo>
                  <a:lnTo>
                    <a:pt x="224" y="194"/>
                  </a:lnTo>
                  <a:lnTo>
                    <a:pt x="224" y="207"/>
                  </a:lnTo>
                  <a:lnTo>
                    <a:pt x="226" y="217"/>
                  </a:lnTo>
                  <a:lnTo>
                    <a:pt x="228" y="227"/>
                  </a:lnTo>
                  <a:lnTo>
                    <a:pt x="231" y="236"/>
                  </a:lnTo>
                  <a:lnTo>
                    <a:pt x="236" y="244"/>
                  </a:lnTo>
                </a:path>
              </a:pathLst>
            </a:custGeom>
            <a:noFill/>
            <a:ln w="3175" cmpd="sng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3" name="Freeform 143"/>
            <p:cNvSpPr>
              <a:spLocks noChangeArrowheads="1"/>
            </p:cNvSpPr>
            <p:nvPr/>
          </p:nvSpPr>
          <p:spPr bwMode="auto">
            <a:xfrm>
              <a:off x="660" y="134"/>
              <a:ext cx="30" cy="21"/>
            </a:xfrm>
            <a:custGeom>
              <a:avLst/>
              <a:gdLst>
                <a:gd name="T0" fmla="*/ 0 w 472"/>
                <a:gd name="T1" fmla="*/ 0 h 368"/>
                <a:gd name="T2" fmla="*/ 0 w 472"/>
                <a:gd name="T3" fmla="*/ 0 h 368"/>
                <a:gd name="T4" fmla="*/ 0 w 472"/>
                <a:gd name="T5" fmla="*/ 0 h 368"/>
                <a:gd name="T6" fmla="*/ 0 w 472"/>
                <a:gd name="T7" fmla="*/ 0 h 368"/>
                <a:gd name="T8" fmla="*/ 0 w 472"/>
                <a:gd name="T9" fmla="*/ 0 h 368"/>
                <a:gd name="T10" fmla="*/ 0 w 472"/>
                <a:gd name="T11" fmla="*/ 0 h 368"/>
                <a:gd name="T12" fmla="*/ 0 w 472"/>
                <a:gd name="T13" fmla="*/ 0 h 368"/>
                <a:gd name="T14" fmla="*/ 0 w 472"/>
                <a:gd name="T15" fmla="*/ 0 h 368"/>
                <a:gd name="T16" fmla="*/ 0 w 472"/>
                <a:gd name="T17" fmla="*/ 0 h 368"/>
                <a:gd name="T18" fmla="*/ 0 w 472"/>
                <a:gd name="T19" fmla="*/ 0 h 368"/>
                <a:gd name="T20" fmla="*/ 0 w 472"/>
                <a:gd name="T21" fmla="*/ 0 h 368"/>
                <a:gd name="T22" fmla="*/ 0 w 472"/>
                <a:gd name="T23" fmla="*/ 0 h 368"/>
                <a:gd name="T24" fmla="*/ 0 w 472"/>
                <a:gd name="T25" fmla="*/ 0 h 368"/>
                <a:gd name="T26" fmla="*/ 0 w 472"/>
                <a:gd name="T27" fmla="*/ 0 h 368"/>
                <a:gd name="T28" fmla="*/ 0 w 472"/>
                <a:gd name="T29" fmla="*/ 0 h 368"/>
                <a:gd name="T30" fmla="*/ 0 w 472"/>
                <a:gd name="T31" fmla="*/ 0 h 368"/>
                <a:gd name="T32" fmla="*/ 0 w 472"/>
                <a:gd name="T33" fmla="*/ 0 h 368"/>
                <a:gd name="T34" fmla="*/ 0 w 472"/>
                <a:gd name="T35" fmla="*/ 0 h 368"/>
                <a:gd name="T36" fmla="*/ 0 w 472"/>
                <a:gd name="T37" fmla="*/ 0 h 368"/>
                <a:gd name="T38" fmla="*/ 0 w 472"/>
                <a:gd name="T39" fmla="*/ 0 h 368"/>
                <a:gd name="T40" fmla="*/ 0 w 472"/>
                <a:gd name="T41" fmla="*/ 0 h 368"/>
                <a:gd name="T42" fmla="*/ 0 w 472"/>
                <a:gd name="T43" fmla="*/ 0 h 368"/>
                <a:gd name="T44" fmla="*/ 0 w 472"/>
                <a:gd name="T45" fmla="*/ 0 h 368"/>
                <a:gd name="T46" fmla="*/ 0 w 472"/>
                <a:gd name="T47" fmla="*/ 0 h 368"/>
                <a:gd name="T48" fmla="*/ 0 w 472"/>
                <a:gd name="T49" fmla="*/ 0 h 368"/>
                <a:gd name="T50" fmla="*/ 0 w 472"/>
                <a:gd name="T51" fmla="*/ 0 h 368"/>
                <a:gd name="T52" fmla="*/ 0 w 472"/>
                <a:gd name="T53" fmla="*/ 0 h 368"/>
                <a:gd name="T54" fmla="*/ 0 w 472"/>
                <a:gd name="T55" fmla="*/ 0 h 368"/>
                <a:gd name="T56" fmla="*/ 0 w 472"/>
                <a:gd name="T57" fmla="*/ 0 h 368"/>
                <a:gd name="T58" fmla="*/ 0 w 472"/>
                <a:gd name="T59" fmla="*/ 0 h 368"/>
                <a:gd name="T60" fmla="*/ 0 w 472"/>
                <a:gd name="T61" fmla="*/ 0 h 368"/>
                <a:gd name="T62" fmla="*/ 0 w 472"/>
                <a:gd name="T63" fmla="*/ 0 h 368"/>
                <a:gd name="T64" fmla="*/ 0 w 472"/>
                <a:gd name="T65" fmla="*/ 0 h 368"/>
                <a:gd name="T66" fmla="*/ 0 w 472"/>
                <a:gd name="T67" fmla="*/ 0 h 368"/>
                <a:gd name="T68" fmla="*/ 0 w 472"/>
                <a:gd name="T69" fmla="*/ 0 h 368"/>
                <a:gd name="T70" fmla="*/ 0 w 472"/>
                <a:gd name="T71" fmla="*/ 0 h 368"/>
                <a:gd name="T72" fmla="*/ 0 w 472"/>
                <a:gd name="T73" fmla="*/ 0 h 368"/>
                <a:gd name="T74" fmla="*/ 0 w 472"/>
                <a:gd name="T75" fmla="*/ 0 h 368"/>
                <a:gd name="T76" fmla="*/ 0 w 472"/>
                <a:gd name="T77" fmla="*/ 0 h 368"/>
                <a:gd name="T78" fmla="*/ 0 w 472"/>
                <a:gd name="T79" fmla="*/ 0 h 368"/>
                <a:gd name="T80" fmla="*/ 0 w 472"/>
                <a:gd name="T81" fmla="*/ 0 h 368"/>
                <a:gd name="T82" fmla="*/ 0 w 472"/>
                <a:gd name="T83" fmla="*/ 0 h 368"/>
                <a:gd name="T84" fmla="*/ 0 w 472"/>
                <a:gd name="T85" fmla="*/ 0 h 368"/>
                <a:gd name="T86" fmla="*/ 0 w 472"/>
                <a:gd name="T87" fmla="*/ 0 h 368"/>
                <a:gd name="T88" fmla="*/ 0 w 472"/>
                <a:gd name="T89" fmla="*/ 0 h 368"/>
                <a:gd name="T90" fmla="*/ 0 w 472"/>
                <a:gd name="T91" fmla="*/ 0 h 368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472"/>
                <a:gd name="T139" fmla="*/ 0 h 368"/>
                <a:gd name="T140" fmla="*/ 472 w 472"/>
                <a:gd name="T141" fmla="*/ 368 h 368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472" h="368">
                  <a:moveTo>
                    <a:pt x="436" y="109"/>
                  </a:moveTo>
                  <a:lnTo>
                    <a:pt x="408" y="114"/>
                  </a:lnTo>
                  <a:lnTo>
                    <a:pt x="379" y="121"/>
                  </a:lnTo>
                  <a:lnTo>
                    <a:pt x="349" y="128"/>
                  </a:lnTo>
                  <a:lnTo>
                    <a:pt x="319" y="136"/>
                  </a:lnTo>
                  <a:lnTo>
                    <a:pt x="289" y="145"/>
                  </a:lnTo>
                  <a:lnTo>
                    <a:pt x="260" y="156"/>
                  </a:lnTo>
                  <a:lnTo>
                    <a:pt x="244" y="161"/>
                  </a:lnTo>
                  <a:lnTo>
                    <a:pt x="230" y="168"/>
                  </a:lnTo>
                  <a:lnTo>
                    <a:pt x="217" y="174"/>
                  </a:lnTo>
                  <a:lnTo>
                    <a:pt x="204" y="182"/>
                  </a:lnTo>
                  <a:lnTo>
                    <a:pt x="191" y="190"/>
                  </a:lnTo>
                  <a:lnTo>
                    <a:pt x="178" y="197"/>
                  </a:lnTo>
                  <a:lnTo>
                    <a:pt x="166" y="206"/>
                  </a:lnTo>
                  <a:lnTo>
                    <a:pt x="156" y="215"/>
                  </a:lnTo>
                  <a:lnTo>
                    <a:pt x="145" y="224"/>
                  </a:lnTo>
                  <a:lnTo>
                    <a:pt x="136" y="234"/>
                  </a:lnTo>
                  <a:lnTo>
                    <a:pt x="126" y="245"/>
                  </a:lnTo>
                  <a:lnTo>
                    <a:pt x="118" y="256"/>
                  </a:lnTo>
                  <a:lnTo>
                    <a:pt x="111" y="268"/>
                  </a:lnTo>
                  <a:lnTo>
                    <a:pt x="105" y="280"/>
                  </a:lnTo>
                  <a:lnTo>
                    <a:pt x="100" y="292"/>
                  </a:lnTo>
                  <a:lnTo>
                    <a:pt x="96" y="306"/>
                  </a:lnTo>
                  <a:lnTo>
                    <a:pt x="93" y="321"/>
                  </a:lnTo>
                  <a:lnTo>
                    <a:pt x="92" y="335"/>
                  </a:lnTo>
                  <a:lnTo>
                    <a:pt x="91" y="351"/>
                  </a:lnTo>
                  <a:lnTo>
                    <a:pt x="92" y="367"/>
                  </a:lnTo>
                  <a:lnTo>
                    <a:pt x="76" y="367"/>
                  </a:lnTo>
                  <a:lnTo>
                    <a:pt x="61" y="368"/>
                  </a:lnTo>
                  <a:lnTo>
                    <a:pt x="54" y="368"/>
                  </a:lnTo>
                  <a:lnTo>
                    <a:pt x="48" y="367"/>
                  </a:lnTo>
                  <a:lnTo>
                    <a:pt x="43" y="365"/>
                  </a:lnTo>
                  <a:lnTo>
                    <a:pt x="38" y="361"/>
                  </a:lnTo>
                  <a:lnTo>
                    <a:pt x="30" y="354"/>
                  </a:lnTo>
                  <a:lnTo>
                    <a:pt x="23" y="347"/>
                  </a:lnTo>
                  <a:lnTo>
                    <a:pt x="16" y="339"/>
                  </a:lnTo>
                  <a:lnTo>
                    <a:pt x="11" y="331"/>
                  </a:lnTo>
                  <a:lnTo>
                    <a:pt x="7" y="323"/>
                  </a:lnTo>
                  <a:lnTo>
                    <a:pt x="4" y="314"/>
                  </a:lnTo>
                  <a:lnTo>
                    <a:pt x="1" y="305"/>
                  </a:lnTo>
                  <a:lnTo>
                    <a:pt x="0" y="296"/>
                  </a:lnTo>
                  <a:lnTo>
                    <a:pt x="0" y="287"/>
                  </a:lnTo>
                  <a:lnTo>
                    <a:pt x="1" y="279"/>
                  </a:lnTo>
                  <a:lnTo>
                    <a:pt x="4" y="270"/>
                  </a:lnTo>
                  <a:lnTo>
                    <a:pt x="7" y="261"/>
                  </a:lnTo>
                  <a:lnTo>
                    <a:pt x="11" y="253"/>
                  </a:lnTo>
                  <a:lnTo>
                    <a:pt x="15" y="243"/>
                  </a:lnTo>
                  <a:lnTo>
                    <a:pt x="21" y="235"/>
                  </a:lnTo>
                  <a:lnTo>
                    <a:pt x="28" y="227"/>
                  </a:lnTo>
                  <a:lnTo>
                    <a:pt x="45" y="201"/>
                  </a:lnTo>
                  <a:lnTo>
                    <a:pt x="63" y="174"/>
                  </a:lnTo>
                  <a:lnTo>
                    <a:pt x="82" y="150"/>
                  </a:lnTo>
                  <a:lnTo>
                    <a:pt x="101" y="126"/>
                  </a:lnTo>
                  <a:lnTo>
                    <a:pt x="111" y="114"/>
                  </a:lnTo>
                  <a:lnTo>
                    <a:pt x="122" y="104"/>
                  </a:lnTo>
                  <a:lnTo>
                    <a:pt x="134" y="95"/>
                  </a:lnTo>
                  <a:lnTo>
                    <a:pt x="146" y="86"/>
                  </a:lnTo>
                  <a:lnTo>
                    <a:pt x="158" y="78"/>
                  </a:lnTo>
                  <a:lnTo>
                    <a:pt x="171" y="71"/>
                  </a:lnTo>
                  <a:lnTo>
                    <a:pt x="184" y="66"/>
                  </a:lnTo>
                  <a:lnTo>
                    <a:pt x="200" y="61"/>
                  </a:lnTo>
                  <a:lnTo>
                    <a:pt x="220" y="51"/>
                  </a:lnTo>
                  <a:lnTo>
                    <a:pt x="240" y="39"/>
                  </a:lnTo>
                  <a:lnTo>
                    <a:pt x="261" y="27"/>
                  </a:lnTo>
                  <a:lnTo>
                    <a:pt x="282" y="16"/>
                  </a:lnTo>
                  <a:lnTo>
                    <a:pt x="293" y="11"/>
                  </a:lnTo>
                  <a:lnTo>
                    <a:pt x="304" y="7"/>
                  </a:lnTo>
                  <a:lnTo>
                    <a:pt x="315" y="4"/>
                  </a:lnTo>
                  <a:lnTo>
                    <a:pt x="328" y="1"/>
                  </a:lnTo>
                  <a:lnTo>
                    <a:pt x="339" y="0"/>
                  </a:lnTo>
                  <a:lnTo>
                    <a:pt x="351" y="1"/>
                  </a:lnTo>
                  <a:lnTo>
                    <a:pt x="364" y="3"/>
                  </a:lnTo>
                  <a:lnTo>
                    <a:pt x="376" y="7"/>
                  </a:lnTo>
                  <a:lnTo>
                    <a:pt x="394" y="14"/>
                  </a:lnTo>
                  <a:lnTo>
                    <a:pt x="412" y="21"/>
                  </a:lnTo>
                  <a:lnTo>
                    <a:pt x="421" y="26"/>
                  </a:lnTo>
                  <a:lnTo>
                    <a:pt x="430" y="31"/>
                  </a:lnTo>
                  <a:lnTo>
                    <a:pt x="438" y="36"/>
                  </a:lnTo>
                  <a:lnTo>
                    <a:pt x="447" y="42"/>
                  </a:lnTo>
                  <a:lnTo>
                    <a:pt x="454" y="48"/>
                  </a:lnTo>
                  <a:lnTo>
                    <a:pt x="460" y="56"/>
                  </a:lnTo>
                  <a:lnTo>
                    <a:pt x="465" y="63"/>
                  </a:lnTo>
                  <a:lnTo>
                    <a:pt x="469" y="71"/>
                  </a:lnTo>
                  <a:lnTo>
                    <a:pt x="471" y="79"/>
                  </a:lnTo>
                  <a:lnTo>
                    <a:pt x="472" y="88"/>
                  </a:lnTo>
                  <a:lnTo>
                    <a:pt x="471" y="98"/>
                  </a:lnTo>
                  <a:lnTo>
                    <a:pt x="468" y="109"/>
                  </a:lnTo>
                  <a:lnTo>
                    <a:pt x="467" y="110"/>
                  </a:lnTo>
                  <a:lnTo>
                    <a:pt x="465" y="111"/>
                  </a:lnTo>
                  <a:lnTo>
                    <a:pt x="461" y="111"/>
                  </a:lnTo>
                  <a:lnTo>
                    <a:pt x="456" y="111"/>
                  </a:lnTo>
                  <a:lnTo>
                    <a:pt x="446" y="109"/>
                  </a:lnTo>
                  <a:lnTo>
                    <a:pt x="436" y="109"/>
                  </a:lnTo>
                  <a:close/>
                </a:path>
              </a:pathLst>
            </a:custGeom>
            <a:solidFill>
              <a:srgbClr val="A6A6A6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4" name="Freeform 144"/>
            <p:cNvSpPr>
              <a:spLocks noChangeArrowheads="1"/>
            </p:cNvSpPr>
            <p:nvPr/>
          </p:nvSpPr>
          <p:spPr bwMode="auto">
            <a:xfrm>
              <a:off x="458" y="138"/>
              <a:ext cx="193" cy="98"/>
            </a:xfrm>
            <a:custGeom>
              <a:avLst/>
              <a:gdLst>
                <a:gd name="T0" fmla="*/ 0 w 3087"/>
                <a:gd name="T1" fmla="*/ 0 h 1557"/>
                <a:gd name="T2" fmla="*/ 0 w 3087"/>
                <a:gd name="T3" fmla="*/ 0 h 1557"/>
                <a:gd name="T4" fmla="*/ 0 w 3087"/>
                <a:gd name="T5" fmla="*/ 0 h 1557"/>
                <a:gd name="T6" fmla="*/ 0 w 3087"/>
                <a:gd name="T7" fmla="*/ 0 h 1557"/>
                <a:gd name="T8" fmla="*/ 0 w 3087"/>
                <a:gd name="T9" fmla="*/ 0 h 1557"/>
                <a:gd name="T10" fmla="*/ 0 w 3087"/>
                <a:gd name="T11" fmla="*/ 0 h 1557"/>
                <a:gd name="T12" fmla="*/ 0 w 3087"/>
                <a:gd name="T13" fmla="*/ 0 h 1557"/>
                <a:gd name="T14" fmla="*/ 0 w 3087"/>
                <a:gd name="T15" fmla="*/ 0 h 1557"/>
                <a:gd name="T16" fmla="*/ 0 w 3087"/>
                <a:gd name="T17" fmla="*/ 0 h 1557"/>
                <a:gd name="T18" fmla="*/ 0 w 3087"/>
                <a:gd name="T19" fmla="*/ 0 h 1557"/>
                <a:gd name="T20" fmla="*/ 0 w 3087"/>
                <a:gd name="T21" fmla="*/ 0 h 1557"/>
                <a:gd name="T22" fmla="*/ 0 w 3087"/>
                <a:gd name="T23" fmla="*/ 0 h 1557"/>
                <a:gd name="T24" fmla="*/ 0 w 3087"/>
                <a:gd name="T25" fmla="*/ 0 h 1557"/>
                <a:gd name="T26" fmla="*/ 0 w 3087"/>
                <a:gd name="T27" fmla="*/ 0 h 1557"/>
                <a:gd name="T28" fmla="*/ 0 w 3087"/>
                <a:gd name="T29" fmla="*/ 0 h 1557"/>
                <a:gd name="T30" fmla="*/ 0 w 3087"/>
                <a:gd name="T31" fmla="*/ 0 h 1557"/>
                <a:gd name="T32" fmla="*/ 0 w 3087"/>
                <a:gd name="T33" fmla="*/ 0 h 1557"/>
                <a:gd name="T34" fmla="*/ 0 w 3087"/>
                <a:gd name="T35" fmla="*/ 0 h 1557"/>
                <a:gd name="T36" fmla="*/ 0 w 3087"/>
                <a:gd name="T37" fmla="*/ 0 h 1557"/>
                <a:gd name="T38" fmla="*/ 0 w 3087"/>
                <a:gd name="T39" fmla="*/ 0 h 1557"/>
                <a:gd name="T40" fmla="*/ 0 w 3087"/>
                <a:gd name="T41" fmla="*/ 0 h 1557"/>
                <a:gd name="T42" fmla="*/ 0 w 3087"/>
                <a:gd name="T43" fmla="*/ 0 h 1557"/>
                <a:gd name="T44" fmla="*/ 0 w 3087"/>
                <a:gd name="T45" fmla="*/ 0 h 1557"/>
                <a:gd name="T46" fmla="*/ 0 w 3087"/>
                <a:gd name="T47" fmla="*/ 0 h 1557"/>
                <a:gd name="T48" fmla="*/ 0 w 3087"/>
                <a:gd name="T49" fmla="*/ 0 h 1557"/>
                <a:gd name="T50" fmla="*/ 0 w 3087"/>
                <a:gd name="T51" fmla="*/ 0 h 1557"/>
                <a:gd name="T52" fmla="*/ 0 w 3087"/>
                <a:gd name="T53" fmla="*/ 0 h 1557"/>
                <a:gd name="T54" fmla="*/ 0 w 3087"/>
                <a:gd name="T55" fmla="*/ 0 h 1557"/>
                <a:gd name="T56" fmla="*/ 0 w 3087"/>
                <a:gd name="T57" fmla="*/ 0 h 1557"/>
                <a:gd name="T58" fmla="*/ 0 w 3087"/>
                <a:gd name="T59" fmla="*/ 0 h 1557"/>
                <a:gd name="T60" fmla="*/ 0 w 3087"/>
                <a:gd name="T61" fmla="*/ 0 h 1557"/>
                <a:gd name="T62" fmla="*/ 0 w 3087"/>
                <a:gd name="T63" fmla="*/ 0 h 1557"/>
                <a:gd name="T64" fmla="*/ 0 w 3087"/>
                <a:gd name="T65" fmla="*/ 0 h 1557"/>
                <a:gd name="T66" fmla="*/ 0 w 3087"/>
                <a:gd name="T67" fmla="*/ 0 h 1557"/>
                <a:gd name="T68" fmla="*/ 0 w 3087"/>
                <a:gd name="T69" fmla="*/ 0 h 1557"/>
                <a:gd name="T70" fmla="*/ 0 w 3087"/>
                <a:gd name="T71" fmla="*/ 0 h 1557"/>
                <a:gd name="T72" fmla="*/ 0 w 3087"/>
                <a:gd name="T73" fmla="*/ 0 h 1557"/>
                <a:gd name="T74" fmla="*/ 0 w 3087"/>
                <a:gd name="T75" fmla="*/ 0 h 1557"/>
                <a:gd name="T76" fmla="*/ 0 w 3087"/>
                <a:gd name="T77" fmla="*/ 0 h 1557"/>
                <a:gd name="T78" fmla="*/ 0 w 3087"/>
                <a:gd name="T79" fmla="*/ 0 h 1557"/>
                <a:gd name="T80" fmla="*/ 0 w 3087"/>
                <a:gd name="T81" fmla="*/ 0 h 1557"/>
                <a:gd name="T82" fmla="*/ 0 w 3087"/>
                <a:gd name="T83" fmla="*/ 0 h 1557"/>
                <a:gd name="T84" fmla="*/ 0 w 3087"/>
                <a:gd name="T85" fmla="*/ 0 h 1557"/>
                <a:gd name="T86" fmla="*/ 0 w 3087"/>
                <a:gd name="T87" fmla="*/ 0 h 1557"/>
                <a:gd name="T88" fmla="*/ 0 w 3087"/>
                <a:gd name="T89" fmla="*/ 0 h 1557"/>
                <a:gd name="T90" fmla="*/ 0 w 3087"/>
                <a:gd name="T91" fmla="*/ 0 h 1557"/>
                <a:gd name="T92" fmla="*/ 0 w 3087"/>
                <a:gd name="T93" fmla="*/ 0 h 1557"/>
                <a:gd name="T94" fmla="*/ 0 w 3087"/>
                <a:gd name="T95" fmla="*/ 0 h 1557"/>
                <a:gd name="T96" fmla="*/ 0 w 3087"/>
                <a:gd name="T97" fmla="*/ 0 h 1557"/>
                <a:gd name="T98" fmla="*/ 0 w 3087"/>
                <a:gd name="T99" fmla="*/ 0 h 1557"/>
                <a:gd name="T100" fmla="*/ 0 w 3087"/>
                <a:gd name="T101" fmla="*/ 0 h 1557"/>
                <a:gd name="T102" fmla="*/ 0 w 3087"/>
                <a:gd name="T103" fmla="*/ 0 h 1557"/>
                <a:gd name="T104" fmla="*/ 0 w 3087"/>
                <a:gd name="T105" fmla="*/ 0 h 1557"/>
                <a:gd name="T106" fmla="*/ 0 w 3087"/>
                <a:gd name="T107" fmla="*/ 0 h 1557"/>
                <a:gd name="T108" fmla="*/ 0 w 3087"/>
                <a:gd name="T109" fmla="*/ 0 h 1557"/>
                <a:gd name="T110" fmla="*/ 0 w 3087"/>
                <a:gd name="T111" fmla="*/ 0 h 1557"/>
                <a:gd name="T112" fmla="*/ 0 w 3087"/>
                <a:gd name="T113" fmla="*/ 0 h 1557"/>
                <a:gd name="T114" fmla="*/ 0 w 3087"/>
                <a:gd name="T115" fmla="*/ 0 h 1557"/>
                <a:gd name="T116" fmla="*/ 0 w 3087"/>
                <a:gd name="T117" fmla="*/ 0 h 1557"/>
                <a:gd name="T118" fmla="*/ 0 w 3087"/>
                <a:gd name="T119" fmla="*/ 0 h 1557"/>
                <a:gd name="T120" fmla="*/ 0 w 3087"/>
                <a:gd name="T121" fmla="*/ 0 h 1557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3087"/>
                <a:gd name="T184" fmla="*/ 0 h 1557"/>
                <a:gd name="T185" fmla="*/ 3087 w 3087"/>
                <a:gd name="T186" fmla="*/ 1557 h 1557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3087" h="1557">
                  <a:moveTo>
                    <a:pt x="2548" y="336"/>
                  </a:moveTo>
                  <a:lnTo>
                    <a:pt x="2563" y="377"/>
                  </a:lnTo>
                  <a:lnTo>
                    <a:pt x="2580" y="417"/>
                  </a:lnTo>
                  <a:lnTo>
                    <a:pt x="2599" y="456"/>
                  </a:lnTo>
                  <a:lnTo>
                    <a:pt x="2621" y="494"/>
                  </a:lnTo>
                  <a:lnTo>
                    <a:pt x="2643" y="530"/>
                  </a:lnTo>
                  <a:lnTo>
                    <a:pt x="2666" y="567"/>
                  </a:lnTo>
                  <a:lnTo>
                    <a:pt x="2692" y="601"/>
                  </a:lnTo>
                  <a:lnTo>
                    <a:pt x="2718" y="636"/>
                  </a:lnTo>
                  <a:lnTo>
                    <a:pt x="2747" y="669"/>
                  </a:lnTo>
                  <a:lnTo>
                    <a:pt x="2776" y="702"/>
                  </a:lnTo>
                  <a:lnTo>
                    <a:pt x="2807" y="733"/>
                  </a:lnTo>
                  <a:lnTo>
                    <a:pt x="2839" y="764"/>
                  </a:lnTo>
                  <a:lnTo>
                    <a:pt x="2874" y="794"/>
                  </a:lnTo>
                  <a:lnTo>
                    <a:pt x="2908" y="823"/>
                  </a:lnTo>
                  <a:lnTo>
                    <a:pt x="2945" y="851"/>
                  </a:lnTo>
                  <a:lnTo>
                    <a:pt x="2983" y="879"/>
                  </a:lnTo>
                  <a:lnTo>
                    <a:pt x="2997" y="891"/>
                  </a:lnTo>
                  <a:lnTo>
                    <a:pt x="3011" y="903"/>
                  </a:lnTo>
                  <a:lnTo>
                    <a:pt x="3024" y="917"/>
                  </a:lnTo>
                  <a:lnTo>
                    <a:pt x="3036" y="932"/>
                  </a:lnTo>
                  <a:lnTo>
                    <a:pt x="3048" y="947"/>
                  </a:lnTo>
                  <a:lnTo>
                    <a:pt x="3058" y="963"/>
                  </a:lnTo>
                  <a:lnTo>
                    <a:pt x="3067" y="980"/>
                  </a:lnTo>
                  <a:lnTo>
                    <a:pt x="3074" y="998"/>
                  </a:lnTo>
                  <a:lnTo>
                    <a:pt x="3079" y="1016"/>
                  </a:lnTo>
                  <a:lnTo>
                    <a:pt x="3084" y="1035"/>
                  </a:lnTo>
                  <a:lnTo>
                    <a:pt x="3086" y="1053"/>
                  </a:lnTo>
                  <a:lnTo>
                    <a:pt x="3087" y="1073"/>
                  </a:lnTo>
                  <a:lnTo>
                    <a:pt x="3085" y="1093"/>
                  </a:lnTo>
                  <a:lnTo>
                    <a:pt x="3082" y="1113"/>
                  </a:lnTo>
                  <a:lnTo>
                    <a:pt x="3079" y="1123"/>
                  </a:lnTo>
                  <a:lnTo>
                    <a:pt x="3076" y="1133"/>
                  </a:lnTo>
                  <a:lnTo>
                    <a:pt x="3073" y="1143"/>
                  </a:lnTo>
                  <a:lnTo>
                    <a:pt x="3069" y="1153"/>
                  </a:lnTo>
                  <a:lnTo>
                    <a:pt x="3054" y="1153"/>
                  </a:lnTo>
                  <a:lnTo>
                    <a:pt x="3038" y="1151"/>
                  </a:lnTo>
                  <a:lnTo>
                    <a:pt x="3024" y="1149"/>
                  </a:lnTo>
                  <a:lnTo>
                    <a:pt x="3011" y="1146"/>
                  </a:lnTo>
                  <a:lnTo>
                    <a:pt x="2997" y="1142"/>
                  </a:lnTo>
                  <a:lnTo>
                    <a:pt x="2984" y="1138"/>
                  </a:lnTo>
                  <a:lnTo>
                    <a:pt x="2970" y="1132"/>
                  </a:lnTo>
                  <a:lnTo>
                    <a:pt x="2957" y="1127"/>
                  </a:lnTo>
                  <a:lnTo>
                    <a:pt x="2932" y="1112"/>
                  </a:lnTo>
                  <a:lnTo>
                    <a:pt x="2906" y="1097"/>
                  </a:lnTo>
                  <a:lnTo>
                    <a:pt x="2882" y="1081"/>
                  </a:lnTo>
                  <a:lnTo>
                    <a:pt x="2858" y="1063"/>
                  </a:lnTo>
                  <a:lnTo>
                    <a:pt x="2809" y="1026"/>
                  </a:lnTo>
                  <a:lnTo>
                    <a:pt x="2760" y="989"/>
                  </a:lnTo>
                  <a:lnTo>
                    <a:pt x="2735" y="973"/>
                  </a:lnTo>
                  <a:lnTo>
                    <a:pt x="2709" y="958"/>
                  </a:lnTo>
                  <a:lnTo>
                    <a:pt x="2696" y="951"/>
                  </a:lnTo>
                  <a:lnTo>
                    <a:pt x="2683" y="944"/>
                  </a:lnTo>
                  <a:lnTo>
                    <a:pt x="2669" y="939"/>
                  </a:lnTo>
                  <a:lnTo>
                    <a:pt x="2654" y="933"/>
                  </a:lnTo>
                  <a:lnTo>
                    <a:pt x="2646" y="931"/>
                  </a:lnTo>
                  <a:lnTo>
                    <a:pt x="2637" y="929"/>
                  </a:lnTo>
                  <a:lnTo>
                    <a:pt x="2629" y="928"/>
                  </a:lnTo>
                  <a:lnTo>
                    <a:pt x="2621" y="929"/>
                  </a:lnTo>
                  <a:lnTo>
                    <a:pt x="2614" y="929"/>
                  </a:lnTo>
                  <a:lnTo>
                    <a:pt x="2606" y="931"/>
                  </a:lnTo>
                  <a:lnTo>
                    <a:pt x="2598" y="933"/>
                  </a:lnTo>
                  <a:lnTo>
                    <a:pt x="2591" y="935"/>
                  </a:lnTo>
                  <a:lnTo>
                    <a:pt x="2577" y="941"/>
                  </a:lnTo>
                  <a:lnTo>
                    <a:pt x="2564" y="949"/>
                  </a:lnTo>
                  <a:lnTo>
                    <a:pt x="2551" y="957"/>
                  </a:lnTo>
                  <a:lnTo>
                    <a:pt x="2536" y="965"/>
                  </a:lnTo>
                  <a:lnTo>
                    <a:pt x="2520" y="973"/>
                  </a:lnTo>
                  <a:lnTo>
                    <a:pt x="2505" y="982"/>
                  </a:lnTo>
                  <a:lnTo>
                    <a:pt x="2491" y="994"/>
                  </a:lnTo>
                  <a:lnTo>
                    <a:pt x="2477" y="1005"/>
                  </a:lnTo>
                  <a:lnTo>
                    <a:pt x="2464" y="1018"/>
                  </a:lnTo>
                  <a:lnTo>
                    <a:pt x="2453" y="1032"/>
                  </a:lnTo>
                  <a:lnTo>
                    <a:pt x="2441" y="1046"/>
                  </a:lnTo>
                  <a:lnTo>
                    <a:pt x="2430" y="1061"/>
                  </a:lnTo>
                  <a:lnTo>
                    <a:pt x="2406" y="1090"/>
                  </a:lnTo>
                  <a:lnTo>
                    <a:pt x="2383" y="1117"/>
                  </a:lnTo>
                  <a:lnTo>
                    <a:pt x="2370" y="1131"/>
                  </a:lnTo>
                  <a:lnTo>
                    <a:pt x="2357" y="1143"/>
                  </a:lnTo>
                  <a:lnTo>
                    <a:pt x="2342" y="1154"/>
                  </a:lnTo>
                  <a:lnTo>
                    <a:pt x="2327" y="1164"/>
                  </a:lnTo>
                  <a:lnTo>
                    <a:pt x="2299" y="1178"/>
                  </a:lnTo>
                  <a:lnTo>
                    <a:pt x="2270" y="1195"/>
                  </a:lnTo>
                  <a:lnTo>
                    <a:pt x="2256" y="1203"/>
                  </a:lnTo>
                  <a:lnTo>
                    <a:pt x="2242" y="1209"/>
                  </a:lnTo>
                  <a:lnTo>
                    <a:pt x="2229" y="1214"/>
                  </a:lnTo>
                  <a:lnTo>
                    <a:pt x="2214" y="1218"/>
                  </a:lnTo>
                  <a:lnTo>
                    <a:pt x="2188" y="1223"/>
                  </a:lnTo>
                  <a:lnTo>
                    <a:pt x="2161" y="1227"/>
                  </a:lnTo>
                  <a:lnTo>
                    <a:pt x="2136" y="1230"/>
                  </a:lnTo>
                  <a:lnTo>
                    <a:pt x="2110" y="1231"/>
                  </a:lnTo>
                  <a:lnTo>
                    <a:pt x="2084" y="1231"/>
                  </a:lnTo>
                  <a:lnTo>
                    <a:pt x="2059" y="1229"/>
                  </a:lnTo>
                  <a:lnTo>
                    <a:pt x="2047" y="1227"/>
                  </a:lnTo>
                  <a:lnTo>
                    <a:pt x="2034" y="1224"/>
                  </a:lnTo>
                  <a:lnTo>
                    <a:pt x="2022" y="1221"/>
                  </a:lnTo>
                  <a:lnTo>
                    <a:pt x="2010" y="1218"/>
                  </a:lnTo>
                  <a:lnTo>
                    <a:pt x="1984" y="1207"/>
                  </a:lnTo>
                  <a:lnTo>
                    <a:pt x="1958" y="1195"/>
                  </a:lnTo>
                  <a:lnTo>
                    <a:pt x="1934" y="1183"/>
                  </a:lnTo>
                  <a:lnTo>
                    <a:pt x="1909" y="1169"/>
                  </a:lnTo>
                  <a:lnTo>
                    <a:pt x="1861" y="1140"/>
                  </a:lnTo>
                  <a:lnTo>
                    <a:pt x="1814" y="1109"/>
                  </a:lnTo>
                  <a:lnTo>
                    <a:pt x="1766" y="1079"/>
                  </a:lnTo>
                  <a:lnTo>
                    <a:pt x="1718" y="1049"/>
                  </a:lnTo>
                  <a:lnTo>
                    <a:pt x="1694" y="1035"/>
                  </a:lnTo>
                  <a:lnTo>
                    <a:pt x="1669" y="1022"/>
                  </a:lnTo>
                  <a:lnTo>
                    <a:pt x="1643" y="1009"/>
                  </a:lnTo>
                  <a:lnTo>
                    <a:pt x="1618" y="998"/>
                  </a:lnTo>
                  <a:lnTo>
                    <a:pt x="1607" y="994"/>
                  </a:lnTo>
                  <a:lnTo>
                    <a:pt x="1596" y="992"/>
                  </a:lnTo>
                  <a:lnTo>
                    <a:pt x="1586" y="989"/>
                  </a:lnTo>
                  <a:lnTo>
                    <a:pt x="1575" y="988"/>
                  </a:lnTo>
                  <a:lnTo>
                    <a:pt x="1565" y="988"/>
                  </a:lnTo>
                  <a:lnTo>
                    <a:pt x="1555" y="988"/>
                  </a:lnTo>
                  <a:lnTo>
                    <a:pt x="1545" y="989"/>
                  </a:lnTo>
                  <a:lnTo>
                    <a:pt x="1534" y="992"/>
                  </a:lnTo>
                  <a:lnTo>
                    <a:pt x="1514" y="997"/>
                  </a:lnTo>
                  <a:lnTo>
                    <a:pt x="1494" y="1004"/>
                  </a:lnTo>
                  <a:lnTo>
                    <a:pt x="1474" y="1013"/>
                  </a:lnTo>
                  <a:lnTo>
                    <a:pt x="1454" y="1023"/>
                  </a:lnTo>
                  <a:lnTo>
                    <a:pt x="1415" y="1045"/>
                  </a:lnTo>
                  <a:lnTo>
                    <a:pt x="1375" y="1069"/>
                  </a:lnTo>
                  <a:lnTo>
                    <a:pt x="1355" y="1079"/>
                  </a:lnTo>
                  <a:lnTo>
                    <a:pt x="1335" y="1089"/>
                  </a:lnTo>
                  <a:lnTo>
                    <a:pt x="1315" y="1098"/>
                  </a:lnTo>
                  <a:lnTo>
                    <a:pt x="1295" y="1104"/>
                  </a:lnTo>
                  <a:lnTo>
                    <a:pt x="1291" y="1130"/>
                  </a:lnTo>
                  <a:lnTo>
                    <a:pt x="1288" y="1155"/>
                  </a:lnTo>
                  <a:lnTo>
                    <a:pt x="1285" y="1180"/>
                  </a:lnTo>
                  <a:lnTo>
                    <a:pt x="1284" y="1206"/>
                  </a:lnTo>
                  <a:lnTo>
                    <a:pt x="1283" y="1257"/>
                  </a:lnTo>
                  <a:lnTo>
                    <a:pt x="1282" y="1307"/>
                  </a:lnTo>
                  <a:lnTo>
                    <a:pt x="1280" y="1333"/>
                  </a:lnTo>
                  <a:lnTo>
                    <a:pt x="1278" y="1357"/>
                  </a:lnTo>
                  <a:lnTo>
                    <a:pt x="1274" y="1383"/>
                  </a:lnTo>
                  <a:lnTo>
                    <a:pt x="1268" y="1407"/>
                  </a:lnTo>
                  <a:lnTo>
                    <a:pt x="1265" y="1419"/>
                  </a:lnTo>
                  <a:lnTo>
                    <a:pt x="1261" y="1431"/>
                  </a:lnTo>
                  <a:lnTo>
                    <a:pt x="1257" y="1444"/>
                  </a:lnTo>
                  <a:lnTo>
                    <a:pt x="1252" y="1456"/>
                  </a:lnTo>
                  <a:lnTo>
                    <a:pt x="1246" y="1467"/>
                  </a:lnTo>
                  <a:lnTo>
                    <a:pt x="1240" y="1479"/>
                  </a:lnTo>
                  <a:lnTo>
                    <a:pt x="1233" y="1490"/>
                  </a:lnTo>
                  <a:lnTo>
                    <a:pt x="1226" y="1503"/>
                  </a:lnTo>
                  <a:lnTo>
                    <a:pt x="1220" y="1510"/>
                  </a:lnTo>
                  <a:lnTo>
                    <a:pt x="1216" y="1516"/>
                  </a:lnTo>
                  <a:lnTo>
                    <a:pt x="1210" y="1523"/>
                  </a:lnTo>
                  <a:lnTo>
                    <a:pt x="1204" y="1529"/>
                  </a:lnTo>
                  <a:lnTo>
                    <a:pt x="1198" y="1535"/>
                  </a:lnTo>
                  <a:lnTo>
                    <a:pt x="1192" y="1540"/>
                  </a:lnTo>
                  <a:lnTo>
                    <a:pt x="1185" y="1544"/>
                  </a:lnTo>
                  <a:lnTo>
                    <a:pt x="1178" y="1548"/>
                  </a:lnTo>
                  <a:lnTo>
                    <a:pt x="1171" y="1552"/>
                  </a:lnTo>
                  <a:lnTo>
                    <a:pt x="1164" y="1554"/>
                  </a:lnTo>
                  <a:lnTo>
                    <a:pt x="1156" y="1556"/>
                  </a:lnTo>
                  <a:lnTo>
                    <a:pt x="1149" y="1557"/>
                  </a:lnTo>
                  <a:lnTo>
                    <a:pt x="1142" y="1557"/>
                  </a:lnTo>
                  <a:lnTo>
                    <a:pt x="1136" y="1556"/>
                  </a:lnTo>
                  <a:lnTo>
                    <a:pt x="1129" y="1554"/>
                  </a:lnTo>
                  <a:lnTo>
                    <a:pt x="1123" y="1550"/>
                  </a:lnTo>
                  <a:lnTo>
                    <a:pt x="1105" y="1538"/>
                  </a:lnTo>
                  <a:lnTo>
                    <a:pt x="1084" y="1525"/>
                  </a:lnTo>
                  <a:lnTo>
                    <a:pt x="1074" y="1518"/>
                  </a:lnTo>
                  <a:lnTo>
                    <a:pt x="1066" y="1510"/>
                  </a:lnTo>
                  <a:lnTo>
                    <a:pt x="1062" y="1506"/>
                  </a:lnTo>
                  <a:lnTo>
                    <a:pt x="1058" y="1502"/>
                  </a:lnTo>
                  <a:lnTo>
                    <a:pt x="1056" y="1496"/>
                  </a:lnTo>
                  <a:lnTo>
                    <a:pt x="1053" y="1491"/>
                  </a:lnTo>
                  <a:lnTo>
                    <a:pt x="1050" y="1477"/>
                  </a:lnTo>
                  <a:lnTo>
                    <a:pt x="1048" y="1463"/>
                  </a:lnTo>
                  <a:lnTo>
                    <a:pt x="1045" y="1449"/>
                  </a:lnTo>
                  <a:lnTo>
                    <a:pt x="1044" y="1434"/>
                  </a:lnTo>
                  <a:lnTo>
                    <a:pt x="1042" y="1406"/>
                  </a:lnTo>
                  <a:lnTo>
                    <a:pt x="1041" y="1377"/>
                  </a:lnTo>
                  <a:lnTo>
                    <a:pt x="1041" y="1319"/>
                  </a:lnTo>
                  <a:lnTo>
                    <a:pt x="1041" y="1261"/>
                  </a:lnTo>
                  <a:lnTo>
                    <a:pt x="1040" y="1232"/>
                  </a:lnTo>
                  <a:lnTo>
                    <a:pt x="1038" y="1204"/>
                  </a:lnTo>
                  <a:lnTo>
                    <a:pt x="1035" y="1190"/>
                  </a:lnTo>
                  <a:lnTo>
                    <a:pt x="1033" y="1176"/>
                  </a:lnTo>
                  <a:lnTo>
                    <a:pt x="1030" y="1162"/>
                  </a:lnTo>
                  <a:lnTo>
                    <a:pt x="1027" y="1149"/>
                  </a:lnTo>
                  <a:lnTo>
                    <a:pt x="1023" y="1135"/>
                  </a:lnTo>
                  <a:lnTo>
                    <a:pt x="1018" y="1122"/>
                  </a:lnTo>
                  <a:lnTo>
                    <a:pt x="1013" y="1108"/>
                  </a:lnTo>
                  <a:lnTo>
                    <a:pt x="1007" y="1096"/>
                  </a:lnTo>
                  <a:lnTo>
                    <a:pt x="1000" y="1083"/>
                  </a:lnTo>
                  <a:lnTo>
                    <a:pt x="992" y="1071"/>
                  </a:lnTo>
                  <a:lnTo>
                    <a:pt x="983" y="1058"/>
                  </a:lnTo>
                  <a:lnTo>
                    <a:pt x="972" y="1045"/>
                  </a:lnTo>
                  <a:lnTo>
                    <a:pt x="956" y="1026"/>
                  </a:lnTo>
                  <a:lnTo>
                    <a:pt x="939" y="1008"/>
                  </a:lnTo>
                  <a:lnTo>
                    <a:pt x="921" y="989"/>
                  </a:lnTo>
                  <a:lnTo>
                    <a:pt x="902" y="973"/>
                  </a:lnTo>
                  <a:lnTo>
                    <a:pt x="884" y="957"/>
                  </a:lnTo>
                  <a:lnTo>
                    <a:pt x="864" y="942"/>
                  </a:lnTo>
                  <a:lnTo>
                    <a:pt x="844" y="928"/>
                  </a:lnTo>
                  <a:lnTo>
                    <a:pt x="824" y="913"/>
                  </a:lnTo>
                  <a:lnTo>
                    <a:pt x="782" y="887"/>
                  </a:lnTo>
                  <a:lnTo>
                    <a:pt x="741" y="860"/>
                  </a:lnTo>
                  <a:lnTo>
                    <a:pt x="698" y="835"/>
                  </a:lnTo>
                  <a:lnTo>
                    <a:pt x="655" y="810"/>
                  </a:lnTo>
                  <a:lnTo>
                    <a:pt x="625" y="791"/>
                  </a:lnTo>
                  <a:lnTo>
                    <a:pt x="594" y="773"/>
                  </a:lnTo>
                  <a:lnTo>
                    <a:pt x="579" y="765"/>
                  </a:lnTo>
                  <a:lnTo>
                    <a:pt x="563" y="757"/>
                  </a:lnTo>
                  <a:lnTo>
                    <a:pt x="548" y="749"/>
                  </a:lnTo>
                  <a:lnTo>
                    <a:pt x="531" y="742"/>
                  </a:lnTo>
                  <a:lnTo>
                    <a:pt x="514" y="735"/>
                  </a:lnTo>
                  <a:lnTo>
                    <a:pt x="498" y="730"/>
                  </a:lnTo>
                  <a:lnTo>
                    <a:pt x="481" y="726"/>
                  </a:lnTo>
                  <a:lnTo>
                    <a:pt x="462" y="723"/>
                  </a:lnTo>
                  <a:lnTo>
                    <a:pt x="444" y="721"/>
                  </a:lnTo>
                  <a:lnTo>
                    <a:pt x="426" y="720"/>
                  </a:lnTo>
                  <a:lnTo>
                    <a:pt x="406" y="721"/>
                  </a:lnTo>
                  <a:lnTo>
                    <a:pt x="387" y="723"/>
                  </a:lnTo>
                  <a:lnTo>
                    <a:pt x="362" y="728"/>
                  </a:lnTo>
                  <a:lnTo>
                    <a:pt x="337" y="734"/>
                  </a:lnTo>
                  <a:lnTo>
                    <a:pt x="313" y="742"/>
                  </a:lnTo>
                  <a:lnTo>
                    <a:pt x="289" y="750"/>
                  </a:lnTo>
                  <a:lnTo>
                    <a:pt x="241" y="765"/>
                  </a:lnTo>
                  <a:lnTo>
                    <a:pt x="193" y="781"/>
                  </a:lnTo>
                  <a:lnTo>
                    <a:pt x="146" y="798"/>
                  </a:lnTo>
                  <a:lnTo>
                    <a:pt x="99" y="813"/>
                  </a:lnTo>
                  <a:lnTo>
                    <a:pt x="74" y="820"/>
                  </a:lnTo>
                  <a:lnTo>
                    <a:pt x="50" y="826"/>
                  </a:lnTo>
                  <a:lnTo>
                    <a:pt x="24" y="832"/>
                  </a:lnTo>
                  <a:lnTo>
                    <a:pt x="0" y="836"/>
                  </a:lnTo>
                  <a:lnTo>
                    <a:pt x="2" y="818"/>
                  </a:lnTo>
                  <a:lnTo>
                    <a:pt x="6" y="802"/>
                  </a:lnTo>
                  <a:lnTo>
                    <a:pt x="10" y="785"/>
                  </a:lnTo>
                  <a:lnTo>
                    <a:pt x="16" y="770"/>
                  </a:lnTo>
                  <a:lnTo>
                    <a:pt x="24" y="756"/>
                  </a:lnTo>
                  <a:lnTo>
                    <a:pt x="32" y="743"/>
                  </a:lnTo>
                  <a:lnTo>
                    <a:pt x="42" y="730"/>
                  </a:lnTo>
                  <a:lnTo>
                    <a:pt x="52" y="718"/>
                  </a:lnTo>
                  <a:lnTo>
                    <a:pt x="63" y="707"/>
                  </a:lnTo>
                  <a:lnTo>
                    <a:pt x="75" y="696"/>
                  </a:lnTo>
                  <a:lnTo>
                    <a:pt x="87" y="686"/>
                  </a:lnTo>
                  <a:lnTo>
                    <a:pt x="101" y="677"/>
                  </a:lnTo>
                  <a:lnTo>
                    <a:pt x="128" y="658"/>
                  </a:lnTo>
                  <a:lnTo>
                    <a:pt x="157" y="641"/>
                  </a:lnTo>
                  <a:lnTo>
                    <a:pt x="218" y="608"/>
                  </a:lnTo>
                  <a:lnTo>
                    <a:pt x="278" y="575"/>
                  </a:lnTo>
                  <a:lnTo>
                    <a:pt x="293" y="566"/>
                  </a:lnTo>
                  <a:lnTo>
                    <a:pt x="307" y="556"/>
                  </a:lnTo>
                  <a:lnTo>
                    <a:pt x="320" y="545"/>
                  </a:lnTo>
                  <a:lnTo>
                    <a:pt x="332" y="535"/>
                  </a:lnTo>
                  <a:lnTo>
                    <a:pt x="344" y="524"/>
                  </a:lnTo>
                  <a:lnTo>
                    <a:pt x="356" y="513"/>
                  </a:lnTo>
                  <a:lnTo>
                    <a:pt x="367" y="500"/>
                  </a:lnTo>
                  <a:lnTo>
                    <a:pt x="376" y="487"/>
                  </a:lnTo>
                  <a:lnTo>
                    <a:pt x="384" y="474"/>
                  </a:lnTo>
                  <a:lnTo>
                    <a:pt x="392" y="462"/>
                  </a:lnTo>
                  <a:lnTo>
                    <a:pt x="399" y="450"/>
                  </a:lnTo>
                  <a:lnTo>
                    <a:pt x="405" y="437"/>
                  </a:lnTo>
                  <a:lnTo>
                    <a:pt x="411" y="425"/>
                  </a:lnTo>
                  <a:lnTo>
                    <a:pt x="415" y="411"/>
                  </a:lnTo>
                  <a:lnTo>
                    <a:pt x="419" y="398"/>
                  </a:lnTo>
                  <a:lnTo>
                    <a:pt x="422" y="385"/>
                  </a:lnTo>
                  <a:lnTo>
                    <a:pt x="426" y="358"/>
                  </a:lnTo>
                  <a:lnTo>
                    <a:pt x="428" y="330"/>
                  </a:lnTo>
                  <a:lnTo>
                    <a:pt x="429" y="303"/>
                  </a:lnTo>
                  <a:lnTo>
                    <a:pt x="429" y="274"/>
                  </a:lnTo>
                  <a:lnTo>
                    <a:pt x="425" y="217"/>
                  </a:lnTo>
                  <a:lnTo>
                    <a:pt x="422" y="160"/>
                  </a:lnTo>
                  <a:lnTo>
                    <a:pt x="421" y="132"/>
                  </a:lnTo>
                  <a:lnTo>
                    <a:pt x="420" y="104"/>
                  </a:lnTo>
                  <a:lnTo>
                    <a:pt x="422" y="74"/>
                  </a:lnTo>
                  <a:lnTo>
                    <a:pt x="425" y="47"/>
                  </a:lnTo>
                  <a:lnTo>
                    <a:pt x="426" y="40"/>
                  </a:lnTo>
                  <a:lnTo>
                    <a:pt x="429" y="33"/>
                  </a:lnTo>
                  <a:lnTo>
                    <a:pt x="433" y="27"/>
                  </a:lnTo>
                  <a:lnTo>
                    <a:pt x="438" y="22"/>
                  </a:lnTo>
                  <a:lnTo>
                    <a:pt x="444" y="18"/>
                  </a:lnTo>
                  <a:lnTo>
                    <a:pt x="451" y="14"/>
                  </a:lnTo>
                  <a:lnTo>
                    <a:pt x="458" y="11"/>
                  </a:lnTo>
                  <a:lnTo>
                    <a:pt x="466" y="8"/>
                  </a:lnTo>
                  <a:lnTo>
                    <a:pt x="475" y="6"/>
                  </a:lnTo>
                  <a:lnTo>
                    <a:pt x="483" y="5"/>
                  </a:lnTo>
                  <a:lnTo>
                    <a:pt x="492" y="4"/>
                  </a:lnTo>
                  <a:lnTo>
                    <a:pt x="500" y="5"/>
                  </a:lnTo>
                  <a:lnTo>
                    <a:pt x="508" y="6"/>
                  </a:lnTo>
                  <a:lnTo>
                    <a:pt x="516" y="8"/>
                  </a:lnTo>
                  <a:lnTo>
                    <a:pt x="524" y="10"/>
                  </a:lnTo>
                  <a:lnTo>
                    <a:pt x="531" y="14"/>
                  </a:lnTo>
                  <a:lnTo>
                    <a:pt x="564" y="32"/>
                  </a:lnTo>
                  <a:lnTo>
                    <a:pt x="595" y="49"/>
                  </a:lnTo>
                  <a:lnTo>
                    <a:pt x="604" y="52"/>
                  </a:lnTo>
                  <a:lnTo>
                    <a:pt x="611" y="55"/>
                  </a:lnTo>
                  <a:lnTo>
                    <a:pt x="619" y="57"/>
                  </a:lnTo>
                  <a:lnTo>
                    <a:pt x="626" y="58"/>
                  </a:lnTo>
                  <a:lnTo>
                    <a:pt x="634" y="58"/>
                  </a:lnTo>
                  <a:lnTo>
                    <a:pt x="641" y="57"/>
                  </a:lnTo>
                  <a:lnTo>
                    <a:pt x="648" y="55"/>
                  </a:lnTo>
                  <a:lnTo>
                    <a:pt x="655" y="52"/>
                  </a:lnTo>
                  <a:lnTo>
                    <a:pt x="674" y="42"/>
                  </a:lnTo>
                  <a:lnTo>
                    <a:pt x="693" y="30"/>
                  </a:lnTo>
                  <a:lnTo>
                    <a:pt x="712" y="20"/>
                  </a:lnTo>
                  <a:lnTo>
                    <a:pt x="732" y="11"/>
                  </a:lnTo>
                  <a:lnTo>
                    <a:pt x="741" y="8"/>
                  </a:lnTo>
                  <a:lnTo>
                    <a:pt x="751" y="4"/>
                  </a:lnTo>
                  <a:lnTo>
                    <a:pt x="761" y="2"/>
                  </a:lnTo>
                  <a:lnTo>
                    <a:pt x="771" y="0"/>
                  </a:lnTo>
                  <a:lnTo>
                    <a:pt x="781" y="0"/>
                  </a:lnTo>
                  <a:lnTo>
                    <a:pt x="792" y="0"/>
                  </a:lnTo>
                  <a:lnTo>
                    <a:pt x="801" y="1"/>
                  </a:lnTo>
                  <a:lnTo>
                    <a:pt x="811" y="3"/>
                  </a:lnTo>
                  <a:lnTo>
                    <a:pt x="822" y="7"/>
                  </a:lnTo>
                  <a:lnTo>
                    <a:pt x="830" y="12"/>
                  </a:lnTo>
                  <a:lnTo>
                    <a:pt x="838" y="17"/>
                  </a:lnTo>
                  <a:lnTo>
                    <a:pt x="844" y="24"/>
                  </a:lnTo>
                  <a:lnTo>
                    <a:pt x="850" y="31"/>
                  </a:lnTo>
                  <a:lnTo>
                    <a:pt x="854" y="40"/>
                  </a:lnTo>
                  <a:lnTo>
                    <a:pt x="856" y="48"/>
                  </a:lnTo>
                  <a:lnTo>
                    <a:pt x="858" y="57"/>
                  </a:lnTo>
                  <a:lnTo>
                    <a:pt x="859" y="66"/>
                  </a:lnTo>
                  <a:lnTo>
                    <a:pt x="859" y="75"/>
                  </a:lnTo>
                  <a:lnTo>
                    <a:pt x="858" y="85"/>
                  </a:lnTo>
                  <a:lnTo>
                    <a:pt x="856" y="94"/>
                  </a:lnTo>
                  <a:lnTo>
                    <a:pt x="854" y="103"/>
                  </a:lnTo>
                  <a:lnTo>
                    <a:pt x="851" y="112"/>
                  </a:lnTo>
                  <a:lnTo>
                    <a:pt x="847" y="120"/>
                  </a:lnTo>
                  <a:lnTo>
                    <a:pt x="843" y="127"/>
                  </a:lnTo>
                  <a:lnTo>
                    <a:pt x="835" y="140"/>
                  </a:lnTo>
                  <a:lnTo>
                    <a:pt x="825" y="153"/>
                  </a:lnTo>
                  <a:lnTo>
                    <a:pt x="814" y="164"/>
                  </a:lnTo>
                  <a:lnTo>
                    <a:pt x="803" y="176"/>
                  </a:lnTo>
                  <a:lnTo>
                    <a:pt x="777" y="197"/>
                  </a:lnTo>
                  <a:lnTo>
                    <a:pt x="752" y="216"/>
                  </a:lnTo>
                  <a:lnTo>
                    <a:pt x="739" y="227"/>
                  </a:lnTo>
                  <a:lnTo>
                    <a:pt x="727" y="238"/>
                  </a:lnTo>
                  <a:lnTo>
                    <a:pt x="714" y="249"/>
                  </a:lnTo>
                  <a:lnTo>
                    <a:pt x="704" y="260"/>
                  </a:lnTo>
                  <a:lnTo>
                    <a:pt x="694" y="272"/>
                  </a:lnTo>
                  <a:lnTo>
                    <a:pt x="685" y="285"/>
                  </a:lnTo>
                  <a:lnTo>
                    <a:pt x="678" y="300"/>
                  </a:lnTo>
                  <a:lnTo>
                    <a:pt x="672" y="315"/>
                  </a:lnTo>
                  <a:lnTo>
                    <a:pt x="662" y="352"/>
                  </a:lnTo>
                  <a:lnTo>
                    <a:pt x="649" y="392"/>
                  </a:lnTo>
                  <a:lnTo>
                    <a:pt x="643" y="412"/>
                  </a:lnTo>
                  <a:lnTo>
                    <a:pt x="637" y="433"/>
                  </a:lnTo>
                  <a:lnTo>
                    <a:pt x="633" y="453"/>
                  </a:lnTo>
                  <a:lnTo>
                    <a:pt x="629" y="472"/>
                  </a:lnTo>
                  <a:lnTo>
                    <a:pt x="627" y="493"/>
                  </a:lnTo>
                  <a:lnTo>
                    <a:pt x="627" y="512"/>
                  </a:lnTo>
                  <a:lnTo>
                    <a:pt x="628" y="521"/>
                  </a:lnTo>
                  <a:lnTo>
                    <a:pt x="630" y="530"/>
                  </a:lnTo>
                  <a:lnTo>
                    <a:pt x="632" y="539"/>
                  </a:lnTo>
                  <a:lnTo>
                    <a:pt x="634" y="549"/>
                  </a:lnTo>
                  <a:lnTo>
                    <a:pt x="638" y="557"/>
                  </a:lnTo>
                  <a:lnTo>
                    <a:pt x="642" y="566"/>
                  </a:lnTo>
                  <a:lnTo>
                    <a:pt x="647" y="574"/>
                  </a:lnTo>
                  <a:lnTo>
                    <a:pt x="653" y="582"/>
                  </a:lnTo>
                  <a:lnTo>
                    <a:pt x="661" y="589"/>
                  </a:lnTo>
                  <a:lnTo>
                    <a:pt x="669" y="596"/>
                  </a:lnTo>
                  <a:lnTo>
                    <a:pt x="678" y="603"/>
                  </a:lnTo>
                  <a:lnTo>
                    <a:pt x="688" y="611"/>
                  </a:lnTo>
                  <a:lnTo>
                    <a:pt x="712" y="625"/>
                  </a:lnTo>
                  <a:lnTo>
                    <a:pt x="737" y="639"/>
                  </a:lnTo>
                  <a:lnTo>
                    <a:pt x="761" y="652"/>
                  </a:lnTo>
                  <a:lnTo>
                    <a:pt x="787" y="664"/>
                  </a:lnTo>
                  <a:lnTo>
                    <a:pt x="836" y="688"/>
                  </a:lnTo>
                  <a:lnTo>
                    <a:pt x="886" y="711"/>
                  </a:lnTo>
                  <a:lnTo>
                    <a:pt x="937" y="734"/>
                  </a:lnTo>
                  <a:lnTo>
                    <a:pt x="987" y="760"/>
                  </a:lnTo>
                  <a:lnTo>
                    <a:pt x="1012" y="774"/>
                  </a:lnTo>
                  <a:lnTo>
                    <a:pt x="1037" y="788"/>
                  </a:lnTo>
                  <a:lnTo>
                    <a:pt x="1061" y="804"/>
                  </a:lnTo>
                  <a:lnTo>
                    <a:pt x="1085" y="820"/>
                  </a:lnTo>
                  <a:lnTo>
                    <a:pt x="1102" y="830"/>
                  </a:lnTo>
                  <a:lnTo>
                    <a:pt x="1118" y="839"/>
                  </a:lnTo>
                  <a:lnTo>
                    <a:pt x="1135" y="848"/>
                  </a:lnTo>
                  <a:lnTo>
                    <a:pt x="1151" y="856"/>
                  </a:lnTo>
                  <a:lnTo>
                    <a:pt x="1169" y="863"/>
                  </a:lnTo>
                  <a:lnTo>
                    <a:pt x="1186" y="871"/>
                  </a:lnTo>
                  <a:lnTo>
                    <a:pt x="1203" y="876"/>
                  </a:lnTo>
                  <a:lnTo>
                    <a:pt x="1221" y="881"/>
                  </a:lnTo>
                  <a:lnTo>
                    <a:pt x="1239" y="884"/>
                  </a:lnTo>
                  <a:lnTo>
                    <a:pt x="1257" y="886"/>
                  </a:lnTo>
                  <a:lnTo>
                    <a:pt x="1274" y="887"/>
                  </a:lnTo>
                  <a:lnTo>
                    <a:pt x="1293" y="887"/>
                  </a:lnTo>
                  <a:lnTo>
                    <a:pt x="1311" y="885"/>
                  </a:lnTo>
                  <a:lnTo>
                    <a:pt x="1328" y="881"/>
                  </a:lnTo>
                  <a:lnTo>
                    <a:pt x="1346" y="876"/>
                  </a:lnTo>
                  <a:lnTo>
                    <a:pt x="1365" y="869"/>
                  </a:lnTo>
                  <a:lnTo>
                    <a:pt x="1379" y="861"/>
                  </a:lnTo>
                  <a:lnTo>
                    <a:pt x="1391" y="853"/>
                  </a:lnTo>
                  <a:lnTo>
                    <a:pt x="1403" y="844"/>
                  </a:lnTo>
                  <a:lnTo>
                    <a:pt x="1415" y="834"/>
                  </a:lnTo>
                  <a:lnTo>
                    <a:pt x="1436" y="812"/>
                  </a:lnTo>
                  <a:lnTo>
                    <a:pt x="1456" y="787"/>
                  </a:lnTo>
                  <a:lnTo>
                    <a:pt x="1477" y="764"/>
                  </a:lnTo>
                  <a:lnTo>
                    <a:pt x="1498" y="742"/>
                  </a:lnTo>
                  <a:lnTo>
                    <a:pt x="1509" y="731"/>
                  </a:lnTo>
                  <a:lnTo>
                    <a:pt x="1521" y="722"/>
                  </a:lnTo>
                  <a:lnTo>
                    <a:pt x="1533" y="714"/>
                  </a:lnTo>
                  <a:lnTo>
                    <a:pt x="1548" y="707"/>
                  </a:lnTo>
                  <a:lnTo>
                    <a:pt x="1561" y="703"/>
                  </a:lnTo>
                  <a:lnTo>
                    <a:pt x="1573" y="701"/>
                  </a:lnTo>
                  <a:lnTo>
                    <a:pt x="1585" y="701"/>
                  </a:lnTo>
                  <a:lnTo>
                    <a:pt x="1597" y="702"/>
                  </a:lnTo>
                  <a:lnTo>
                    <a:pt x="1609" y="705"/>
                  </a:lnTo>
                  <a:lnTo>
                    <a:pt x="1620" y="709"/>
                  </a:lnTo>
                  <a:lnTo>
                    <a:pt x="1631" y="715"/>
                  </a:lnTo>
                  <a:lnTo>
                    <a:pt x="1642" y="721"/>
                  </a:lnTo>
                  <a:lnTo>
                    <a:pt x="1664" y="736"/>
                  </a:lnTo>
                  <a:lnTo>
                    <a:pt x="1685" y="753"/>
                  </a:lnTo>
                  <a:lnTo>
                    <a:pt x="1705" y="771"/>
                  </a:lnTo>
                  <a:lnTo>
                    <a:pt x="1724" y="787"/>
                  </a:lnTo>
                  <a:lnTo>
                    <a:pt x="1745" y="802"/>
                  </a:lnTo>
                  <a:lnTo>
                    <a:pt x="1764" y="814"/>
                  </a:lnTo>
                  <a:lnTo>
                    <a:pt x="1784" y="826"/>
                  </a:lnTo>
                  <a:lnTo>
                    <a:pt x="1805" y="837"/>
                  </a:lnTo>
                  <a:lnTo>
                    <a:pt x="1826" y="847"/>
                  </a:lnTo>
                  <a:lnTo>
                    <a:pt x="1847" y="857"/>
                  </a:lnTo>
                  <a:lnTo>
                    <a:pt x="1869" y="868"/>
                  </a:lnTo>
                  <a:lnTo>
                    <a:pt x="1891" y="877"/>
                  </a:lnTo>
                  <a:lnTo>
                    <a:pt x="1935" y="894"/>
                  </a:lnTo>
                  <a:lnTo>
                    <a:pt x="1980" y="911"/>
                  </a:lnTo>
                  <a:lnTo>
                    <a:pt x="2024" y="930"/>
                  </a:lnTo>
                  <a:lnTo>
                    <a:pt x="2069" y="949"/>
                  </a:lnTo>
                  <a:lnTo>
                    <a:pt x="2079" y="953"/>
                  </a:lnTo>
                  <a:lnTo>
                    <a:pt x="2089" y="956"/>
                  </a:lnTo>
                  <a:lnTo>
                    <a:pt x="2099" y="958"/>
                  </a:lnTo>
                  <a:lnTo>
                    <a:pt x="2109" y="960"/>
                  </a:lnTo>
                  <a:lnTo>
                    <a:pt x="2119" y="961"/>
                  </a:lnTo>
                  <a:lnTo>
                    <a:pt x="2129" y="962"/>
                  </a:lnTo>
                  <a:lnTo>
                    <a:pt x="2138" y="962"/>
                  </a:lnTo>
                  <a:lnTo>
                    <a:pt x="2147" y="962"/>
                  </a:lnTo>
                  <a:lnTo>
                    <a:pt x="2156" y="961"/>
                  </a:lnTo>
                  <a:lnTo>
                    <a:pt x="2166" y="959"/>
                  </a:lnTo>
                  <a:lnTo>
                    <a:pt x="2175" y="957"/>
                  </a:lnTo>
                  <a:lnTo>
                    <a:pt x="2183" y="954"/>
                  </a:lnTo>
                  <a:lnTo>
                    <a:pt x="2191" y="951"/>
                  </a:lnTo>
                  <a:lnTo>
                    <a:pt x="2199" y="947"/>
                  </a:lnTo>
                  <a:lnTo>
                    <a:pt x="2207" y="943"/>
                  </a:lnTo>
                  <a:lnTo>
                    <a:pt x="2214" y="939"/>
                  </a:lnTo>
                  <a:lnTo>
                    <a:pt x="2250" y="913"/>
                  </a:lnTo>
                  <a:lnTo>
                    <a:pt x="2286" y="889"/>
                  </a:lnTo>
                  <a:lnTo>
                    <a:pt x="2324" y="866"/>
                  </a:lnTo>
                  <a:lnTo>
                    <a:pt x="2361" y="840"/>
                  </a:lnTo>
                  <a:lnTo>
                    <a:pt x="2378" y="827"/>
                  </a:lnTo>
                  <a:lnTo>
                    <a:pt x="2394" y="813"/>
                  </a:lnTo>
                  <a:lnTo>
                    <a:pt x="2409" y="797"/>
                  </a:lnTo>
                  <a:lnTo>
                    <a:pt x="2424" y="781"/>
                  </a:lnTo>
                  <a:lnTo>
                    <a:pt x="2437" y="764"/>
                  </a:lnTo>
                  <a:lnTo>
                    <a:pt x="2449" y="745"/>
                  </a:lnTo>
                  <a:lnTo>
                    <a:pt x="2454" y="734"/>
                  </a:lnTo>
                  <a:lnTo>
                    <a:pt x="2458" y="724"/>
                  </a:lnTo>
                  <a:lnTo>
                    <a:pt x="2463" y="713"/>
                  </a:lnTo>
                  <a:lnTo>
                    <a:pt x="2466" y="702"/>
                  </a:lnTo>
                  <a:lnTo>
                    <a:pt x="2469" y="691"/>
                  </a:lnTo>
                  <a:lnTo>
                    <a:pt x="2471" y="681"/>
                  </a:lnTo>
                  <a:lnTo>
                    <a:pt x="2472" y="670"/>
                  </a:lnTo>
                  <a:lnTo>
                    <a:pt x="2473" y="659"/>
                  </a:lnTo>
                  <a:lnTo>
                    <a:pt x="2473" y="638"/>
                  </a:lnTo>
                  <a:lnTo>
                    <a:pt x="2472" y="618"/>
                  </a:lnTo>
                  <a:lnTo>
                    <a:pt x="2468" y="596"/>
                  </a:lnTo>
                  <a:lnTo>
                    <a:pt x="2464" y="575"/>
                  </a:lnTo>
                  <a:lnTo>
                    <a:pt x="2459" y="554"/>
                  </a:lnTo>
                  <a:lnTo>
                    <a:pt x="2454" y="532"/>
                  </a:lnTo>
                  <a:lnTo>
                    <a:pt x="2442" y="491"/>
                  </a:lnTo>
                  <a:lnTo>
                    <a:pt x="2433" y="448"/>
                  </a:lnTo>
                  <a:lnTo>
                    <a:pt x="2429" y="427"/>
                  </a:lnTo>
                  <a:lnTo>
                    <a:pt x="2428" y="405"/>
                  </a:lnTo>
                  <a:lnTo>
                    <a:pt x="2427" y="395"/>
                  </a:lnTo>
                  <a:lnTo>
                    <a:pt x="2427" y="384"/>
                  </a:lnTo>
                  <a:lnTo>
                    <a:pt x="2428" y="374"/>
                  </a:lnTo>
                  <a:lnTo>
                    <a:pt x="2429" y="364"/>
                  </a:lnTo>
                  <a:lnTo>
                    <a:pt x="2430" y="355"/>
                  </a:lnTo>
                  <a:lnTo>
                    <a:pt x="2432" y="349"/>
                  </a:lnTo>
                  <a:lnTo>
                    <a:pt x="2434" y="343"/>
                  </a:lnTo>
                  <a:lnTo>
                    <a:pt x="2436" y="337"/>
                  </a:lnTo>
                  <a:lnTo>
                    <a:pt x="2439" y="333"/>
                  </a:lnTo>
                  <a:lnTo>
                    <a:pt x="2442" y="328"/>
                  </a:lnTo>
                  <a:lnTo>
                    <a:pt x="2445" y="324"/>
                  </a:lnTo>
                  <a:lnTo>
                    <a:pt x="2448" y="321"/>
                  </a:lnTo>
                  <a:lnTo>
                    <a:pt x="2452" y="318"/>
                  </a:lnTo>
                  <a:lnTo>
                    <a:pt x="2456" y="316"/>
                  </a:lnTo>
                  <a:lnTo>
                    <a:pt x="2460" y="314"/>
                  </a:lnTo>
                  <a:lnTo>
                    <a:pt x="2464" y="312"/>
                  </a:lnTo>
                  <a:lnTo>
                    <a:pt x="2473" y="311"/>
                  </a:lnTo>
                  <a:lnTo>
                    <a:pt x="2484" y="311"/>
                  </a:lnTo>
                  <a:lnTo>
                    <a:pt x="2494" y="313"/>
                  </a:lnTo>
                  <a:lnTo>
                    <a:pt x="2503" y="316"/>
                  </a:lnTo>
                  <a:lnTo>
                    <a:pt x="2513" y="321"/>
                  </a:lnTo>
                  <a:lnTo>
                    <a:pt x="2523" y="327"/>
                  </a:lnTo>
                  <a:lnTo>
                    <a:pt x="2533" y="334"/>
                  </a:lnTo>
                  <a:lnTo>
                    <a:pt x="2542" y="343"/>
                  </a:lnTo>
                  <a:lnTo>
                    <a:pt x="2551" y="352"/>
                  </a:lnTo>
                  <a:lnTo>
                    <a:pt x="2558" y="364"/>
                  </a:lnTo>
                  <a:lnTo>
                    <a:pt x="2553" y="349"/>
                  </a:lnTo>
                  <a:lnTo>
                    <a:pt x="2548" y="336"/>
                  </a:lnTo>
                  <a:close/>
                </a:path>
              </a:pathLst>
            </a:custGeom>
            <a:solidFill>
              <a:srgbClr val="A6A6A6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5" name="Freeform 145"/>
            <p:cNvSpPr>
              <a:spLocks noChangeArrowheads="1"/>
            </p:cNvSpPr>
            <p:nvPr/>
          </p:nvSpPr>
          <p:spPr bwMode="auto">
            <a:xfrm>
              <a:off x="462" y="141"/>
              <a:ext cx="187" cy="91"/>
            </a:xfrm>
            <a:custGeom>
              <a:avLst/>
              <a:gdLst>
                <a:gd name="T0" fmla="*/ 0 w 2993"/>
                <a:gd name="T1" fmla="*/ 0 h 1459"/>
                <a:gd name="T2" fmla="*/ 0 w 2993"/>
                <a:gd name="T3" fmla="*/ 0 h 1459"/>
                <a:gd name="T4" fmla="*/ 0 w 2993"/>
                <a:gd name="T5" fmla="*/ 0 h 1459"/>
                <a:gd name="T6" fmla="*/ 0 w 2993"/>
                <a:gd name="T7" fmla="*/ 0 h 1459"/>
                <a:gd name="T8" fmla="*/ 0 w 2993"/>
                <a:gd name="T9" fmla="*/ 0 h 1459"/>
                <a:gd name="T10" fmla="*/ 0 w 2993"/>
                <a:gd name="T11" fmla="*/ 0 h 1459"/>
                <a:gd name="T12" fmla="*/ 0 w 2993"/>
                <a:gd name="T13" fmla="*/ 0 h 1459"/>
                <a:gd name="T14" fmla="*/ 0 w 2993"/>
                <a:gd name="T15" fmla="*/ 0 h 1459"/>
                <a:gd name="T16" fmla="*/ 0 w 2993"/>
                <a:gd name="T17" fmla="*/ 0 h 1459"/>
                <a:gd name="T18" fmla="*/ 0 w 2993"/>
                <a:gd name="T19" fmla="*/ 0 h 1459"/>
                <a:gd name="T20" fmla="*/ 0 w 2993"/>
                <a:gd name="T21" fmla="*/ 0 h 1459"/>
                <a:gd name="T22" fmla="*/ 0 w 2993"/>
                <a:gd name="T23" fmla="*/ 0 h 1459"/>
                <a:gd name="T24" fmla="*/ 0 w 2993"/>
                <a:gd name="T25" fmla="*/ 0 h 1459"/>
                <a:gd name="T26" fmla="*/ 0 w 2993"/>
                <a:gd name="T27" fmla="*/ 0 h 1459"/>
                <a:gd name="T28" fmla="*/ 0 w 2993"/>
                <a:gd name="T29" fmla="*/ 0 h 1459"/>
                <a:gd name="T30" fmla="*/ 0 w 2993"/>
                <a:gd name="T31" fmla="*/ 0 h 1459"/>
                <a:gd name="T32" fmla="*/ 0 w 2993"/>
                <a:gd name="T33" fmla="*/ 0 h 1459"/>
                <a:gd name="T34" fmla="*/ 0 w 2993"/>
                <a:gd name="T35" fmla="*/ 0 h 1459"/>
                <a:gd name="T36" fmla="*/ 0 w 2993"/>
                <a:gd name="T37" fmla="*/ 0 h 1459"/>
                <a:gd name="T38" fmla="*/ 0 w 2993"/>
                <a:gd name="T39" fmla="*/ 0 h 1459"/>
                <a:gd name="T40" fmla="*/ 0 w 2993"/>
                <a:gd name="T41" fmla="*/ 0 h 1459"/>
                <a:gd name="T42" fmla="*/ 0 w 2993"/>
                <a:gd name="T43" fmla="*/ 0 h 1459"/>
                <a:gd name="T44" fmla="*/ 0 w 2993"/>
                <a:gd name="T45" fmla="*/ 0 h 1459"/>
                <a:gd name="T46" fmla="*/ 0 w 2993"/>
                <a:gd name="T47" fmla="*/ 0 h 1459"/>
                <a:gd name="T48" fmla="*/ 0 w 2993"/>
                <a:gd name="T49" fmla="*/ 0 h 1459"/>
                <a:gd name="T50" fmla="*/ 0 w 2993"/>
                <a:gd name="T51" fmla="*/ 0 h 1459"/>
                <a:gd name="T52" fmla="*/ 0 w 2993"/>
                <a:gd name="T53" fmla="*/ 0 h 1459"/>
                <a:gd name="T54" fmla="*/ 0 w 2993"/>
                <a:gd name="T55" fmla="*/ 0 h 1459"/>
                <a:gd name="T56" fmla="*/ 0 w 2993"/>
                <a:gd name="T57" fmla="*/ 0 h 1459"/>
                <a:gd name="T58" fmla="*/ 0 w 2993"/>
                <a:gd name="T59" fmla="*/ 0 h 1459"/>
                <a:gd name="T60" fmla="*/ 0 w 2993"/>
                <a:gd name="T61" fmla="*/ 0 h 1459"/>
                <a:gd name="T62" fmla="*/ 0 w 2993"/>
                <a:gd name="T63" fmla="*/ 0 h 1459"/>
                <a:gd name="T64" fmla="*/ 0 w 2993"/>
                <a:gd name="T65" fmla="*/ 0 h 1459"/>
                <a:gd name="T66" fmla="*/ 0 w 2993"/>
                <a:gd name="T67" fmla="*/ 0 h 1459"/>
                <a:gd name="T68" fmla="*/ 0 w 2993"/>
                <a:gd name="T69" fmla="*/ 0 h 1459"/>
                <a:gd name="T70" fmla="*/ 0 w 2993"/>
                <a:gd name="T71" fmla="*/ 0 h 1459"/>
                <a:gd name="T72" fmla="*/ 0 w 2993"/>
                <a:gd name="T73" fmla="*/ 0 h 1459"/>
                <a:gd name="T74" fmla="*/ 0 w 2993"/>
                <a:gd name="T75" fmla="*/ 0 h 1459"/>
                <a:gd name="T76" fmla="*/ 0 w 2993"/>
                <a:gd name="T77" fmla="*/ 0 h 1459"/>
                <a:gd name="T78" fmla="*/ 0 w 2993"/>
                <a:gd name="T79" fmla="*/ 0 h 1459"/>
                <a:gd name="T80" fmla="*/ 0 w 2993"/>
                <a:gd name="T81" fmla="*/ 0 h 1459"/>
                <a:gd name="T82" fmla="*/ 0 w 2993"/>
                <a:gd name="T83" fmla="*/ 0 h 1459"/>
                <a:gd name="T84" fmla="*/ 0 w 2993"/>
                <a:gd name="T85" fmla="*/ 0 h 1459"/>
                <a:gd name="T86" fmla="*/ 0 w 2993"/>
                <a:gd name="T87" fmla="*/ 0 h 1459"/>
                <a:gd name="T88" fmla="*/ 0 w 2993"/>
                <a:gd name="T89" fmla="*/ 0 h 1459"/>
                <a:gd name="T90" fmla="*/ 0 w 2993"/>
                <a:gd name="T91" fmla="*/ 0 h 1459"/>
                <a:gd name="T92" fmla="*/ 0 w 2993"/>
                <a:gd name="T93" fmla="*/ 0 h 1459"/>
                <a:gd name="T94" fmla="*/ 0 w 2993"/>
                <a:gd name="T95" fmla="*/ 0 h 1459"/>
                <a:gd name="T96" fmla="*/ 0 w 2993"/>
                <a:gd name="T97" fmla="*/ 0 h 1459"/>
                <a:gd name="T98" fmla="*/ 0 w 2993"/>
                <a:gd name="T99" fmla="*/ 0 h 1459"/>
                <a:gd name="T100" fmla="*/ 0 w 2993"/>
                <a:gd name="T101" fmla="*/ 0 h 1459"/>
                <a:gd name="T102" fmla="*/ 0 w 2993"/>
                <a:gd name="T103" fmla="*/ 0 h 1459"/>
                <a:gd name="T104" fmla="*/ 0 w 2993"/>
                <a:gd name="T105" fmla="*/ 0 h 1459"/>
                <a:gd name="T106" fmla="*/ 0 w 2993"/>
                <a:gd name="T107" fmla="*/ 0 h 1459"/>
                <a:gd name="T108" fmla="*/ 0 w 2993"/>
                <a:gd name="T109" fmla="*/ 0 h 1459"/>
                <a:gd name="T110" fmla="*/ 0 w 2993"/>
                <a:gd name="T111" fmla="*/ 0 h 1459"/>
                <a:gd name="T112" fmla="*/ 0 w 2993"/>
                <a:gd name="T113" fmla="*/ 0 h 1459"/>
                <a:gd name="T114" fmla="*/ 0 w 2993"/>
                <a:gd name="T115" fmla="*/ 0 h 1459"/>
                <a:gd name="T116" fmla="*/ 0 w 2993"/>
                <a:gd name="T117" fmla="*/ 0 h 1459"/>
                <a:gd name="T118" fmla="*/ 0 w 2993"/>
                <a:gd name="T119" fmla="*/ 0 h 1459"/>
                <a:gd name="T120" fmla="*/ 0 w 2993"/>
                <a:gd name="T121" fmla="*/ 0 h 1459"/>
                <a:gd name="T122" fmla="*/ 0 w 2993"/>
                <a:gd name="T123" fmla="*/ 0 h 1459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2993"/>
                <a:gd name="T187" fmla="*/ 0 h 1459"/>
                <a:gd name="T188" fmla="*/ 2993 w 2993"/>
                <a:gd name="T189" fmla="*/ 1459 h 1459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2993" h="1459">
                  <a:moveTo>
                    <a:pt x="509" y="292"/>
                  </a:moveTo>
                  <a:lnTo>
                    <a:pt x="502" y="304"/>
                  </a:lnTo>
                  <a:lnTo>
                    <a:pt x="495" y="319"/>
                  </a:lnTo>
                  <a:lnTo>
                    <a:pt x="489" y="332"/>
                  </a:lnTo>
                  <a:lnTo>
                    <a:pt x="483" y="347"/>
                  </a:lnTo>
                  <a:lnTo>
                    <a:pt x="478" y="362"/>
                  </a:lnTo>
                  <a:lnTo>
                    <a:pt x="474" y="378"/>
                  </a:lnTo>
                  <a:lnTo>
                    <a:pt x="470" y="393"/>
                  </a:lnTo>
                  <a:lnTo>
                    <a:pt x="468" y="409"/>
                  </a:lnTo>
                  <a:lnTo>
                    <a:pt x="466" y="425"/>
                  </a:lnTo>
                  <a:lnTo>
                    <a:pt x="465" y="442"/>
                  </a:lnTo>
                  <a:lnTo>
                    <a:pt x="464" y="458"/>
                  </a:lnTo>
                  <a:lnTo>
                    <a:pt x="464" y="474"/>
                  </a:lnTo>
                  <a:lnTo>
                    <a:pt x="465" y="489"/>
                  </a:lnTo>
                  <a:lnTo>
                    <a:pt x="466" y="505"/>
                  </a:lnTo>
                  <a:lnTo>
                    <a:pt x="468" y="520"/>
                  </a:lnTo>
                  <a:lnTo>
                    <a:pt x="471" y="534"/>
                  </a:lnTo>
                  <a:lnTo>
                    <a:pt x="475" y="545"/>
                  </a:lnTo>
                  <a:lnTo>
                    <a:pt x="479" y="555"/>
                  </a:lnTo>
                  <a:lnTo>
                    <a:pt x="486" y="564"/>
                  </a:lnTo>
                  <a:lnTo>
                    <a:pt x="493" y="573"/>
                  </a:lnTo>
                  <a:lnTo>
                    <a:pt x="501" y="581"/>
                  </a:lnTo>
                  <a:lnTo>
                    <a:pt x="509" y="589"/>
                  </a:lnTo>
                  <a:lnTo>
                    <a:pt x="518" y="596"/>
                  </a:lnTo>
                  <a:lnTo>
                    <a:pt x="528" y="602"/>
                  </a:lnTo>
                  <a:lnTo>
                    <a:pt x="549" y="614"/>
                  </a:lnTo>
                  <a:lnTo>
                    <a:pt x="571" y="624"/>
                  </a:lnTo>
                  <a:lnTo>
                    <a:pt x="594" y="634"/>
                  </a:lnTo>
                  <a:lnTo>
                    <a:pt x="617" y="642"/>
                  </a:lnTo>
                  <a:lnTo>
                    <a:pt x="642" y="653"/>
                  </a:lnTo>
                  <a:lnTo>
                    <a:pt x="669" y="664"/>
                  </a:lnTo>
                  <a:lnTo>
                    <a:pt x="693" y="677"/>
                  </a:lnTo>
                  <a:lnTo>
                    <a:pt x="718" y="691"/>
                  </a:lnTo>
                  <a:lnTo>
                    <a:pt x="743" y="706"/>
                  </a:lnTo>
                  <a:lnTo>
                    <a:pt x="767" y="720"/>
                  </a:lnTo>
                  <a:lnTo>
                    <a:pt x="791" y="735"/>
                  </a:lnTo>
                  <a:lnTo>
                    <a:pt x="816" y="749"/>
                  </a:lnTo>
                  <a:lnTo>
                    <a:pt x="849" y="770"/>
                  </a:lnTo>
                  <a:lnTo>
                    <a:pt x="882" y="789"/>
                  </a:lnTo>
                  <a:lnTo>
                    <a:pt x="914" y="809"/>
                  </a:lnTo>
                  <a:lnTo>
                    <a:pt x="947" y="831"/>
                  </a:lnTo>
                  <a:lnTo>
                    <a:pt x="979" y="851"/>
                  </a:lnTo>
                  <a:lnTo>
                    <a:pt x="1012" y="872"/>
                  </a:lnTo>
                  <a:lnTo>
                    <a:pt x="1045" y="894"/>
                  </a:lnTo>
                  <a:lnTo>
                    <a:pt x="1079" y="916"/>
                  </a:lnTo>
                  <a:lnTo>
                    <a:pt x="1085" y="919"/>
                  </a:lnTo>
                  <a:lnTo>
                    <a:pt x="1091" y="922"/>
                  </a:lnTo>
                  <a:lnTo>
                    <a:pt x="1097" y="924"/>
                  </a:lnTo>
                  <a:lnTo>
                    <a:pt x="1103" y="926"/>
                  </a:lnTo>
                  <a:lnTo>
                    <a:pt x="1118" y="931"/>
                  </a:lnTo>
                  <a:lnTo>
                    <a:pt x="1133" y="937"/>
                  </a:lnTo>
                  <a:lnTo>
                    <a:pt x="1145" y="940"/>
                  </a:lnTo>
                  <a:lnTo>
                    <a:pt x="1157" y="942"/>
                  </a:lnTo>
                  <a:lnTo>
                    <a:pt x="1169" y="942"/>
                  </a:lnTo>
                  <a:lnTo>
                    <a:pt x="1182" y="941"/>
                  </a:lnTo>
                  <a:lnTo>
                    <a:pt x="1193" y="938"/>
                  </a:lnTo>
                  <a:lnTo>
                    <a:pt x="1204" y="935"/>
                  </a:lnTo>
                  <a:lnTo>
                    <a:pt x="1215" y="931"/>
                  </a:lnTo>
                  <a:lnTo>
                    <a:pt x="1225" y="927"/>
                  </a:lnTo>
                  <a:lnTo>
                    <a:pt x="1248" y="917"/>
                  </a:lnTo>
                  <a:lnTo>
                    <a:pt x="1269" y="906"/>
                  </a:lnTo>
                  <a:lnTo>
                    <a:pt x="1280" y="901"/>
                  </a:lnTo>
                  <a:lnTo>
                    <a:pt x="1291" y="897"/>
                  </a:lnTo>
                  <a:lnTo>
                    <a:pt x="1304" y="893"/>
                  </a:lnTo>
                  <a:lnTo>
                    <a:pt x="1315" y="889"/>
                  </a:lnTo>
                  <a:lnTo>
                    <a:pt x="1327" y="887"/>
                  </a:lnTo>
                  <a:lnTo>
                    <a:pt x="1338" y="884"/>
                  </a:lnTo>
                  <a:lnTo>
                    <a:pt x="1349" y="880"/>
                  </a:lnTo>
                  <a:lnTo>
                    <a:pt x="1360" y="876"/>
                  </a:lnTo>
                  <a:lnTo>
                    <a:pt x="1370" y="871"/>
                  </a:lnTo>
                  <a:lnTo>
                    <a:pt x="1379" y="865"/>
                  </a:lnTo>
                  <a:lnTo>
                    <a:pt x="1388" y="859"/>
                  </a:lnTo>
                  <a:lnTo>
                    <a:pt x="1396" y="851"/>
                  </a:lnTo>
                  <a:lnTo>
                    <a:pt x="1424" y="828"/>
                  </a:lnTo>
                  <a:lnTo>
                    <a:pt x="1452" y="804"/>
                  </a:lnTo>
                  <a:lnTo>
                    <a:pt x="1465" y="792"/>
                  </a:lnTo>
                  <a:lnTo>
                    <a:pt x="1478" y="779"/>
                  </a:lnTo>
                  <a:lnTo>
                    <a:pt x="1491" y="765"/>
                  </a:lnTo>
                  <a:lnTo>
                    <a:pt x="1504" y="749"/>
                  </a:lnTo>
                  <a:lnTo>
                    <a:pt x="1508" y="741"/>
                  </a:lnTo>
                  <a:lnTo>
                    <a:pt x="1512" y="734"/>
                  </a:lnTo>
                  <a:lnTo>
                    <a:pt x="1518" y="728"/>
                  </a:lnTo>
                  <a:lnTo>
                    <a:pt x="1524" y="722"/>
                  </a:lnTo>
                  <a:lnTo>
                    <a:pt x="1531" y="718"/>
                  </a:lnTo>
                  <a:lnTo>
                    <a:pt x="1538" y="714"/>
                  </a:lnTo>
                  <a:lnTo>
                    <a:pt x="1548" y="712"/>
                  </a:lnTo>
                  <a:lnTo>
                    <a:pt x="1557" y="712"/>
                  </a:lnTo>
                  <a:lnTo>
                    <a:pt x="1556" y="724"/>
                  </a:lnTo>
                  <a:lnTo>
                    <a:pt x="1556" y="736"/>
                  </a:lnTo>
                  <a:lnTo>
                    <a:pt x="1558" y="748"/>
                  </a:lnTo>
                  <a:lnTo>
                    <a:pt x="1562" y="761"/>
                  </a:lnTo>
                  <a:lnTo>
                    <a:pt x="1564" y="767"/>
                  </a:lnTo>
                  <a:lnTo>
                    <a:pt x="1567" y="772"/>
                  </a:lnTo>
                  <a:lnTo>
                    <a:pt x="1571" y="777"/>
                  </a:lnTo>
                  <a:lnTo>
                    <a:pt x="1574" y="782"/>
                  </a:lnTo>
                  <a:lnTo>
                    <a:pt x="1579" y="786"/>
                  </a:lnTo>
                  <a:lnTo>
                    <a:pt x="1583" y="790"/>
                  </a:lnTo>
                  <a:lnTo>
                    <a:pt x="1589" y="794"/>
                  </a:lnTo>
                  <a:lnTo>
                    <a:pt x="1594" y="797"/>
                  </a:lnTo>
                  <a:lnTo>
                    <a:pt x="1609" y="805"/>
                  </a:lnTo>
                  <a:lnTo>
                    <a:pt x="1625" y="813"/>
                  </a:lnTo>
                  <a:lnTo>
                    <a:pt x="1642" y="819"/>
                  </a:lnTo>
                  <a:lnTo>
                    <a:pt x="1659" y="825"/>
                  </a:lnTo>
                  <a:lnTo>
                    <a:pt x="1680" y="834"/>
                  </a:lnTo>
                  <a:lnTo>
                    <a:pt x="1701" y="844"/>
                  </a:lnTo>
                  <a:lnTo>
                    <a:pt x="1721" y="855"/>
                  </a:lnTo>
                  <a:lnTo>
                    <a:pt x="1742" y="866"/>
                  </a:lnTo>
                  <a:lnTo>
                    <a:pt x="1781" y="891"/>
                  </a:lnTo>
                  <a:lnTo>
                    <a:pt x="1821" y="916"/>
                  </a:lnTo>
                  <a:lnTo>
                    <a:pt x="1862" y="942"/>
                  </a:lnTo>
                  <a:lnTo>
                    <a:pt x="1902" y="967"/>
                  </a:lnTo>
                  <a:lnTo>
                    <a:pt x="1923" y="979"/>
                  </a:lnTo>
                  <a:lnTo>
                    <a:pt x="1944" y="991"/>
                  </a:lnTo>
                  <a:lnTo>
                    <a:pt x="1965" y="1002"/>
                  </a:lnTo>
                  <a:lnTo>
                    <a:pt x="1987" y="1013"/>
                  </a:lnTo>
                  <a:lnTo>
                    <a:pt x="1999" y="1018"/>
                  </a:lnTo>
                  <a:lnTo>
                    <a:pt x="2010" y="1022"/>
                  </a:lnTo>
                  <a:lnTo>
                    <a:pt x="2022" y="1025"/>
                  </a:lnTo>
                  <a:lnTo>
                    <a:pt x="2034" y="1028"/>
                  </a:lnTo>
                  <a:lnTo>
                    <a:pt x="2046" y="1030"/>
                  </a:lnTo>
                  <a:lnTo>
                    <a:pt x="2059" y="1031"/>
                  </a:lnTo>
                  <a:lnTo>
                    <a:pt x="2071" y="1032"/>
                  </a:lnTo>
                  <a:lnTo>
                    <a:pt x="2084" y="1031"/>
                  </a:lnTo>
                  <a:lnTo>
                    <a:pt x="2096" y="1031"/>
                  </a:lnTo>
                  <a:lnTo>
                    <a:pt x="2108" y="1029"/>
                  </a:lnTo>
                  <a:lnTo>
                    <a:pt x="2122" y="1026"/>
                  </a:lnTo>
                  <a:lnTo>
                    <a:pt x="2134" y="1023"/>
                  </a:lnTo>
                  <a:lnTo>
                    <a:pt x="2146" y="1019"/>
                  </a:lnTo>
                  <a:lnTo>
                    <a:pt x="2157" y="1014"/>
                  </a:lnTo>
                  <a:lnTo>
                    <a:pt x="2169" y="1008"/>
                  </a:lnTo>
                  <a:lnTo>
                    <a:pt x="2181" y="1001"/>
                  </a:lnTo>
                  <a:lnTo>
                    <a:pt x="2192" y="993"/>
                  </a:lnTo>
                  <a:lnTo>
                    <a:pt x="2203" y="983"/>
                  </a:lnTo>
                  <a:lnTo>
                    <a:pt x="2213" y="972"/>
                  </a:lnTo>
                  <a:lnTo>
                    <a:pt x="2223" y="962"/>
                  </a:lnTo>
                  <a:lnTo>
                    <a:pt x="2233" y="951"/>
                  </a:lnTo>
                  <a:lnTo>
                    <a:pt x="2244" y="939"/>
                  </a:lnTo>
                  <a:lnTo>
                    <a:pt x="2255" y="930"/>
                  </a:lnTo>
                  <a:lnTo>
                    <a:pt x="2266" y="921"/>
                  </a:lnTo>
                  <a:lnTo>
                    <a:pt x="2290" y="900"/>
                  </a:lnTo>
                  <a:lnTo>
                    <a:pt x="2315" y="879"/>
                  </a:lnTo>
                  <a:lnTo>
                    <a:pt x="2339" y="860"/>
                  </a:lnTo>
                  <a:lnTo>
                    <a:pt x="2364" y="841"/>
                  </a:lnTo>
                  <a:lnTo>
                    <a:pt x="2387" y="822"/>
                  </a:lnTo>
                  <a:lnTo>
                    <a:pt x="2411" y="801"/>
                  </a:lnTo>
                  <a:lnTo>
                    <a:pt x="2436" y="781"/>
                  </a:lnTo>
                  <a:lnTo>
                    <a:pt x="2460" y="760"/>
                  </a:lnTo>
                  <a:lnTo>
                    <a:pt x="2468" y="752"/>
                  </a:lnTo>
                  <a:lnTo>
                    <a:pt x="2476" y="745"/>
                  </a:lnTo>
                  <a:lnTo>
                    <a:pt x="2485" y="739"/>
                  </a:lnTo>
                  <a:lnTo>
                    <a:pt x="2495" y="733"/>
                  </a:lnTo>
                  <a:lnTo>
                    <a:pt x="2511" y="723"/>
                  </a:lnTo>
                  <a:lnTo>
                    <a:pt x="2524" y="712"/>
                  </a:lnTo>
                  <a:lnTo>
                    <a:pt x="2528" y="706"/>
                  </a:lnTo>
                  <a:lnTo>
                    <a:pt x="2530" y="700"/>
                  </a:lnTo>
                  <a:lnTo>
                    <a:pt x="2532" y="692"/>
                  </a:lnTo>
                  <a:lnTo>
                    <a:pt x="2533" y="686"/>
                  </a:lnTo>
                  <a:lnTo>
                    <a:pt x="2533" y="680"/>
                  </a:lnTo>
                  <a:lnTo>
                    <a:pt x="2533" y="674"/>
                  </a:lnTo>
                  <a:lnTo>
                    <a:pt x="2532" y="667"/>
                  </a:lnTo>
                  <a:lnTo>
                    <a:pt x="2531" y="661"/>
                  </a:lnTo>
                  <a:lnTo>
                    <a:pt x="2523" y="637"/>
                  </a:lnTo>
                  <a:lnTo>
                    <a:pt x="2514" y="614"/>
                  </a:lnTo>
                  <a:lnTo>
                    <a:pt x="2502" y="579"/>
                  </a:lnTo>
                  <a:lnTo>
                    <a:pt x="2489" y="544"/>
                  </a:lnTo>
                  <a:lnTo>
                    <a:pt x="2475" y="510"/>
                  </a:lnTo>
                  <a:lnTo>
                    <a:pt x="2462" y="475"/>
                  </a:lnTo>
                  <a:lnTo>
                    <a:pt x="2450" y="441"/>
                  </a:lnTo>
                  <a:lnTo>
                    <a:pt x="2437" y="406"/>
                  </a:lnTo>
                  <a:lnTo>
                    <a:pt x="2423" y="371"/>
                  </a:lnTo>
                  <a:lnTo>
                    <a:pt x="2411" y="335"/>
                  </a:lnTo>
                  <a:lnTo>
                    <a:pt x="2410" y="332"/>
                  </a:lnTo>
                  <a:lnTo>
                    <a:pt x="2408" y="329"/>
                  </a:lnTo>
                  <a:lnTo>
                    <a:pt x="2408" y="325"/>
                  </a:lnTo>
                  <a:lnTo>
                    <a:pt x="2408" y="322"/>
                  </a:lnTo>
                  <a:lnTo>
                    <a:pt x="2409" y="314"/>
                  </a:lnTo>
                  <a:lnTo>
                    <a:pt x="2412" y="307"/>
                  </a:lnTo>
                  <a:lnTo>
                    <a:pt x="2414" y="304"/>
                  </a:lnTo>
                  <a:lnTo>
                    <a:pt x="2416" y="302"/>
                  </a:lnTo>
                  <a:lnTo>
                    <a:pt x="2418" y="300"/>
                  </a:lnTo>
                  <a:lnTo>
                    <a:pt x="2421" y="299"/>
                  </a:lnTo>
                  <a:lnTo>
                    <a:pt x="2425" y="298"/>
                  </a:lnTo>
                  <a:lnTo>
                    <a:pt x="2427" y="299"/>
                  </a:lnTo>
                  <a:lnTo>
                    <a:pt x="2430" y="300"/>
                  </a:lnTo>
                  <a:lnTo>
                    <a:pt x="2433" y="303"/>
                  </a:lnTo>
                  <a:lnTo>
                    <a:pt x="2441" y="314"/>
                  </a:lnTo>
                  <a:lnTo>
                    <a:pt x="2447" y="325"/>
                  </a:lnTo>
                  <a:lnTo>
                    <a:pt x="2452" y="337"/>
                  </a:lnTo>
                  <a:lnTo>
                    <a:pt x="2456" y="349"/>
                  </a:lnTo>
                  <a:lnTo>
                    <a:pt x="2463" y="374"/>
                  </a:lnTo>
                  <a:lnTo>
                    <a:pt x="2470" y="400"/>
                  </a:lnTo>
                  <a:lnTo>
                    <a:pt x="2480" y="420"/>
                  </a:lnTo>
                  <a:lnTo>
                    <a:pt x="2493" y="441"/>
                  </a:lnTo>
                  <a:lnTo>
                    <a:pt x="2504" y="460"/>
                  </a:lnTo>
                  <a:lnTo>
                    <a:pt x="2514" y="480"/>
                  </a:lnTo>
                  <a:lnTo>
                    <a:pt x="2526" y="515"/>
                  </a:lnTo>
                  <a:lnTo>
                    <a:pt x="2540" y="548"/>
                  </a:lnTo>
                  <a:lnTo>
                    <a:pt x="2555" y="581"/>
                  </a:lnTo>
                  <a:lnTo>
                    <a:pt x="2571" y="612"/>
                  </a:lnTo>
                  <a:lnTo>
                    <a:pt x="2588" y="643"/>
                  </a:lnTo>
                  <a:lnTo>
                    <a:pt x="2606" y="672"/>
                  </a:lnTo>
                  <a:lnTo>
                    <a:pt x="2617" y="686"/>
                  </a:lnTo>
                  <a:lnTo>
                    <a:pt x="2627" y="701"/>
                  </a:lnTo>
                  <a:lnTo>
                    <a:pt x="2637" y="714"/>
                  </a:lnTo>
                  <a:lnTo>
                    <a:pt x="2648" y="728"/>
                  </a:lnTo>
                  <a:lnTo>
                    <a:pt x="2655" y="736"/>
                  </a:lnTo>
                  <a:lnTo>
                    <a:pt x="2663" y="744"/>
                  </a:lnTo>
                  <a:lnTo>
                    <a:pt x="2671" y="752"/>
                  </a:lnTo>
                  <a:lnTo>
                    <a:pt x="2680" y="760"/>
                  </a:lnTo>
                  <a:lnTo>
                    <a:pt x="2698" y="773"/>
                  </a:lnTo>
                  <a:lnTo>
                    <a:pt x="2716" y="785"/>
                  </a:lnTo>
                  <a:lnTo>
                    <a:pt x="2734" y="797"/>
                  </a:lnTo>
                  <a:lnTo>
                    <a:pt x="2753" y="809"/>
                  </a:lnTo>
                  <a:lnTo>
                    <a:pt x="2771" y="822"/>
                  </a:lnTo>
                  <a:lnTo>
                    <a:pt x="2787" y="835"/>
                  </a:lnTo>
                  <a:lnTo>
                    <a:pt x="2814" y="857"/>
                  </a:lnTo>
                  <a:lnTo>
                    <a:pt x="2840" y="877"/>
                  </a:lnTo>
                  <a:lnTo>
                    <a:pt x="2866" y="898"/>
                  </a:lnTo>
                  <a:lnTo>
                    <a:pt x="2891" y="918"/>
                  </a:lnTo>
                  <a:lnTo>
                    <a:pt x="2914" y="938"/>
                  </a:lnTo>
                  <a:lnTo>
                    <a:pt x="2938" y="962"/>
                  </a:lnTo>
                  <a:lnTo>
                    <a:pt x="2949" y="973"/>
                  </a:lnTo>
                  <a:lnTo>
                    <a:pt x="2960" y="986"/>
                  </a:lnTo>
                  <a:lnTo>
                    <a:pt x="2971" y="998"/>
                  </a:lnTo>
                  <a:lnTo>
                    <a:pt x="2981" y="1013"/>
                  </a:lnTo>
                  <a:lnTo>
                    <a:pt x="2981" y="1017"/>
                  </a:lnTo>
                  <a:lnTo>
                    <a:pt x="2981" y="1029"/>
                  </a:lnTo>
                  <a:lnTo>
                    <a:pt x="2984" y="1029"/>
                  </a:lnTo>
                  <a:lnTo>
                    <a:pt x="2992" y="1034"/>
                  </a:lnTo>
                  <a:lnTo>
                    <a:pt x="2993" y="1038"/>
                  </a:lnTo>
                  <a:lnTo>
                    <a:pt x="2993" y="1041"/>
                  </a:lnTo>
                  <a:lnTo>
                    <a:pt x="2992" y="1045"/>
                  </a:lnTo>
                  <a:lnTo>
                    <a:pt x="2990" y="1048"/>
                  </a:lnTo>
                  <a:lnTo>
                    <a:pt x="2987" y="1052"/>
                  </a:lnTo>
                  <a:lnTo>
                    <a:pt x="2985" y="1056"/>
                  </a:lnTo>
                  <a:lnTo>
                    <a:pt x="2985" y="1060"/>
                  </a:lnTo>
                  <a:lnTo>
                    <a:pt x="2986" y="1066"/>
                  </a:lnTo>
                  <a:lnTo>
                    <a:pt x="2968" y="1051"/>
                  </a:lnTo>
                  <a:lnTo>
                    <a:pt x="2950" y="1037"/>
                  </a:lnTo>
                  <a:lnTo>
                    <a:pt x="2931" y="1023"/>
                  </a:lnTo>
                  <a:lnTo>
                    <a:pt x="2911" y="1011"/>
                  </a:lnTo>
                  <a:lnTo>
                    <a:pt x="2874" y="985"/>
                  </a:lnTo>
                  <a:lnTo>
                    <a:pt x="2836" y="959"/>
                  </a:lnTo>
                  <a:lnTo>
                    <a:pt x="2811" y="935"/>
                  </a:lnTo>
                  <a:lnTo>
                    <a:pt x="2785" y="914"/>
                  </a:lnTo>
                  <a:lnTo>
                    <a:pt x="2759" y="893"/>
                  </a:lnTo>
                  <a:lnTo>
                    <a:pt x="2734" y="872"/>
                  </a:lnTo>
                  <a:lnTo>
                    <a:pt x="2724" y="863"/>
                  </a:lnTo>
                  <a:lnTo>
                    <a:pt x="2714" y="854"/>
                  </a:lnTo>
                  <a:lnTo>
                    <a:pt x="2703" y="846"/>
                  </a:lnTo>
                  <a:lnTo>
                    <a:pt x="2693" y="839"/>
                  </a:lnTo>
                  <a:lnTo>
                    <a:pt x="2669" y="824"/>
                  </a:lnTo>
                  <a:lnTo>
                    <a:pt x="2643" y="808"/>
                  </a:lnTo>
                  <a:lnTo>
                    <a:pt x="2634" y="803"/>
                  </a:lnTo>
                  <a:lnTo>
                    <a:pt x="2625" y="799"/>
                  </a:lnTo>
                  <a:lnTo>
                    <a:pt x="2615" y="796"/>
                  </a:lnTo>
                  <a:lnTo>
                    <a:pt x="2605" y="794"/>
                  </a:lnTo>
                  <a:lnTo>
                    <a:pt x="2596" y="792"/>
                  </a:lnTo>
                  <a:lnTo>
                    <a:pt x="2587" y="791"/>
                  </a:lnTo>
                  <a:lnTo>
                    <a:pt x="2578" y="791"/>
                  </a:lnTo>
                  <a:lnTo>
                    <a:pt x="2569" y="791"/>
                  </a:lnTo>
                  <a:lnTo>
                    <a:pt x="2560" y="792"/>
                  </a:lnTo>
                  <a:lnTo>
                    <a:pt x="2551" y="793"/>
                  </a:lnTo>
                  <a:lnTo>
                    <a:pt x="2542" y="795"/>
                  </a:lnTo>
                  <a:lnTo>
                    <a:pt x="2534" y="797"/>
                  </a:lnTo>
                  <a:lnTo>
                    <a:pt x="2525" y="801"/>
                  </a:lnTo>
                  <a:lnTo>
                    <a:pt x="2518" y="804"/>
                  </a:lnTo>
                  <a:lnTo>
                    <a:pt x="2510" y="808"/>
                  </a:lnTo>
                  <a:lnTo>
                    <a:pt x="2503" y="813"/>
                  </a:lnTo>
                  <a:lnTo>
                    <a:pt x="2483" y="825"/>
                  </a:lnTo>
                  <a:lnTo>
                    <a:pt x="2464" y="837"/>
                  </a:lnTo>
                  <a:lnTo>
                    <a:pt x="2446" y="850"/>
                  </a:lnTo>
                  <a:lnTo>
                    <a:pt x="2429" y="863"/>
                  </a:lnTo>
                  <a:lnTo>
                    <a:pt x="2411" y="877"/>
                  </a:lnTo>
                  <a:lnTo>
                    <a:pt x="2395" y="892"/>
                  </a:lnTo>
                  <a:lnTo>
                    <a:pt x="2379" y="907"/>
                  </a:lnTo>
                  <a:lnTo>
                    <a:pt x="2364" y="922"/>
                  </a:lnTo>
                  <a:lnTo>
                    <a:pt x="2332" y="953"/>
                  </a:lnTo>
                  <a:lnTo>
                    <a:pt x="2302" y="985"/>
                  </a:lnTo>
                  <a:lnTo>
                    <a:pt x="2271" y="1018"/>
                  </a:lnTo>
                  <a:lnTo>
                    <a:pt x="2240" y="1050"/>
                  </a:lnTo>
                  <a:lnTo>
                    <a:pt x="2230" y="1060"/>
                  </a:lnTo>
                  <a:lnTo>
                    <a:pt x="2220" y="1069"/>
                  </a:lnTo>
                  <a:lnTo>
                    <a:pt x="2210" y="1078"/>
                  </a:lnTo>
                  <a:lnTo>
                    <a:pt x="2199" y="1086"/>
                  </a:lnTo>
                  <a:lnTo>
                    <a:pt x="2187" y="1093"/>
                  </a:lnTo>
                  <a:lnTo>
                    <a:pt x="2176" y="1100"/>
                  </a:lnTo>
                  <a:lnTo>
                    <a:pt x="2163" y="1106"/>
                  </a:lnTo>
                  <a:lnTo>
                    <a:pt x="2150" y="1110"/>
                  </a:lnTo>
                  <a:lnTo>
                    <a:pt x="2137" y="1114"/>
                  </a:lnTo>
                  <a:lnTo>
                    <a:pt x="2124" y="1118"/>
                  </a:lnTo>
                  <a:lnTo>
                    <a:pt x="2111" y="1120"/>
                  </a:lnTo>
                  <a:lnTo>
                    <a:pt x="2096" y="1121"/>
                  </a:lnTo>
                  <a:lnTo>
                    <a:pt x="2083" y="1121"/>
                  </a:lnTo>
                  <a:lnTo>
                    <a:pt x="2069" y="1120"/>
                  </a:lnTo>
                  <a:lnTo>
                    <a:pt x="2055" y="1118"/>
                  </a:lnTo>
                  <a:lnTo>
                    <a:pt x="2040" y="1114"/>
                  </a:lnTo>
                  <a:lnTo>
                    <a:pt x="2024" y="1109"/>
                  </a:lnTo>
                  <a:lnTo>
                    <a:pt x="2007" y="1103"/>
                  </a:lnTo>
                  <a:lnTo>
                    <a:pt x="1991" y="1097"/>
                  </a:lnTo>
                  <a:lnTo>
                    <a:pt x="1974" y="1090"/>
                  </a:lnTo>
                  <a:lnTo>
                    <a:pt x="1943" y="1075"/>
                  </a:lnTo>
                  <a:lnTo>
                    <a:pt x="1912" y="1058"/>
                  </a:lnTo>
                  <a:lnTo>
                    <a:pt x="1882" y="1042"/>
                  </a:lnTo>
                  <a:lnTo>
                    <a:pt x="1851" y="1025"/>
                  </a:lnTo>
                  <a:lnTo>
                    <a:pt x="1820" y="1007"/>
                  </a:lnTo>
                  <a:lnTo>
                    <a:pt x="1788" y="991"/>
                  </a:lnTo>
                  <a:lnTo>
                    <a:pt x="1770" y="982"/>
                  </a:lnTo>
                  <a:lnTo>
                    <a:pt x="1754" y="973"/>
                  </a:lnTo>
                  <a:lnTo>
                    <a:pt x="1738" y="963"/>
                  </a:lnTo>
                  <a:lnTo>
                    <a:pt x="1721" y="952"/>
                  </a:lnTo>
                  <a:lnTo>
                    <a:pt x="1689" y="929"/>
                  </a:lnTo>
                  <a:lnTo>
                    <a:pt x="1654" y="905"/>
                  </a:lnTo>
                  <a:lnTo>
                    <a:pt x="1635" y="892"/>
                  </a:lnTo>
                  <a:lnTo>
                    <a:pt x="1615" y="878"/>
                  </a:lnTo>
                  <a:lnTo>
                    <a:pt x="1594" y="867"/>
                  </a:lnTo>
                  <a:lnTo>
                    <a:pt x="1573" y="858"/>
                  </a:lnTo>
                  <a:lnTo>
                    <a:pt x="1562" y="854"/>
                  </a:lnTo>
                  <a:lnTo>
                    <a:pt x="1551" y="851"/>
                  </a:lnTo>
                  <a:lnTo>
                    <a:pt x="1539" y="849"/>
                  </a:lnTo>
                  <a:lnTo>
                    <a:pt x="1529" y="848"/>
                  </a:lnTo>
                  <a:lnTo>
                    <a:pt x="1518" y="847"/>
                  </a:lnTo>
                  <a:lnTo>
                    <a:pt x="1508" y="847"/>
                  </a:lnTo>
                  <a:lnTo>
                    <a:pt x="1498" y="849"/>
                  </a:lnTo>
                  <a:lnTo>
                    <a:pt x="1488" y="851"/>
                  </a:lnTo>
                  <a:lnTo>
                    <a:pt x="1477" y="855"/>
                  </a:lnTo>
                  <a:lnTo>
                    <a:pt x="1467" y="860"/>
                  </a:lnTo>
                  <a:lnTo>
                    <a:pt x="1458" y="866"/>
                  </a:lnTo>
                  <a:lnTo>
                    <a:pt x="1450" y="871"/>
                  </a:lnTo>
                  <a:lnTo>
                    <a:pt x="1432" y="884"/>
                  </a:lnTo>
                  <a:lnTo>
                    <a:pt x="1415" y="897"/>
                  </a:lnTo>
                  <a:lnTo>
                    <a:pt x="1399" y="910"/>
                  </a:lnTo>
                  <a:lnTo>
                    <a:pt x="1382" y="922"/>
                  </a:lnTo>
                  <a:lnTo>
                    <a:pt x="1366" y="933"/>
                  </a:lnTo>
                  <a:lnTo>
                    <a:pt x="1347" y="942"/>
                  </a:lnTo>
                  <a:lnTo>
                    <a:pt x="1323" y="955"/>
                  </a:lnTo>
                  <a:lnTo>
                    <a:pt x="1299" y="965"/>
                  </a:lnTo>
                  <a:lnTo>
                    <a:pt x="1273" y="975"/>
                  </a:lnTo>
                  <a:lnTo>
                    <a:pt x="1248" y="983"/>
                  </a:lnTo>
                  <a:lnTo>
                    <a:pt x="1221" y="991"/>
                  </a:lnTo>
                  <a:lnTo>
                    <a:pt x="1196" y="999"/>
                  </a:lnTo>
                  <a:lnTo>
                    <a:pt x="1169" y="1006"/>
                  </a:lnTo>
                  <a:lnTo>
                    <a:pt x="1143" y="1013"/>
                  </a:lnTo>
                  <a:lnTo>
                    <a:pt x="1147" y="1041"/>
                  </a:lnTo>
                  <a:lnTo>
                    <a:pt x="1150" y="1069"/>
                  </a:lnTo>
                  <a:lnTo>
                    <a:pt x="1152" y="1099"/>
                  </a:lnTo>
                  <a:lnTo>
                    <a:pt x="1152" y="1127"/>
                  </a:lnTo>
                  <a:lnTo>
                    <a:pt x="1152" y="1156"/>
                  </a:lnTo>
                  <a:lnTo>
                    <a:pt x="1149" y="1184"/>
                  </a:lnTo>
                  <a:lnTo>
                    <a:pt x="1147" y="1197"/>
                  </a:lnTo>
                  <a:lnTo>
                    <a:pt x="1145" y="1212"/>
                  </a:lnTo>
                  <a:lnTo>
                    <a:pt x="1142" y="1225"/>
                  </a:lnTo>
                  <a:lnTo>
                    <a:pt x="1138" y="1238"/>
                  </a:lnTo>
                  <a:lnTo>
                    <a:pt x="1134" y="1252"/>
                  </a:lnTo>
                  <a:lnTo>
                    <a:pt x="1132" y="1267"/>
                  </a:lnTo>
                  <a:lnTo>
                    <a:pt x="1130" y="1282"/>
                  </a:lnTo>
                  <a:lnTo>
                    <a:pt x="1128" y="1297"/>
                  </a:lnTo>
                  <a:lnTo>
                    <a:pt x="1125" y="1326"/>
                  </a:lnTo>
                  <a:lnTo>
                    <a:pt x="1121" y="1356"/>
                  </a:lnTo>
                  <a:lnTo>
                    <a:pt x="1118" y="1371"/>
                  </a:lnTo>
                  <a:lnTo>
                    <a:pt x="1114" y="1385"/>
                  </a:lnTo>
                  <a:lnTo>
                    <a:pt x="1110" y="1399"/>
                  </a:lnTo>
                  <a:lnTo>
                    <a:pt x="1103" y="1412"/>
                  </a:lnTo>
                  <a:lnTo>
                    <a:pt x="1095" y="1425"/>
                  </a:lnTo>
                  <a:lnTo>
                    <a:pt x="1086" y="1436"/>
                  </a:lnTo>
                  <a:lnTo>
                    <a:pt x="1076" y="1448"/>
                  </a:lnTo>
                  <a:lnTo>
                    <a:pt x="1063" y="1459"/>
                  </a:lnTo>
                  <a:lnTo>
                    <a:pt x="1060" y="1454"/>
                  </a:lnTo>
                  <a:lnTo>
                    <a:pt x="1052" y="1445"/>
                  </a:lnTo>
                  <a:lnTo>
                    <a:pt x="1048" y="1440"/>
                  </a:lnTo>
                  <a:lnTo>
                    <a:pt x="1045" y="1433"/>
                  </a:lnTo>
                  <a:lnTo>
                    <a:pt x="1042" y="1427"/>
                  </a:lnTo>
                  <a:lnTo>
                    <a:pt x="1041" y="1421"/>
                  </a:lnTo>
                  <a:lnTo>
                    <a:pt x="1047" y="1383"/>
                  </a:lnTo>
                  <a:lnTo>
                    <a:pt x="1052" y="1346"/>
                  </a:lnTo>
                  <a:lnTo>
                    <a:pt x="1056" y="1309"/>
                  </a:lnTo>
                  <a:lnTo>
                    <a:pt x="1060" y="1273"/>
                  </a:lnTo>
                  <a:lnTo>
                    <a:pt x="1064" y="1235"/>
                  </a:lnTo>
                  <a:lnTo>
                    <a:pt x="1068" y="1197"/>
                  </a:lnTo>
                  <a:lnTo>
                    <a:pt x="1073" y="1160"/>
                  </a:lnTo>
                  <a:lnTo>
                    <a:pt x="1079" y="1120"/>
                  </a:lnTo>
                  <a:lnTo>
                    <a:pt x="1080" y="1111"/>
                  </a:lnTo>
                  <a:lnTo>
                    <a:pt x="1080" y="1102"/>
                  </a:lnTo>
                  <a:lnTo>
                    <a:pt x="1079" y="1093"/>
                  </a:lnTo>
                  <a:lnTo>
                    <a:pt x="1077" y="1083"/>
                  </a:lnTo>
                  <a:lnTo>
                    <a:pt x="1074" y="1073"/>
                  </a:lnTo>
                  <a:lnTo>
                    <a:pt x="1071" y="1064"/>
                  </a:lnTo>
                  <a:lnTo>
                    <a:pt x="1067" y="1057"/>
                  </a:lnTo>
                  <a:lnTo>
                    <a:pt x="1063" y="1050"/>
                  </a:lnTo>
                  <a:lnTo>
                    <a:pt x="1053" y="1034"/>
                  </a:lnTo>
                  <a:lnTo>
                    <a:pt x="1043" y="1019"/>
                  </a:lnTo>
                  <a:lnTo>
                    <a:pt x="1038" y="1012"/>
                  </a:lnTo>
                  <a:lnTo>
                    <a:pt x="1033" y="1004"/>
                  </a:lnTo>
                  <a:lnTo>
                    <a:pt x="1027" y="997"/>
                  </a:lnTo>
                  <a:lnTo>
                    <a:pt x="1020" y="991"/>
                  </a:lnTo>
                  <a:lnTo>
                    <a:pt x="988" y="967"/>
                  </a:lnTo>
                  <a:lnTo>
                    <a:pt x="957" y="943"/>
                  </a:lnTo>
                  <a:lnTo>
                    <a:pt x="928" y="921"/>
                  </a:lnTo>
                  <a:lnTo>
                    <a:pt x="898" y="898"/>
                  </a:lnTo>
                  <a:lnTo>
                    <a:pt x="868" y="876"/>
                  </a:lnTo>
                  <a:lnTo>
                    <a:pt x="837" y="855"/>
                  </a:lnTo>
                  <a:lnTo>
                    <a:pt x="806" y="834"/>
                  </a:lnTo>
                  <a:lnTo>
                    <a:pt x="772" y="813"/>
                  </a:lnTo>
                  <a:lnTo>
                    <a:pt x="762" y="809"/>
                  </a:lnTo>
                  <a:lnTo>
                    <a:pt x="754" y="805"/>
                  </a:lnTo>
                  <a:lnTo>
                    <a:pt x="751" y="804"/>
                  </a:lnTo>
                  <a:lnTo>
                    <a:pt x="748" y="804"/>
                  </a:lnTo>
                  <a:lnTo>
                    <a:pt x="744" y="805"/>
                  </a:lnTo>
                  <a:lnTo>
                    <a:pt x="741" y="808"/>
                  </a:lnTo>
                  <a:lnTo>
                    <a:pt x="730" y="792"/>
                  </a:lnTo>
                  <a:lnTo>
                    <a:pt x="719" y="778"/>
                  </a:lnTo>
                  <a:lnTo>
                    <a:pt x="707" y="765"/>
                  </a:lnTo>
                  <a:lnTo>
                    <a:pt x="694" y="753"/>
                  </a:lnTo>
                  <a:lnTo>
                    <a:pt x="680" y="742"/>
                  </a:lnTo>
                  <a:lnTo>
                    <a:pt x="665" y="733"/>
                  </a:lnTo>
                  <a:lnTo>
                    <a:pt x="650" y="725"/>
                  </a:lnTo>
                  <a:lnTo>
                    <a:pt x="634" y="717"/>
                  </a:lnTo>
                  <a:lnTo>
                    <a:pt x="601" y="703"/>
                  </a:lnTo>
                  <a:lnTo>
                    <a:pt x="568" y="688"/>
                  </a:lnTo>
                  <a:lnTo>
                    <a:pt x="552" y="681"/>
                  </a:lnTo>
                  <a:lnTo>
                    <a:pt x="535" y="674"/>
                  </a:lnTo>
                  <a:lnTo>
                    <a:pt x="519" y="666"/>
                  </a:lnTo>
                  <a:lnTo>
                    <a:pt x="504" y="658"/>
                  </a:lnTo>
                  <a:lnTo>
                    <a:pt x="492" y="650"/>
                  </a:lnTo>
                  <a:lnTo>
                    <a:pt x="479" y="643"/>
                  </a:lnTo>
                  <a:lnTo>
                    <a:pt x="467" y="637"/>
                  </a:lnTo>
                  <a:lnTo>
                    <a:pt x="455" y="631"/>
                  </a:lnTo>
                  <a:lnTo>
                    <a:pt x="442" y="626"/>
                  </a:lnTo>
                  <a:lnTo>
                    <a:pt x="429" y="623"/>
                  </a:lnTo>
                  <a:lnTo>
                    <a:pt x="415" y="620"/>
                  </a:lnTo>
                  <a:lnTo>
                    <a:pt x="401" y="620"/>
                  </a:lnTo>
                  <a:lnTo>
                    <a:pt x="384" y="618"/>
                  </a:lnTo>
                  <a:lnTo>
                    <a:pt x="367" y="618"/>
                  </a:lnTo>
                  <a:lnTo>
                    <a:pt x="351" y="618"/>
                  </a:lnTo>
                  <a:lnTo>
                    <a:pt x="336" y="620"/>
                  </a:lnTo>
                  <a:lnTo>
                    <a:pt x="321" y="622"/>
                  </a:lnTo>
                  <a:lnTo>
                    <a:pt x="307" y="626"/>
                  </a:lnTo>
                  <a:lnTo>
                    <a:pt x="293" y="631"/>
                  </a:lnTo>
                  <a:lnTo>
                    <a:pt x="278" y="637"/>
                  </a:lnTo>
                  <a:lnTo>
                    <a:pt x="244" y="650"/>
                  </a:lnTo>
                  <a:lnTo>
                    <a:pt x="211" y="664"/>
                  </a:lnTo>
                  <a:lnTo>
                    <a:pt x="179" y="680"/>
                  </a:lnTo>
                  <a:lnTo>
                    <a:pt x="145" y="696"/>
                  </a:lnTo>
                  <a:lnTo>
                    <a:pt x="113" y="710"/>
                  </a:lnTo>
                  <a:lnTo>
                    <a:pt x="79" y="722"/>
                  </a:lnTo>
                  <a:lnTo>
                    <a:pt x="62" y="728"/>
                  </a:lnTo>
                  <a:lnTo>
                    <a:pt x="45" y="732"/>
                  </a:lnTo>
                  <a:lnTo>
                    <a:pt x="27" y="736"/>
                  </a:lnTo>
                  <a:lnTo>
                    <a:pt x="9" y="738"/>
                  </a:lnTo>
                  <a:lnTo>
                    <a:pt x="7" y="736"/>
                  </a:lnTo>
                  <a:lnTo>
                    <a:pt x="3" y="732"/>
                  </a:lnTo>
                  <a:lnTo>
                    <a:pt x="1" y="728"/>
                  </a:lnTo>
                  <a:lnTo>
                    <a:pt x="0" y="725"/>
                  </a:lnTo>
                  <a:lnTo>
                    <a:pt x="1" y="721"/>
                  </a:lnTo>
                  <a:lnTo>
                    <a:pt x="4" y="717"/>
                  </a:lnTo>
                  <a:lnTo>
                    <a:pt x="15" y="708"/>
                  </a:lnTo>
                  <a:lnTo>
                    <a:pt x="26" y="699"/>
                  </a:lnTo>
                  <a:lnTo>
                    <a:pt x="38" y="690"/>
                  </a:lnTo>
                  <a:lnTo>
                    <a:pt x="50" y="682"/>
                  </a:lnTo>
                  <a:lnTo>
                    <a:pt x="74" y="669"/>
                  </a:lnTo>
                  <a:lnTo>
                    <a:pt x="99" y="657"/>
                  </a:lnTo>
                  <a:lnTo>
                    <a:pt x="125" y="646"/>
                  </a:lnTo>
                  <a:lnTo>
                    <a:pt x="150" y="635"/>
                  </a:lnTo>
                  <a:lnTo>
                    <a:pt x="177" y="622"/>
                  </a:lnTo>
                  <a:lnTo>
                    <a:pt x="203" y="609"/>
                  </a:lnTo>
                  <a:lnTo>
                    <a:pt x="224" y="599"/>
                  </a:lnTo>
                  <a:lnTo>
                    <a:pt x="247" y="589"/>
                  </a:lnTo>
                  <a:lnTo>
                    <a:pt x="268" y="579"/>
                  </a:lnTo>
                  <a:lnTo>
                    <a:pt x="290" y="570"/>
                  </a:lnTo>
                  <a:lnTo>
                    <a:pt x="313" y="560"/>
                  </a:lnTo>
                  <a:lnTo>
                    <a:pt x="336" y="553"/>
                  </a:lnTo>
                  <a:lnTo>
                    <a:pt x="347" y="550"/>
                  </a:lnTo>
                  <a:lnTo>
                    <a:pt x="360" y="548"/>
                  </a:lnTo>
                  <a:lnTo>
                    <a:pt x="373" y="546"/>
                  </a:lnTo>
                  <a:lnTo>
                    <a:pt x="386" y="545"/>
                  </a:lnTo>
                  <a:lnTo>
                    <a:pt x="377" y="548"/>
                  </a:lnTo>
                  <a:lnTo>
                    <a:pt x="369" y="550"/>
                  </a:lnTo>
                  <a:lnTo>
                    <a:pt x="359" y="552"/>
                  </a:lnTo>
                  <a:lnTo>
                    <a:pt x="348" y="555"/>
                  </a:lnTo>
                  <a:lnTo>
                    <a:pt x="362" y="545"/>
                  </a:lnTo>
                  <a:lnTo>
                    <a:pt x="376" y="536"/>
                  </a:lnTo>
                  <a:lnTo>
                    <a:pt x="383" y="532"/>
                  </a:lnTo>
                  <a:lnTo>
                    <a:pt x="389" y="526"/>
                  </a:lnTo>
                  <a:lnTo>
                    <a:pt x="393" y="520"/>
                  </a:lnTo>
                  <a:lnTo>
                    <a:pt x="396" y="513"/>
                  </a:lnTo>
                  <a:lnTo>
                    <a:pt x="404" y="480"/>
                  </a:lnTo>
                  <a:lnTo>
                    <a:pt x="410" y="448"/>
                  </a:lnTo>
                  <a:lnTo>
                    <a:pt x="418" y="416"/>
                  </a:lnTo>
                  <a:lnTo>
                    <a:pt x="424" y="383"/>
                  </a:lnTo>
                  <a:lnTo>
                    <a:pt x="430" y="350"/>
                  </a:lnTo>
                  <a:lnTo>
                    <a:pt x="436" y="317"/>
                  </a:lnTo>
                  <a:lnTo>
                    <a:pt x="442" y="283"/>
                  </a:lnTo>
                  <a:lnTo>
                    <a:pt x="450" y="250"/>
                  </a:lnTo>
                  <a:lnTo>
                    <a:pt x="452" y="235"/>
                  </a:lnTo>
                  <a:lnTo>
                    <a:pt x="454" y="221"/>
                  </a:lnTo>
                  <a:lnTo>
                    <a:pt x="455" y="207"/>
                  </a:lnTo>
                  <a:lnTo>
                    <a:pt x="455" y="193"/>
                  </a:lnTo>
                  <a:lnTo>
                    <a:pt x="453" y="164"/>
                  </a:lnTo>
                  <a:lnTo>
                    <a:pt x="449" y="136"/>
                  </a:lnTo>
                  <a:lnTo>
                    <a:pt x="444" y="107"/>
                  </a:lnTo>
                  <a:lnTo>
                    <a:pt x="439" y="78"/>
                  </a:lnTo>
                  <a:lnTo>
                    <a:pt x="433" y="48"/>
                  </a:lnTo>
                  <a:lnTo>
                    <a:pt x="429" y="18"/>
                  </a:lnTo>
                  <a:lnTo>
                    <a:pt x="436" y="19"/>
                  </a:lnTo>
                  <a:lnTo>
                    <a:pt x="442" y="19"/>
                  </a:lnTo>
                  <a:lnTo>
                    <a:pt x="448" y="21"/>
                  </a:lnTo>
                  <a:lnTo>
                    <a:pt x="455" y="24"/>
                  </a:lnTo>
                  <a:lnTo>
                    <a:pt x="462" y="28"/>
                  </a:lnTo>
                  <a:lnTo>
                    <a:pt x="468" y="34"/>
                  </a:lnTo>
                  <a:lnTo>
                    <a:pt x="474" y="41"/>
                  </a:lnTo>
                  <a:lnTo>
                    <a:pt x="479" y="48"/>
                  </a:lnTo>
                  <a:lnTo>
                    <a:pt x="490" y="64"/>
                  </a:lnTo>
                  <a:lnTo>
                    <a:pt x="499" y="78"/>
                  </a:lnTo>
                  <a:lnTo>
                    <a:pt x="504" y="85"/>
                  </a:lnTo>
                  <a:lnTo>
                    <a:pt x="509" y="90"/>
                  </a:lnTo>
                  <a:lnTo>
                    <a:pt x="514" y="94"/>
                  </a:lnTo>
                  <a:lnTo>
                    <a:pt x="519" y="97"/>
                  </a:lnTo>
                  <a:lnTo>
                    <a:pt x="522" y="98"/>
                  </a:lnTo>
                  <a:lnTo>
                    <a:pt x="525" y="98"/>
                  </a:lnTo>
                  <a:lnTo>
                    <a:pt x="528" y="98"/>
                  </a:lnTo>
                  <a:lnTo>
                    <a:pt x="532" y="97"/>
                  </a:lnTo>
                  <a:lnTo>
                    <a:pt x="539" y="94"/>
                  </a:lnTo>
                  <a:lnTo>
                    <a:pt x="547" y="88"/>
                  </a:lnTo>
                  <a:lnTo>
                    <a:pt x="556" y="80"/>
                  </a:lnTo>
                  <a:lnTo>
                    <a:pt x="565" y="72"/>
                  </a:lnTo>
                  <a:lnTo>
                    <a:pt x="574" y="64"/>
                  </a:lnTo>
                  <a:lnTo>
                    <a:pt x="584" y="56"/>
                  </a:lnTo>
                  <a:lnTo>
                    <a:pt x="603" y="44"/>
                  </a:lnTo>
                  <a:lnTo>
                    <a:pt x="624" y="33"/>
                  </a:lnTo>
                  <a:lnTo>
                    <a:pt x="644" y="24"/>
                  </a:lnTo>
                  <a:lnTo>
                    <a:pt x="664" y="16"/>
                  </a:lnTo>
                  <a:lnTo>
                    <a:pt x="686" y="9"/>
                  </a:lnTo>
                  <a:lnTo>
                    <a:pt x="708" y="3"/>
                  </a:lnTo>
                  <a:lnTo>
                    <a:pt x="712" y="1"/>
                  </a:lnTo>
                  <a:lnTo>
                    <a:pt x="716" y="0"/>
                  </a:lnTo>
                  <a:lnTo>
                    <a:pt x="720" y="0"/>
                  </a:lnTo>
                  <a:lnTo>
                    <a:pt x="723" y="0"/>
                  </a:lnTo>
                  <a:lnTo>
                    <a:pt x="730" y="2"/>
                  </a:lnTo>
                  <a:lnTo>
                    <a:pt x="737" y="5"/>
                  </a:lnTo>
                  <a:lnTo>
                    <a:pt x="741" y="10"/>
                  </a:lnTo>
                  <a:lnTo>
                    <a:pt x="743" y="14"/>
                  </a:lnTo>
                  <a:lnTo>
                    <a:pt x="743" y="17"/>
                  </a:lnTo>
                  <a:lnTo>
                    <a:pt x="743" y="19"/>
                  </a:lnTo>
                  <a:lnTo>
                    <a:pt x="742" y="22"/>
                  </a:lnTo>
                  <a:lnTo>
                    <a:pt x="741" y="24"/>
                  </a:lnTo>
                  <a:lnTo>
                    <a:pt x="700" y="50"/>
                  </a:lnTo>
                  <a:lnTo>
                    <a:pt x="660" y="77"/>
                  </a:lnTo>
                  <a:lnTo>
                    <a:pt x="641" y="91"/>
                  </a:lnTo>
                  <a:lnTo>
                    <a:pt x="623" y="105"/>
                  </a:lnTo>
                  <a:lnTo>
                    <a:pt x="606" y="120"/>
                  </a:lnTo>
                  <a:lnTo>
                    <a:pt x="588" y="136"/>
                  </a:lnTo>
                  <a:lnTo>
                    <a:pt x="573" y="152"/>
                  </a:lnTo>
                  <a:lnTo>
                    <a:pt x="559" y="169"/>
                  </a:lnTo>
                  <a:lnTo>
                    <a:pt x="546" y="187"/>
                  </a:lnTo>
                  <a:lnTo>
                    <a:pt x="534" y="206"/>
                  </a:lnTo>
                  <a:lnTo>
                    <a:pt x="529" y="216"/>
                  </a:lnTo>
                  <a:lnTo>
                    <a:pt x="525" y="226"/>
                  </a:lnTo>
                  <a:lnTo>
                    <a:pt x="521" y="236"/>
                  </a:lnTo>
                  <a:lnTo>
                    <a:pt x="518" y="246"/>
                  </a:lnTo>
                  <a:lnTo>
                    <a:pt x="515" y="258"/>
                  </a:lnTo>
                  <a:lnTo>
                    <a:pt x="512" y="269"/>
                  </a:lnTo>
                  <a:lnTo>
                    <a:pt x="510" y="280"/>
                  </a:lnTo>
                  <a:lnTo>
                    <a:pt x="509" y="292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6" name="Freeform 146"/>
            <p:cNvSpPr>
              <a:spLocks noChangeArrowheads="1"/>
            </p:cNvSpPr>
            <p:nvPr/>
          </p:nvSpPr>
          <p:spPr bwMode="auto">
            <a:xfrm>
              <a:off x="462" y="141"/>
              <a:ext cx="187" cy="91"/>
            </a:xfrm>
            <a:custGeom>
              <a:avLst/>
              <a:gdLst>
                <a:gd name="T0" fmla="*/ 0 w 2993"/>
                <a:gd name="T1" fmla="*/ 0 h 1459"/>
                <a:gd name="T2" fmla="*/ 0 w 2993"/>
                <a:gd name="T3" fmla="*/ 0 h 1459"/>
                <a:gd name="T4" fmla="*/ 0 w 2993"/>
                <a:gd name="T5" fmla="*/ 0 h 1459"/>
                <a:gd name="T6" fmla="*/ 0 w 2993"/>
                <a:gd name="T7" fmla="*/ 0 h 1459"/>
                <a:gd name="T8" fmla="*/ 0 w 2993"/>
                <a:gd name="T9" fmla="*/ 0 h 1459"/>
                <a:gd name="T10" fmla="*/ 0 w 2993"/>
                <a:gd name="T11" fmla="*/ 0 h 1459"/>
                <a:gd name="T12" fmla="*/ 0 w 2993"/>
                <a:gd name="T13" fmla="*/ 0 h 1459"/>
                <a:gd name="T14" fmla="*/ 0 w 2993"/>
                <a:gd name="T15" fmla="*/ 0 h 1459"/>
                <a:gd name="T16" fmla="*/ 0 w 2993"/>
                <a:gd name="T17" fmla="*/ 0 h 1459"/>
                <a:gd name="T18" fmla="*/ 0 w 2993"/>
                <a:gd name="T19" fmla="*/ 0 h 1459"/>
                <a:gd name="T20" fmla="*/ 0 w 2993"/>
                <a:gd name="T21" fmla="*/ 0 h 1459"/>
                <a:gd name="T22" fmla="*/ 0 w 2993"/>
                <a:gd name="T23" fmla="*/ 0 h 1459"/>
                <a:gd name="T24" fmla="*/ 0 w 2993"/>
                <a:gd name="T25" fmla="*/ 0 h 1459"/>
                <a:gd name="T26" fmla="*/ 0 w 2993"/>
                <a:gd name="T27" fmla="*/ 0 h 1459"/>
                <a:gd name="T28" fmla="*/ 0 w 2993"/>
                <a:gd name="T29" fmla="*/ 0 h 1459"/>
                <a:gd name="T30" fmla="*/ 0 w 2993"/>
                <a:gd name="T31" fmla="*/ 0 h 1459"/>
                <a:gd name="T32" fmla="*/ 0 w 2993"/>
                <a:gd name="T33" fmla="*/ 0 h 1459"/>
                <a:gd name="T34" fmla="*/ 0 w 2993"/>
                <a:gd name="T35" fmla="*/ 0 h 1459"/>
                <a:gd name="T36" fmla="*/ 0 w 2993"/>
                <a:gd name="T37" fmla="*/ 0 h 1459"/>
                <a:gd name="T38" fmla="*/ 0 w 2993"/>
                <a:gd name="T39" fmla="*/ 0 h 1459"/>
                <a:gd name="T40" fmla="*/ 0 w 2993"/>
                <a:gd name="T41" fmla="*/ 0 h 1459"/>
                <a:gd name="T42" fmla="*/ 0 w 2993"/>
                <a:gd name="T43" fmla="*/ 0 h 1459"/>
                <a:gd name="T44" fmla="*/ 0 w 2993"/>
                <a:gd name="T45" fmla="*/ 0 h 1459"/>
                <a:gd name="T46" fmla="*/ 0 w 2993"/>
                <a:gd name="T47" fmla="*/ 0 h 1459"/>
                <a:gd name="T48" fmla="*/ 0 w 2993"/>
                <a:gd name="T49" fmla="*/ 0 h 1459"/>
                <a:gd name="T50" fmla="*/ 0 w 2993"/>
                <a:gd name="T51" fmla="*/ 0 h 1459"/>
                <a:gd name="T52" fmla="*/ 0 w 2993"/>
                <a:gd name="T53" fmla="*/ 0 h 1459"/>
                <a:gd name="T54" fmla="*/ 0 w 2993"/>
                <a:gd name="T55" fmla="*/ 0 h 1459"/>
                <a:gd name="T56" fmla="*/ 0 w 2993"/>
                <a:gd name="T57" fmla="*/ 0 h 1459"/>
                <a:gd name="T58" fmla="*/ 0 w 2993"/>
                <a:gd name="T59" fmla="*/ 0 h 1459"/>
                <a:gd name="T60" fmla="*/ 0 w 2993"/>
                <a:gd name="T61" fmla="*/ 0 h 1459"/>
                <a:gd name="T62" fmla="*/ 0 w 2993"/>
                <a:gd name="T63" fmla="*/ 0 h 1459"/>
                <a:gd name="T64" fmla="*/ 0 w 2993"/>
                <a:gd name="T65" fmla="*/ 0 h 1459"/>
                <a:gd name="T66" fmla="*/ 0 w 2993"/>
                <a:gd name="T67" fmla="*/ 0 h 1459"/>
                <a:gd name="T68" fmla="*/ 0 w 2993"/>
                <a:gd name="T69" fmla="*/ 0 h 1459"/>
                <a:gd name="T70" fmla="*/ 0 w 2993"/>
                <a:gd name="T71" fmla="*/ 0 h 1459"/>
                <a:gd name="T72" fmla="*/ 0 w 2993"/>
                <a:gd name="T73" fmla="*/ 0 h 1459"/>
                <a:gd name="T74" fmla="*/ 0 w 2993"/>
                <a:gd name="T75" fmla="*/ 0 h 1459"/>
                <a:gd name="T76" fmla="*/ 0 w 2993"/>
                <a:gd name="T77" fmla="*/ 0 h 1459"/>
                <a:gd name="T78" fmla="*/ 0 w 2993"/>
                <a:gd name="T79" fmla="*/ 0 h 1459"/>
                <a:gd name="T80" fmla="*/ 0 w 2993"/>
                <a:gd name="T81" fmla="*/ 0 h 1459"/>
                <a:gd name="T82" fmla="*/ 0 w 2993"/>
                <a:gd name="T83" fmla="*/ 0 h 1459"/>
                <a:gd name="T84" fmla="*/ 0 w 2993"/>
                <a:gd name="T85" fmla="*/ 0 h 1459"/>
                <a:gd name="T86" fmla="*/ 0 w 2993"/>
                <a:gd name="T87" fmla="*/ 0 h 1459"/>
                <a:gd name="T88" fmla="*/ 0 w 2993"/>
                <a:gd name="T89" fmla="*/ 0 h 1459"/>
                <a:gd name="T90" fmla="*/ 0 w 2993"/>
                <a:gd name="T91" fmla="*/ 0 h 1459"/>
                <a:gd name="T92" fmla="*/ 0 w 2993"/>
                <a:gd name="T93" fmla="*/ 0 h 1459"/>
                <a:gd name="T94" fmla="*/ 0 w 2993"/>
                <a:gd name="T95" fmla="*/ 0 h 1459"/>
                <a:gd name="T96" fmla="*/ 0 w 2993"/>
                <a:gd name="T97" fmla="*/ 0 h 1459"/>
                <a:gd name="T98" fmla="*/ 0 w 2993"/>
                <a:gd name="T99" fmla="*/ 0 h 1459"/>
                <a:gd name="T100" fmla="*/ 0 w 2993"/>
                <a:gd name="T101" fmla="*/ 0 h 1459"/>
                <a:gd name="T102" fmla="*/ 0 w 2993"/>
                <a:gd name="T103" fmla="*/ 0 h 1459"/>
                <a:gd name="T104" fmla="*/ 0 w 2993"/>
                <a:gd name="T105" fmla="*/ 0 h 1459"/>
                <a:gd name="T106" fmla="*/ 0 w 2993"/>
                <a:gd name="T107" fmla="*/ 0 h 1459"/>
                <a:gd name="T108" fmla="*/ 0 w 2993"/>
                <a:gd name="T109" fmla="*/ 0 h 1459"/>
                <a:gd name="T110" fmla="*/ 0 w 2993"/>
                <a:gd name="T111" fmla="*/ 0 h 1459"/>
                <a:gd name="T112" fmla="*/ 0 w 2993"/>
                <a:gd name="T113" fmla="*/ 0 h 1459"/>
                <a:gd name="T114" fmla="*/ 0 w 2993"/>
                <a:gd name="T115" fmla="*/ 0 h 1459"/>
                <a:gd name="T116" fmla="*/ 0 w 2993"/>
                <a:gd name="T117" fmla="*/ 0 h 1459"/>
                <a:gd name="T118" fmla="*/ 0 w 2993"/>
                <a:gd name="T119" fmla="*/ 0 h 1459"/>
                <a:gd name="T120" fmla="*/ 0 w 2993"/>
                <a:gd name="T121" fmla="*/ 0 h 1459"/>
                <a:gd name="T122" fmla="*/ 0 w 2993"/>
                <a:gd name="T123" fmla="*/ 0 h 1459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2993"/>
                <a:gd name="T187" fmla="*/ 0 h 1459"/>
                <a:gd name="T188" fmla="*/ 2993 w 2993"/>
                <a:gd name="T189" fmla="*/ 1459 h 1459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2993" h="1459">
                  <a:moveTo>
                    <a:pt x="509" y="292"/>
                  </a:moveTo>
                  <a:lnTo>
                    <a:pt x="502" y="304"/>
                  </a:lnTo>
                  <a:lnTo>
                    <a:pt x="495" y="319"/>
                  </a:lnTo>
                  <a:lnTo>
                    <a:pt x="489" y="332"/>
                  </a:lnTo>
                  <a:lnTo>
                    <a:pt x="483" y="347"/>
                  </a:lnTo>
                  <a:lnTo>
                    <a:pt x="478" y="362"/>
                  </a:lnTo>
                  <a:lnTo>
                    <a:pt x="474" y="378"/>
                  </a:lnTo>
                  <a:lnTo>
                    <a:pt x="470" y="393"/>
                  </a:lnTo>
                  <a:lnTo>
                    <a:pt x="468" y="409"/>
                  </a:lnTo>
                  <a:lnTo>
                    <a:pt x="466" y="425"/>
                  </a:lnTo>
                  <a:lnTo>
                    <a:pt x="465" y="442"/>
                  </a:lnTo>
                  <a:lnTo>
                    <a:pt x="464" y="458"/>
                  </a:lnTo>
                  <a:lnTo>
                    <a:pt x="464" y="474"/>
                  </a:lnTo>
                  <a:lnTo>
                    <a:pt x="465" y="489"/>
                  </a:lnTo>
                  <a:lnTo>
                    <a:pt x="466" y="505"/>
                  </a:lnTo>
                  <a:lnTo>
                    <a:pt x="468" y="520"/>
                  </a:lnTo>
                  <a:lnTo>
                    <a:pt x="471" y="534"/>
                  </a:lnTo>
                  <a:lnTo>
                    <a:pt x="475" y="545"/>
                  </a:lnTo>
                  <a:lnTo>
                    <a:pt x="479" y="555"/>
                  </a:lnTo>
                  <a:lnTo>
                    <a:pt x="486" y="564"/>
                  </a:lnTo>
                  <a:lnTo>
                    <a:pt x="493" y="573"/>
                  </a:lnTo>
                  <a:lnTo>
                    <a:pt x="501" y="581"/>
                  </a:lnTo>
                  <a:lnTo>
                    <a:pt x="509" y="589"/>
                  </a:lnTo>
                  <a:lnTo>
                    <a:pt x="518" y="596"/>
                  </a:lnTo>
                  <a:lnTo>
                    <a:pt x="528" y="602"/>
                  </a:lnTo>
                  <a:lnTo>
                    <a:pt x="549" y="614"/>
                  </a:lnTo>
                  <a:lnTo>
                    <a:pt x="571" y="624"/>
                  </a:lnTo>
                  <a:lnTo>
                    <a:pt x="594" y="634"/>
                  </a:lnTo>
                  <a:lnTo>
                    <a:pt x="617" y="642"/>
                  </a:lnTo>
                  <a:lnTo>
                    <a:pt x="642" y="653"/>
                  </a:lnTo>
                  <a:lnTo>
                    <a:pt x="669" y="664"/>
                  </a:lnTo>
                  <a:lnTo>
                    <a:pt x="693" y="677"/>
                  </a:lnTo>
                  <a:lnTo>
                    <a:pt x="718" y="691"/>
                  </a:lnTo>
                  <a:lnTo>
                    <a:pt x="743" y="706"/>
                  </a:lnTo>
                  <a:lnTo>
                    <a:pt x="767" y="720"/>
                  </a:lnTo>
                  <a:lnTo>
                    <a:pt x="791" y="735"/>
                  </a:lnTo>
                  <a:lnTo>
                    <a:pt x="816" y="749"/>
                  </a:lnTo>
                  <a:lnTo>
                    <a:pt x="849" y="770"/>
                  </a:lnTo>
                  <a:lnTo>
                    <a:pt x="882" y="789"/>
                  </a:lnTo>
                  <a:lnTo>
                    <a:pt x="914" y="809"/>
                  </a:lnTo>
                  <a:lnTo>
                    <a:pt x="947" y="831"/>
                  </a:lnTo>
                  <a:lnTo>
                    <a:pt x="979" y="851"/>
                  </a:lnTo>
                  <a:lnTo>
                    <a:pt x="1012" y="872"/>
                  </a:lnTo>
                  <a:lnTo>
                    <a:pt x="1045" y="894"/>
                  </a:lnTo>
                  <a:lnTo>
                    <a:pt x="1079" y="916"/>
                  </a:lnTo>
                  <a:lnTo>
                    <a:pt x="1085" y="919"/>
                  </a:lnTo>
                  <a:lnTo>
                    <a:pt x="1091" y="922"/>
                  </a:lnTo>
                  <a:lnTo>
                    <a:pt x="1097" y="924"/>
                  </a:lnTo>
                  <a:lnTo>
                    <a:pt x="1103" y="926"/>
                  </a:lnTo>
                  <a:lnTo>
                    <a:pt x="1118" y="931"/>
                  </a:lnTo>
                  <a:lnTo>
                    <a:pt x="1133" y="937"/>
                  </a:lnTo>
                  <a:lnTo>
                    <a:pt x="1145" y="940"/>
                  </a:lnTo>
                  <a:lnTo>
                    <a:pt x="1157" y="942"/>
                  </a:lnTo>
                  <a:lnTo>
                    <a:pt x="1169" y="942"/>
                  </a:lnTo>
                  <a:lnTo>
                    <a:pt x="1182" y="941"/>
                  </a:lnTo>
                  <a:lnTo>
                    <a:pt x="1193" y="938"/>
                  </a:lnTo>
                  <a:lnTo>
                    <a:pt x="1204" y="935"/>
                  </a:lnTo>
                  <a:lnTo>
                    <a:pt x="1215" y="931"/>
                  </a:lnTo>
                  <a:lnTo>
                    <a:pt x="1225" y="927"/>
                  </a:lnTo>
                  <a:lnTo>
                    <a:pt x="1248" y="917"/>
                  </a:lnTo>
                  <a:lnTo>
                    <a:pt x="1269" y="906"/>
                  </a:lnTo>
                  <a:lnTo>
                    <a:pt x="1280" y="901"/>
                  </a:lnTo>
                  <a:lnTo>
                    <a:pt x="1291" y="897"/>
                  </a:lnTo>
                  <a:lnTo>
                    <a:pt x="1304" y="893"/>
                  </a:lnTo>
                  <a:lnTo>
                    <a:pt x="1315" y="889"/>
                  </a:lnTo>
                  <a:lnTo>
                    <a:pt x="1327" y="887"/>
                  </a:lnTo>
                  <a:lnTo>
                    <a:pt x="1338" y="884"/>
                  </a:lnTo>
                  <a:lnTo>
                    <a:pt x="1349" y="880"/>
                  </a:lnTo>
                  <a:lnTo>
                    <a:pt x="1360" y="876"/>
                  </a:lnTo>
                  <a:lnTo>
                    <a:pt x="1370" y="871"/>
                  </a:lnTo>
                  <a:lnTo>
                    <a:pt x="1379" y="865"/>
                  </a:lnTo>
                  <a:lnTo>
                    <a:pt x="1388" y="859"/>
                  </a:lnTo>
                  <a:lnTo>
                    <a:pt x="1396" y="851"/>
                  </a:lnTo>
                  <a:lnTo>
                    <a:pt x="1424" y="828"/>
                  </a:lnTo>
                  <a:lnTo>
                    <a:pt x="1452" y="804"/>
                  </a:lnTo>
                  <a:lnTo>
                    <a:pt x="1465" y="792"/>
                  </a:lnTo>
                  <a:lnTo>
                    <a:pt x="1478" y="779"/>
                  </a:lnTo>
                  <a:lnTo>
                    <a:pt x="1491" y="765"/>
                  </a:lnTo>
                  <a:lnTo>
                    <a:pt x="1504" y="749"/>
                  </a:lnTo>
                  <a:lnTo>
                    <a:pt x="1508" y="741"/>
                  </a:lnTo>
                  <a:lnTo>
                    <a:pt x="1512" y="734"/>
                  </a:lnTo>
                  <a:lnTo>
                    <a:pt x="1518" y="728"/>
                  </a:lnTo>
                  <a:lnTo>
                    <a:pt x="1524" y="722"/>
                  </a:lnTo>
                  <a:lnTo>
                    <a:pt x="1531" y="718"/>
                  </a:lnTo>
                  <a:lnTo>
                    <a:pt x="1538" y="714"/>
                  </a:lnTo>
                  <a:lnTo>
                    <a:pt x="1548" y="712"/>
                  </a:lnTo>
                  <a:lnTo>
                    <a:pt x="1557" y="712"/>
                  </a:lnTo>
                  <a:lnTo>
                    <a:pt x="1556" y="724"/>
                  </a:lnTo>
                  <a:lnTo>
                    <a:pt x="1556" y="736"/>
                  </a:lnTo>
                  <a:lnTo>
                    <a:pt x="1558" y="748"/>
                  </a:lnTo>
                  <a:lnTo>
                    <a:pt x="1562" y="761"/>
                  </a:lnTo>
                  <a:lnTo>
                    <a:pt x="1564" y="767"/>
                  </a:lnTo>
                  <a:lnTo>
                    <a:pt x="1567" y="772"/>
                  </a:lnTo>
                  <a:lnTo>
                    <a:pt x="1571" y="777"/>
                  </a:lnTo>
                  <a:lnTo>
                    <a:pt x="1574" y="782"/>
                  </a:lnTo>
                  <a:lnTo>
                    <a:pt x="1579" y="786"/>
                  </a:lnTo>
                  <a:lnTo>
                    <a:pt x="1583" y="790"/>
                  </a:lnTo>
                  <a:lnTo>
                    <a:pt x="1589" y="794"/>
                  </a:lnTo>
                  <a:lnTo>
                    <a:pt x="1594" y="797"/>
                  </a:lnTo>
                  <a:lnTo>
                    <a:pt x="1609" y="805"/>
                  </a:lnTo>
                  <a:lnTo>
                    <a:pt x="1625" y="813"/>
                  </a:lnTo>
                  <a:lnTo>
                    <a:pt x="1642" y="819"/>
                  </a:lnTo>
                  <a:lnTo>
                    <a:pt x="1659" y="825"/>
                  </a:lnTo>
                  <a:lnTo>
                    <a:pt x="1680" y="834"/>
                  </a:lnTo>
                  <a:lnTo>
                    <a:pt x="1701" y="844"/>
                  </a:lnTo>
                  <a:lnTo>
                    <a:pt x="1721" y="855"/>
                  </a:lnTo>
                  <a:lnTo>
                    <a:pt x="1742" y="866"/>
                  </a:lnTo>
                  <a:lnTo>
                    <a:pt x="1781" y="891"/>
                  </a:lnTo>
                  <a:lnTo>
                    <a:pt x="1821" y="916"/>
                  </a:lnTo>
                  <a:lnTo>
                    <a:pt x="1862" y="942"/>
                  </a:lnTo>
                  <a:lnTo>
                    <a:pt x="1902" y="967"/>
                  </a:lnTo>
                  <a:lnTo>
                    <a:pt x="1923" y="979"/>
                  </a:lnTo>
                  <a:lnTo>
                    <a:pt x="1944" y="991"/>
                  </a:lnTo>
                  <a:lnTo>
                    <a:pt x="1965" y="1002"/>
                  </a:lnTo>
                  <a:lnTo>
                    <a:pt x="1987" y="1013"/>
                  </a:lnTo>
                  <a:lnTo>
                    <a:pt x="1999" y="1018"/>
                  </a:lnTo>
                  <a:lnTo>
                    <a:pt x="2010" y="1022"/>
                  </a:lnTo>
                  <a:lnTo>
                    <a:pt x="2022" y="1025"/>
                  </a:lnTo>
                  <a:lnTo>
                    <a:pt x="2034" y="1028"/>
                  </a:lnTo>
                  <a:lnTo>
                    <a:pt x="2046" y="1030"/>
                  </a:lnTo>
                  <a:lnTo>
                    <a:pt x="2059" y="1031"/>
                  </a:lnTo>
                  <a:lnTo>
                    <a:pt x="2071" y="1032"/>
                  </a:lnTo>
                  <a:lnTo>
                    <a:pt x="2084" y="1031"/>
                  </a:lnTo>
                  <a:lnTo>
                    <a:pt x="2096" y="1031"/>
                  </a:lnTo>
                  <a:lnTo>
                    <a:pt x="2108" y="1029"/>
                  </a:lnTo>
                  <a:lnTo>
                    <a:pt x="2122" y="1026"/>
                  </a:lnTo>
                  <a:lnTo>
                    <a:pt x="2134" y="1023"/>
                  </a:lnTo>
                  <a:lnTo>
                    <a:pt x="2146" y="1019"/>
                  </a:lnTo>
                  <a:lnTo>
                    <a:pt x="2157" y="1014"/>
                  </a:lnTo>
                  <a:lnTo>
                    <a:pt x="2169" y="1008"/>
                  </a:lnTo>
                  <a:lnTo>
                    <a:pt x="2181" y="1001"/>
                  </a:lnTo>
                  <a:lnTo>
                    <a:pt x="2192" y="993"/>
                  </a:lnTo>
                  <a:lnTo>
                    <a:pt x="2203" y="983"/>
                  </a:lnTo>
                  <a:lnTo>
                    <a:pt x="2213" y="972"/>
                  </a:lnTo>
                  <a:lnTo>
                    <a:pt x="2223" y="962"/>
                  </a:lnTo>
                  <a:lnTo>
                    <a:pt x="2233" y="951"/>
                  </a:lnTo>
                  <a:lnTo>
                    <a:pt x="2244" y="939"/>
                  </a:lnTo>
                  <a:lnTo>
                    <a:pt x="2255" y="930"/>
                  </a:lnTo>
                  <a:lnTo>
                    <a:pt x="2266" y="921"/>
                  </a:lnTo>
                  <a:lnTo>
                    <a:pt x="2290" y="900"/>
                  </a:lnTo>
                  <a:lnTo>
                    <a:pt x="2315" y="879"/>
                  </a:lnTo>
                  <a:lnTo>
                    <a:pt x="2339" y="860"/>
                  </a:lnTo>
                  <a:lnTo>
                    <a:pt x="2364" y="841"/>
                  </a:lnTo>
                  <a:lnTo>
                    <a:pt x="2387" y="822"/>
                  </a:lnTo>
                  <a:lnTo>
                    <a:pt x="2411" y="801"/>
                  </a:lnTo>
                  <a:lnTo>
                    <a:pt x="2436" y="781"/>
                  </a:lnTo>
                  <a:lnTo>
                    <a:pt x="2460" y="760"/>
                  </a:lnTo>
                  <a:lnTo>
                    <a:pt x="2468" y="752"/>
                  </a:lnTo>
                  <a:lnTo>
                    <a:pt x="2476" y="745"/>
                  </a:lnTo>
                  <a:lnTo>
                    <a:pt x="2485" y="739"/>
                  </a:lnTo>
                  <a:lnTo>
                    <a:pt x="2495" y="733"/>
                  </a:lnTo>
                  <a:lnTo>
                    <a:pt x="2511" y="723"/>
                  </a:lnTo>
                  <a:lnTo>
                    <a:pt x="2524" y="712"/>
                  </a:lnTo>
                  <a:lnTo>
                    <a:pt x="2528" y="706"/>
                  </a:lnTo>
                  <a:lnTo>
                    <a:pt x="2530" y="700"/>
                  </a:lnTo>
                  <a:lnTo>
                    <a:pt x="2532" y="692"/>
                  </a:lnTo>
                  <a:lnTo>
                    <a:pt x="2533" y="686"/>
                  </a:lnTo>
                  <a:lnTo>
                    <a:pt x="2533" y="680"/>
                  </a:lnTo>
                  <a:lnTo>
                    <a:pt x="2533" y="674"/>
                  </a:lnTo>
                  <a:lnTo>
                    <a:pt x="2532" y="667"/>
                  </a:lnTo>
                  <a:lnTo>
                    <a:pt x="2531" y="661"/>
                  </a:lnTo>
                  <a:lnTo>
                    <a:pt x="2523" y="637"/>
                  </a:lnTo>
                  <a:lnTo>
                    <a:pt x="2514" y="614"/>
                  </a:lnTo>
                  <a:lnTo>
                    <a:pt x="2502" y="579"/>
                  </a:lnTo>
                  <a:lnTo>
                    <a:pt x="2489" y="544"/>
                  </a:lnTo>
                  <a:lnTo>
                    <a:pt x="2475" y="510"/>
                  </a:lnTo>
                  <a:lnTo>
                    <a:pt x="2462" y="475"/>
                  </a:lnTo>
                  <a:lnTo>
                    <a:pt x="2450" y="441"/>
                  </a:lnTo>
                  <a:lnTo>
                    <a:pt x="2437" y="406"/>
                  </a:lnTo>
                  <a:lnTo>
                    <a:pt x="2423" y="371"/>
                  </a:lnTo>
                  <a:lnTo>
                    <a:pt x="2411" y="335"/>
                  </a:lnTo>
                  <a:lnTo>
                    <a:pt x="2410" y="332"/>
                  </a:lnTo>
                  <a:lnTo>
                    <a:pt x="2408" y="329"/>
                  </a:lnTo>
                  <a:lnTo>
                    <a:pt x="2408" y="325"/>
                  </a:lnTo>
                  <a:lnTo>
                    <a:pt x="2408" y="322"/>
                  </a:lnTo>
                  <a:lnTo>
                    <a:pt x="2409" y="314"/>
                  </a:lnTo>
                  <a:lnTo>
                    <a:pt x="2412" y="307"/>
                  </a:lnTo>
                  <a:lnTo>
                    <a:pt x="2414" y="304"/>
                  </a:lnTo>
                  <a:lnTo>
                    <a:pt x="2416" y="302"/>
                  </a:lnTo>
                  <a:lnTo>
                    <a:pt x="2418" y="300"/>
                  </a:lnTo>
                  <a:lnTo>
                    <a:pt x="2421" y="299"/>
                  </a:lnTo>
                  <a:lnTo>
                    <a:pt x="2425" y="298"/>
                  </a:lnTo>
                  <a:lnTo>
                    <a:pt x="2427" y="299"/>
                  </a:lnTo>
                  <a:lnTo>
                    <a:pt x="2430" y="300"/>
                  </a:lnTo>
                  <a:lnTo>
                    <a:pt x="2433" y="303"/>
                  </a:lnTo>
                  <a:lnTo>
                    <a:pt x="2441" y="314"/>
                  </a:lnTo>
                  <a:lnTo>
                    <a:pt x="2447" y="325"/>
                  </a:lnTo>
                  <a:lnTo>
                    <a:pt x="2452" y="337"/>
                  </a:lnTo>
                  <a:lnTo>
                    <a:pt x="2456" y="349"/>
                  </a:lnTo>
                  <a:lnTo>
                    <a:pt x="2463" y="374"/>
                  </a:lnTo>
                  <a:lnTo>
                    <a:pt x="2470" y="400"/>
                  </a:lnTo>
                  <a:lnTo>
                    <a:pt x="2480" y="420"/>
                  </a:lnTo>
                  <a:lnTo>
                    <a:pt x="2493" y="441"/>
                  </a:lnTo>
                  <a:lnTo>
                    <a:pt x="2504" y="460"/>
                  </a:lnTo>
                  <a:lnTo>
                    <a:pt x="2514" y="480"/>
                  </a:lnTo>
                  <a:lnTo>
                    <a:pt x="2526" y="515"/>
                  </a:lnTo>
                  <a:lnTo>
                    <a:pt x="2540" y="548"/>
                  </a:lnTo>
                  <a:lnTo>
                    <a:pt x="2555" y="581"/>
                  </a:lnTo>
                  <a:lnTo>
                    <a:pt x="2571" y="612"/>
                  </a:lnTo>
                  <a:lnTo>
                    <a:pt x="2588" y="643"/>
                  </a:lnTo>
                  <a:lnTo>
                    <a:pt x="2606" y="672"/>
                  </a:lnTo>
                  <a:lnTo>
                    <a:pt x="2617" y="686"/>
                  </a:lnTo>
                  <a:lnTo>
                    <a:pt x="2627" y="701"/>
                  </a:lnTo>
                  <a:lnTo>
                    <a:pt x="2637" y="714"/>
                  </a:lnTo>
                  <a:lnTo>
                    <a:pt x="2648" y="728"/>
                  </a:lnTo>
                  <a:lnTo>
                    <a:pt x="2655" y="736"/>
                  </a:lnTo>
                  <a:lnTo>
                    <a:pt x="2663" y="744"/>
                  </a:lnTo>
                  <a:lnTo>
                    <a:pt x="2671" y="752"/>
                  </a:lnTo>
                  <a:lnTo>
                    <a:pt x="2680" y="760"/>
                  </a:lnTo>
                  <a:lnTo>
                    <a:pt x="2698" y="773"/>
                  </a:lnTo>
                  <a:lnTo>
                    <a:pt x="2716" y="785"/>
                  </a:lnTo>
                  <a:lnTo>
                    <a:pt x="2734" y="797"/>
                  </a:lnTo>
                  <a:lnTo>
                    <a:pt x="2753" y="809"/>
                  </a:lnTo>
                  <a:lnTo>
                    <a:pt x="2771" y="822"/>
                  </a:lnTo>
                  <a:lnTo>
                    <a:pt x="2787" y="835"/>
                  </a:lnTo>
                  <a:lnTo>
                    <a:pt x="2814" y="857"/>
                  </a:lnTo>
                  <a:lnTo>
                    <a:pt x="2840" y="877"/>
                  </a:lnTo>
                  <a:lnTo>
                    <a:pt x="2866" y="898"/>
                  </a:lnTo>
                  <a:lnTo>
                    <a:pt x="2891" y="918"/>
                  </a:lnTo>
                  <a:lnTo>
                    <a:pt x="2914" y="938"/>
                  </a:lnTo>
                  <a:lnTo>
                    <a:pt x="2938" y="962"/>
                  </a:lnTo>
                  <a:lnTo>
                    <a:pt x="2949" y="973"/>
                  </a:lnTo>
                  <a:lnTo>
                    <a:pt x="2960" y="986"/>
                  </a:lnTo>
                  <a:lnTo>
                    <a:pt x="2971" y="998"/>
                  </a:lnTo>
                  <a:lnTo>
                    <a:pt x="2981" y="1013"/>
                  </a:lnTo>
                  <a:lnTo>
                    <a:pt x="2981" y="1017"/>
                  </a:lnTo>
                  <a:lnTo>
                    <a:pt x="2981" y="1029"/>
                  </a:lnTo>
                  <a:lnTo>
                    <a:pt x="2984" y="1029"/>
                  </a:lnTo>
                  <a:lnTo>
                    <a:pt x="2992" y="1034"/>
                  </a:lnTo>
                  <a:lnTo>
                    <a:pt x="2993" y="1038"/>
                  </a:lnTo>
                  <a:lnTo>
                    <a:pt x="2993" y="1041"/>
                  </a:lnTo>
                  <a:lnTo>
                    <a:pt x="2992" y="1045"/>
                  </a:lnTo>
                  <a:lnTo>
                    <a:pt x="2990" y="1048"/>
                  </a:lnTo>
                  <a:lnTo>
                    <a:pt x="2987" y="1052"/>
                  </a:lnTo>
                  <a:lnTo>
                    <a:pt x="2985" y="1056"/>
                  </a:lnTo>
                  <a:lnTo>
                    <a:pt x="2985" y="1060"/>
                  </a:lnTo>
                  <a:lnTo>
                    <a:pt x="2986" y="1066"/>
                  </a:lnTo>
                  <a:lnTo>
                    <a:pt x="2968" y="1051"/>
                  </a:lnTo>
                  <a:lnTo>
                    <a:pt x="2950" y="1037"/>
                  </a:lnTo>
                  <a:lnTo>
                    <a:pt x="2931" y="1023"/>
                  </a:lnTo>
                  <a:lnTo>
                    <a:pt x="2911" y="1011"/>
                  </a:lnTo>
                  <a:lnTo>
                    <a:pt x="2874" y="985"/>
                  </a:lnTo>
                  <a:lnTo>
                    <a:pt x="2836" y="959"/>
                  </a:lnTo>
                  <a:lnTo>
                    <a:pt x="2811" y="935"/>
                  </a:lnTo>
                  <a:lnTo>
                    <a:pt x="2785" y="914"/>
                  </a:lnTo>
                  <a:lnTo>
                    <a:pt x="2759" y="893"/>
                  </a:lnTo>
                  <a:lnTo>
                    <a:pt x="2734" y="872"/>
                  </a:lnTo>
                  <a:lnTo>
                    <a:pt x="2724" y="863"/>
                  </a:lnTo>
                  <a:lnTo>
                    <a:pt x="2714" y="854"/>
                  </a:lnTo>
                  <a:lnTo>
                    <a:pt x="2703" y="846"/>
                  </a:lnTo>
                  <a:lnTo>
                    <a:pt x="2693" y="839"/>
                  </a:lnTo>
                  <a:lnTo>
                    <a:pt x="2669" y="824"/>
                  </a:lnTo>
                  <a:lnTo>
                    <a:pt x="2643" y="808"/>
                  </a:lnTo>
                  <a:lnTo>
                    <a:pt x="2634" y="803"/>
                  </a:lnTo>
                  <a:lnTo>
                    <a:pt x="2625" y="799"/>
                  </a:lnTo>
                  <a:lnTo>
                    <a:pt x="2615" y="796"/>
                  </a:lnTo>
                  <a:lnTo>
                    <a:pt x="2605" y="794"/>
                  </a:lnTo>
                  <a:lnTo>
                    <a:pt x="2596" y="792"/>
                  </a:lnTo>
                  <a:lnTo>
                    <a:pt x="2587" y="791"/>
                  </a:lnTo>
                  <a:lnTo>
                    <a:pt x="2578" y="791"/>
                  </a:lnTo>
                  <a:lnTo>
                    <a:pt x="2569" y="791"/>
                  </a:lnTo>
                  <a:lnTo>
                    <a:pt x="2560" y="792"/>
                  </a:lnTo>
                  <a:lnTo>
                    <a:pt x="2551" y="793"/>
                  </a:lnTo>
                  <a:lnTo>
                    <a:pt x="2542" y="795"/>
                  </a:lnTo>
                  <a:lnTo>
                    <a:pt x="2534" y="797"/>
                  </a:lnTo>
                  <a:lnTo>
                    <a:pt x="2525" y="801"/>
                  </a:lnTo>
                  <a:lnTo>
                    <a:pt x="2518" y="804"/>
                  </a:lnTo>
                  <a:lnTo>
                    <a:pt x="2510" y="808"/>
                  </a:lnTo>
                  <a:lnTo>
                    <a:pt x="2503" y="813"/>
                  </a:lnTo>
                  <a:lnTo>
                    <a:pt x="2483" y="825"/>
                  </a:lnTo>
                  <a:lnTo>
                    <a:pt x="2464" y="837"/>
                  </a:lnTo>
                  <a:lnTo>
                    <a:pt x="2446" y="850"/>
                  </a:lnTo>
                  <a:lnTo>
                    <a:pt x="2429" y="863"/>
                  </a:lnTo>
                  <a:lnTo>
                    <a:pt x="2411" y="877"/>
                  </a:lnTo>
                  <a:lnTo>
                    <a:pt x="2395" y="892"/>
                  </a:lnTo>
                  <a:lnTo>
                    <a:pt x="2379" y="907"/>
                  </a:lnTo>
                  <a:lnTo>
                    <a:pt x="2364" y="922"/>
                  </a:lnTo>
                  <a:lnTo>
                    <a:pt x="2332" y="953"/>
                  </a:lnTo>
                  <a:lnTo>
                    <a:pt x="2302" y="985"/>
                  </a:lnTo>
                  <a:lnTo>
                    <a:pt x="2271" y="1018"/>
                  </a:lnTo>
                  <a:lnTo>
                    <a:pt x="2240" y="1050"/>
                  </a:lnTo>
                  <a:lnTo>
                    <a:pt x="2230" y="1060"/>
                  </a:lnTo>
                  <a:lnTo>
                    <a:pt x="2220" y="1069"/>
                  </a:lnTo>
                  <a:lnTo>
                    <a:pt x="2210" y="1078"/>
                  </a:lnTo>
                  <a:lnTo>
                    <a:pt x="2199" y="1086"/>
                  </a:lnTo>
                  <a:lnTo>
                    <a:pt x="2187" y="1093"/>
                  </a:lnTo>
                  <a:lnTo>
                    <a:pt x="2176" y="1100"/>
                  </a:lnTo>
                  <a:lnTo>
                    <a:pt x="2163" y="1106"/>
                  </a:lnTo>
                  <a:lnTo>
                    <a:pt x="2150" y="1110"/>
                  </a:lnTo>
                  <a:lnTo>
                    <a:pt x="2137" y="1114"/>
                  </a:lnTo>
                  <a:lnTo>
                    <a:pt x="2124" y="1118"/>
                  </a:lnTo>
                  <a:lnTo>
                    <a:pt x="2111" y="1120"/>
                  </a:lnTo>
                  <a:lnTo>
                    <a:pt x="2096" y="1121"/>
                  </a:lnTo>
                  <a:lnTo>
                    <a:pt x="2083" y="1121"/>
                  </a:lnTo>
                  <a:lnTo>
                    <a:pt x="2069" y="1120"/>
                  </a:lnTo>
                  <a:lnTo>
                    <a:pt x="2055" y="1118"/>
                  </a:lnTo>
                  <a:lnTo>
                    <a:pt x="2040" y="1114"/>
                  </a:lnTo>
                  <a:lnTo>
                    <a:pt x="2024" y="1109"/>
                  </a:lnTo>
                  <a:lnTo>
                    <a:pt x="2007" y="1103"/>
                  </a:lnTo>
                  <a:lnTo>
                    <a:pt x="1991" y="1097"/>
                  </a:lnTo>
                  <a:lnTo>
                    <a:pt x="1974" y="1090"/>
                  </a:lnTo>
                  <a:lnTo>
                    <a:pt x="1943" y="1075"/>
                  </a:lnTo>
                  <a:lnTo>
                    <a:pt x="1912" y="1058"/>
                  </a:lnTo>
                  <a:lnTo>
                    <a:pt x="1882" y="1042"/>
                  </a:lnTo>
                  <a:lnTo>
                    <a:pt x="1851" y="1025"/>
                  </a:lnTo>
                  <a:lnTo>
                    <a:pt x="1820" y="1007"/>
                  </a:lnTo>
                  <a:lnTo>
                    <a:pt x="1788" y="991"/>
                  </a:lnTo>
                  <a:lnTo>
                    <a:pt x="1770" y="982"/>
                  </a:lnTo>
                  <a:lnTo>
                    <a:pt x="1754" y="973"/>
                  </a:lnTo>
                  <a:lnTo>
                    <a:pt x="1738" y="963"/>
                  </a:lnTo>
                  <a:lnTo>
                    <a:pt x="1721" y="952"/>
                  </a:lnTo>
                  <a:lnTo>
                    <a:pt x="1689" y="929"/>
                  </a:lnTo>
                  <a:lnTo>
                    <a:pt x="1654" y="905"/>
                  </a:lnTo>
                  <a:lnTo>
                    <a:pt x="1635" y="892"/>
                  </a:lnTo>
                  <a:lnTo>
                    <a:pt x="1615" y="878"/>
                  </a:lnTo>
                  <a:lnTo>
                    <a:pt x="1594" y="867"/>
                  </a:lnTo>
                  <a:lnTo>
                    <a:pt x="1573" y="858"/>
                  </a:lnTo>
                  <a:lnTo>
                    <a:pt x="1562" y="854"/>
                  </a:lnTo>
                  <a:lnTo>
                    <a:pt x="1551" y="851"/>
                  </a:lnTo>
                  <a:lnTo>
                    <a:pt x="1539" y="849"/>
                  </a:lnTo>
                  <a:lnTo>
                    <a:pt x="1529" y="848"/>
                  </a:lnTo>
                  <a:lnTo>
                    <a:pt x="1518" y="847"/>
                  </a:lnTo>
                  <a:lnTo>
                    <a:pt x="1508" y="847"/>
                  </a:lnTo>
                  <a:lnTo>
                    <a:pt x="1498" y="849"/>
                  </a:lnTo>
                  <a:lnTo>
                    <a:pt x="1488" y="851"/>
                  </a:lnTo>
                  <a:lnTo>
                    <a:pt x="1477" y="855"/>
                  </a:lnTo>
                  <a:lnTo>
                    <a:pt x="1467" y="860"/>
                  </a:lnTo>
                  <a:lnTo>
                    <a:pt x="1458" y="866"/>
                  </a:lnTo>
                  <a:lnTo>
                    <a:pt x="1450" y="871"/>
                  </a:lnTo>
                  <a:lnTo>
                    <a:pt x="1432" y="884"/>
                  </a:lnTo>
                  <a:lnTo>
                    <a:pt x="1415" y="897"/>
                  </a:lnTo>
                  <a:lnTo>
                    <a:pt x="1399" y="910"/>
                  </a:lnTo>
                  <a:lnTo>
                    <a:pt x="1382" y="922"/>
                  </a:lnTo>
                  <a:lnTo>
                    <a:pt x="1366" y="933"/>
                  </a:lnTo>
                  <a:lnTo>
                    <a:pt x="1347" y="942"/>
                  </a:lnTo>
                  <a:lnTo>
                    <a:pt x="1323" y="955"/>
                  </a:lnTo>
                  <a:lnTo>
                    <a:pt x="1299" y="965"/>
                  </a:lnTo>
                  <a:lnTo>
                    <a:pt x="1273" y="975"/>
                  </a:lnTo>
                  <a:lnTo>
                    <a:pt x="1248" y="983"/>
                  </a:lnTo>
                  <a:lnTo>
                    <a:pt x="1221" y="991"/>
                  </a:lnTo>
                  <a:lnTo>
                    <a:pt x="1196" y="999"/>
                  </a:lnTo>
                  <a:lnTo>
                    <a:pt x="1169" y="1006"/>
                  </a:lnTo>
                  <a:lnTo>
                    <a:pt x="1143" y="1013"/>
                  </a:lnTo>
                  <a:lnTo>
                    <a:pt x="1147" y="1041"/>
                  </a:lnTo>
                  <a:lnTo>
                    <a:pt x="1150" y="1069"/>
                  </a:lnTo>
                  <a:lnTo>
                    <a:pt x="1152" y="1099"/>
                  </a:lnTo>
                  <a:lnTo>
                    <a:pt x="1152" y="1127"/>
                  </a:lnTo>
                  <a:lnTo>
                    <a:pt x="1152" y="1156"/>
                  </a:lnTo>
                  <a:lnTo>
                    <a:pt x="1149" y="1184"/>
                  </a:lnTo>
                  <a:lnTo>
                    <a:pt x="1147" y="1197"/>
                  </a:lnTo>
                  <a:lnTo>
                    <a:pt x="1145" y="1212"/>
                  </a:lnTo>
                  <a:lnTo>
                    <a:pt x="1142" y="1225"/>
                  </a:lnTo>
                  <a:lnTo>
                    <a:pt x="1138" y="1238"/>
                  </a:lnTo>
                  <a:lnTo>
                    <a:pt x="1134" y="1252"/>
                  </a:lnTo>
                  <a:lnTo>
                    <a:pt x="1132" y="1267"/>
                  </a:lnTo>
                  <a:lnTo>
                    <a:pt x="1130" y="1282"/>
                  </a:lnTo>
                  <a:lnTo>
                    <a:pt x="1128" y="1297"/>
                  </a:lnTo>
                  <a:lnTo>
                    <a:pt x="1125" y="1326"/>
                  </a:lnTo>
                  <a:lnTo>
                    <a:pt x="1121" y="1356"/>
                  </a:lnTo>
                  <a:lnTo>
                    <a:pt x="1118" y="1371"/>
                  </a:lnTo>
                  <a:lnTo>
                    <a:pt x="1114" y="1385"/>
                  </a:lnTo>
                  <a:lnTo>
                    <a:pt x="1110" y="1399"/>
                  </a:lnTo>
                  <a:lnTo>
                    <a:pt x="1103" y="1412"/>
                  </a:lnTo>
                  <a:lnTo>
                    <a:pt x="1095" y="1425"/>
                  </a:lnTo>
                  <a:lnTo>
                    <a:pt x="1086" y="1436"/>
                  </a:lnTo>
                  <a:lnTo>
                    <a:pt x="1076" y="1448"/>
                  </a:lnTo>
                  <a:lnTo>
                    <a:pt x="1063" y="1459"/>
                  </a:lnTo>
                  <a:lnTo>
                    <a:pt x="1060" y="1454"/>
                  </a:lnTo>
                  <a:lnTo>
                    <a:pt x="1052" y="1445"/>
                  </a:lnTo>
                  <a:lnTo>
                    <a:pt x="1048" y="1440"/>
                  </a:lnTo>
                  <a:lnTo>
                    <a:pt x="1045" y="1433"/>
                  </a:lnTo>
                  <a:lnTo>
                    <a:pt x="1042" y="1427"/>
                  </a:lnTo>
                  <a:lnTo>
                    <a:pt x="1041" y="1421"/>
                  </a:lnTo>
                  <a:lnTo>
                    <a:pt x="1047" y="1383"/>
                  </a:lnTo>
                  <a:lnTo>
                    <a:pt x="1052" y="1346"/>
                  </a:lnTo>
                  <a:lnTo>
                    <a:pt x="1056" y="1309"/>
                  </a:lnTo>
                  <a:lnTo>
                    <a:pt x="1060" y="1273"/>
                  </a:lnTo>
                  <a:lnTo>
                    <a:pt x="1064" y="1235"/>
                  </a:lnTo>
                  <a:lnTo>
                    <a:pt x="1068" y="1197"/>
                  </a:lnTo>
                  <a:lnTo>
                    <a:pt x="1073" y="1160"/>
                  </a:lnTo>
                  <a:lnTo>
                    <a:pt x="1079" y="1120"/>
                  </a:lnTo>
                  <a:lnTo>
                    <a:pt x="1080" y="1111"/>
                  </a:lnTo>
                  <a:lnTo>
                    <a:pt x="1080" y="1102"/>
                  </a:lnTo>
                  <a:lnTo>
                    <a:pt x="1079" y="1093"/>
                  </a:lnTo>
                  <a:lnTo>
                    <a:pt x="1077" y="1083"/>
                  </a:lnTo>
                  <a:lnTo>
                    <a:pt x="1074" y="1073"/>
                  </a:lnTo>
                  <a:lnTo>
                    <a:pt x="1071" y="1064"/>
                  </a:lnTo>
                  <a:lnTo>
                    <a:pt x="1067" y="1057"/>
                  </a:lnTo>
                  <a:lnTo>
                    <a:pt x="1063" y="1050"/>
                  </a:lnTo>
                  <a:lnTo>
                    <a:pt x="1053" y="1034"/>
                  </a:lnTo>
                  <a:lnTo>
                    <a:pt x="1043" y="1019"/>
                  </a:lnTo>
                  <a:lnTo>
                    <a:pt x="1038" y="1012"/>
                  </a:lnTo>
                  <a:lnTo>
                    <a:pt x="1033" y="1004"/>
                  </a:lnTo>
                  <a:lnTo>
                    <a:pt x="1027" y="997"/>
                  </a:lnTo>
                  <a:lnTo>
                    <a:pt x="1020" y="991"/>
                  </a:lnTo>
                  <a:lnTo>
                    <a:pt x="988" y="967"/>
                  </a:lnTo>
                  <a:lnTo>
                    <a:pt x="957" y="943"/>
                  </a:lnTo>
                  <a:lnTo>
                    <a:pt x="928" y="921"/>
                  </a:lnTo>
                  <a:lnTo>
                    <a:pt x="898" y="898"/>
                  </a:lnTo>
                  <a:lnTo>
                    <a:pt x="868" y="876"/>
                  </a:lnTo>
                  <a:lnTo>
                    <a:pt x="837" y="855"/>
                  </a:lnTo>
                  <a:lnTo>
                    <a:pt x="806" y="834"/>
                  </a:lnTo>
                  <a:lnTo>
                    <a:pt x="772" y="813"/>
                  </a:lnTo>
                  <a:lnTo>
                    <a:pt x="762" y="809"/>
                  </a:lnTo>
                  <a:lnTo>
                    <a:pt x="754" y="805"/>
                  </a:lnTo>
                  <a:lnTo>
                    <a:pt x="751" y="804"/>
                  </a:lnTo>
                  <a:lnTo>
                    <a:pt x="748" y="804"/>
                  </a:lnTo>
                  <a:lnTo>
                    <a:pt x="744" y="805"/>
                  </a:lnTo>
                  <a:lnTo>
                    <a:pt x="741" y="808"/>
                  </a:lnTo>
                  <a:lnTo>
                    <a:pt x="730" y="792"/>
                  </a:lnTo>
                  <a:lnTo>
                    <a:pt x="719" y="778"/>
                  </a:lnTo>
                  <a:lnTo>
                    <a:pt x="707" y="765"/>
                  </a:lnTo>
                  <a:lnTo>
                    <a:pt x="694" y="753"/>
                  </a:lnTo>
                  <a:lnTo>
                    <a:pt x="680" y="742"/>
                  </a:lnTo>
                  <a:lnTo>
                    <a:pt x="665" y="733"/>
                  </a:lnTo>
                  <a:lnTo>
                    <a:pt x="650" y="725"/>
                  </a:lnTo>
                  <a:lnTo>
                    <a:pt x="634" y="717"/>
                  </a:lnTo>
                  <a:lnTo>
                    <a:pt x="601" y="703"/>
                  </a:lnTo>
                  <a:lnTo>
                    <a:pt x="568" y="688"/>
                  </a:lnTo>
                  <a:lnTo>
                    <a:pt x="552" y="681"/>
                  </a:lnTo>
                  <a:lnTo>
                    <a:pt x="535" y="674"/>
                  </a:lnTo>
                  <a:lnTo>
                    <a:pt x="519" y="666"/>
                  </a:lnTo>
                  <a:lnTo>
                    <a:pt x="504" y="658"/>
                  </a:lnTo>
                  <a:lnTo>
                    <a:pt x="492" y="650"/>
                  </a:lnTo>
                  <a:lnTo>
                    <a:pt x="479" y="643"/>
                  </a:lnTo>
                  <a:lnTo>
                    <a:pt x="467" y="637"/>
                  </a:lnTo>
                  <a:lnTo>
                    <a:pt x="455" y="631"/>
                  </a:lnTo>
                  <a:lnTo>
                    <a:pt x="442" y="626"/>
                  </a:lnTo>
                  <a:lnTo>
                    <a:pt x="429" y="623"/>
                  </a:lnTo>
                  <a:lnTo>
                    <a:pt x="415" y="620"/>
                  </a:lnTo>
                  <a:lnTo>
                    <a:pt x="401" y="620"/>
                  </a:lnTo>
                  <a:lnTo>
                    <a:pt x="384" y="618"/>
                  </a:lnTo>
                  <a:lnTo>
                    <a:pt x="367" y="618"/>
                  </a:lnTo>
                  <a:lnTo>
                    <a:pt x="351" y="618"/>
                  </a:lnTo>
                  <a:lnTo>
                    <a:pt x="336" y="620"/>
                  </a:lnTo>
                  <a:lnTo>
                    <a:pt x="321" y="622"/>
                  </a:lnTo>
                  <a:lnTo>
                    <a:pt x="307" y="626"/>
                  </a:lnTo>
                  <a:lnTo>
                    <a:pt x="293" y="631"/>
                  </a:lnTo>
                  <a:lnTo>
                    <a:pt x="278" y="637"/>
                  </a:lnTo>
                  <a:lnTo>
                    <a:pt x="244" y="650"/>
                  </a:lnTo>
                  <a:lnTo>
                    <a:pt x="211" y="664"/>
                  </a:lnTo>
                  <a:lnTo>
                    <a:pt x="179" y="680"/>
                  </a:lnTo>
                  <a:lnTo>
                    <a:pt x="145" y="696"/>
                  </a:lnTo>
                  <a:lnTo>
                    <a:pt x="113" y="710"/>
                  </a:lnTo>
                  <a:lnTo>
                    <a:pt x="79" y="722"/>
                  </a:lnTo>
                  <a:lnTo>
                    <a:pt x="62" y="728"/>
                  </a:lnTo>
                  <a:lnTo>
                    <a:pt x="45" y="732"/>
                  </a:lnTo>
                  <a:lnTo>
                    <a:pt x="27" y="736"/>
                  </a:lnTo>
                  <a:lnTo>
                    <a:pt x="9" y="738"/>
                  </a:lnTo>
                  <a:lnTo>
                    <a:pt x="7" y="736"/>
                  </a:lnTo>
                  <a:lnTo>
                    <a:pt x="3" y="732"/>
                  </a:lnTo>
                  <a:lnTo>
                    <a:pt x="1" y="728"/>
                  </a:lnTo>
                  <a:lnTo>
                    <a:pt x="0" y="725"/>
                  </a:lnTo>
                  <a:lnTo>
                    <a:pt x="1" y="721"/>
                  </a:lnTo>
                  <a:lnTo>
                    <a:pt x="4" y="717"/>
                  </a:lnTo>
                  <a:lnTo>
                    <a:pt x="15" y="708"/>
                  </a:lnTo>
                  <a:lnTo>
                    <a:pt x="26" y="699"/>
                  </a:lnTo>
                  <a:lnTo>
                    <a:pt x="38" y="690"/>
                  </a:lnTo>
                  <a:lnTo>
                    <a:pt x="50" y="682"/>
                  </a:lnTo>
                  <a:lnTo>
                    <a:pt x="74" y="669"/>
                  </a:lnTo>
                  <a:lnTo>
                    <a:pt x="99" y="657"/>
                  </a:lnTo>
                  <a:lnTo>
                    <a:pt x="125" y="646"/>
                  </a:lnTo>
                  <a:lnTo>
                    <a:pt x="150" y="635"/>
                  </a:lnTo>
                  <a:lnTo>
                    <a:pt x="177" y="622"/>
                  </a:lnTo>
                  <a:lnTo>
                    <a:pt x="203" y="609"/>
                  </a:lnTo>
                  <a:lnTo>
                    <a:pt x="224" y="599"/>
                  </a:lnTo>
                  <a:lnTo>
                    <a:pt x="247" y="589"/>
                  </a:lnTo>
                  <a:lnTo>
                    <a:pt x="268" y="579"/>
                  </a:lnTo>
                  <a:lnTo>
                    <a:pt x="290" y="570"/>
                  </a:lnTo>
                  <a:lnTo>
                    <a:pt x="313" y="560"/>
                  </a:lnTo>
                  <a:lnTo>
                    <a:pt x="336" y="553"/>
                  </a:lnTo>
                  <a:lnTo>
                    <a:pt x="347" y="550"/>
                  </a:lnTo>
                  <a:lnTo>
                    <a:pt x="360" y="548"/>
                  </a:lnTo>
                  <a:lnTo>
                    <a:pt x="373" y="546"/>
                  </a:lnTo>
                  <a:lnTo>
                    <a:pt x="386" y="545"/>
                  </a:lnTo>
                  <a:lnTo>
                    <a:pt x="377" y="548"/>
                  </a:lnTo>
                  <a:lnTo>
                    <a:pt x="369" y="550"/>
                  </a:lnTo>
                  <a:lnTo>
                    <a:pt x="359" y="552"/>
                  </a:lnTo>
                  <a:lnTo>
                    <a:pt x="348" y="555"/>
                  </a:lnTo>
                  <a:lnTo>
                    <a:pt x="362" y="545"/>
                  </a:lnTo>
                  <a:lnTo>
                    <a:pt x="376" y="536"/>
                  </a:lnTo>
                  <a:lnTo>
                    <a:pt x="383" y="532"/>
                  </a:lnTo>
                  <a:lnTo>
                    <a:pt x="389" y="526"/>
                  </a:lnTo>
                  <a:lnTo>
                    <a:pt x="393" y="520"/>
                  </a:lnTo>
                  <a:lnTo>
                    <a:pt x="396" y="513"/>
                  </a:lnTo>
                  <a:lnTo>
                    <a:pt x="404" y="480"/>
                  </a:lnTo>
                  <a:lnTo>
                    <a:pt x="410" y="448"/>
                  </a:lnTo>
                  <a:lnTo>
                    <a:pt x="418" y="416"/>
                  </a:lnTo>
                  <a:lnTo>
                    <a:pt x="424" y="383"/>
                  </a:lnTo>
                  <a:lnTo>
                    <a:pt x="430" y="350"/>
                  </a:lnTo>
                  <a:lnTo>
                    <a:pt x="436" y="317"/>
                  </a:lnTo>
                  <a:lnTo>
                    <a:pt x="442" y="283"/>
                  </a:lnTo>
                  <a:lnTo>
                    <a:pt x="450" y="250"/>
                  </a:lnTo>
                  <a:lnTo>
                    <a:pt x="452" y="235"/>
                  </a:lnTo>
                  <a:lnTo>
                    <a:pt x="454" y="221"/>
                  </a:lnTo>
                  <a:lnTo>
                    <a:pt x="455" y="207"/>
                  </a:lnTo>
                  <a:lnTo>
                    <a:pt x="455" y="193"/>
                  </a:lnTo>
                  <a:lnTo>
                    <a:pt x="453" y="164"/>
                  </a:lnTo>
                  <a:lnTo>
                    <a:pt x="449" y="136"/>
                  </a:lnTo>
                  <a:lnTo>
                    <a:pt x="444" y="107"/>
                  </a:lnTo>
                  <a:lnTo>
                    <a:pt x="439" y="78"/>
                  </a:lnTo>
                  <a:lnTo>
                    <a:pt x="433" y="48"/>
                  </a:lnTo>
                  <a:lnTo>
                    <a:pt x="429" y="18"/>
                  </a:lnTo>
                  <a:lnTo>
                    <a:pt x="436" y="19"/>
                  </a:lnTo>
                  <a:lnTo>
                    <a:pt x="442" y="19"/>
                  </a:lnTo>
                  <a:lnTo>
                    <a:pt x="448" y="21"/>
                  </a:lnTo>
                  <a:lnTo>
                    <a:pt x="455" y="24"/>
                  </a:lnTo>
                  <a:lnTo>
                    <a:pt x="462" y="28"/>
                  </a:lnTo>
                  <a:lnTo>
                    <a:pt x="468" y="34"/>
                  </a:lnTo>
                  <a:lnTo>
                    <a:pt x="474" y="41"/>
                  </a:lnTo>
                  <a:lnTo>
                    <a:pt x="479" y="48"/>
                  </a:lnTo>
                  <a:lnTo>
                    <a:pt x="490" y="64"/>
                  </a:lnTo>
                  <a:lnTo>
                    <a:pt x="499" y="78"/>
                  </a:lnTo>
                  <a:lnTo>
                    <a:pt x="504" y="85"/>
                  </a:lnTo>
                  <a:lnTo>
                    <a:pt x="509" y="90"/>
                  </a:lnTo>
                  <a:lnTo>
                    <a:pt x="514" y="94"/>
                  </a:lnTo>
                  <a:lnTo>
                    <a:pt x="519" y="97"/>
                  </a:lnTo>
                  <a:lnTo>
                    <a:pt x="522" y="98"/>
                  </a:lnTo>
                  <a:lnTo>
                    <a:pt x="525" y="98"/>
                  </a:lnTo>
                  <a:lnTo>
                    <a:pt x="528" y="98"/>
                  </a:lnTo>
                  <a:lnTo>
                    <a:pt x="532" y="97"/>
                  </a:lnTo>
                  <a:lnTo>
                    <a:pt x="539" y="94"/>
                  </a:lnTo>
                  <a:lnTo>
                    <a:pt x="547" y="88"/>
                  </a:lnTo>
                  <a:lnTo>
                    <a:pt x="556" y="80"/>
                  </a:lnTo>
                  <a:lnTo>
                    <a:pt x="565" y="72"/>
                  </a:lnTo>
                  <a:lnTo>
                    <a:pt x="574" y="64"/>
                  </a:lnTo>
                  <a:lnTo>
                    <a:pt x="584" y="56"/>
                  </a:lnTo>
                  <a:lnTo>
                    <a:pt x="603" y="44"/>
                  </a:lnTo>
                  <a:lnTo>
                    <a:pt x="624" y="33"/>
                  </a:lnTo>
                  <a:lnTo>
                    <a:pt x="644" y="24"/>
                  </a:lnTo>
                  <a:lnTo>
                    <a:pt x="664" y="16"/>
                  </a:lnTo>
                  <a:lnTo>
                    <a:pt x="686" y="9"/>
                  </a:lnTo>
                  <a:lnTo>
                    <a:pt x="708" y="3"/>
                  </a:lnTo>
                  <a:lnTo>
                    <a:pt x="712" y="1"/>
                  </a:lnTo>
                  <a:lnTo>
                    <a:pt x="716" y="0"/>
                  </a:lnTo>
                  <a:lnTo>
                    <a:pt x="720" y="0"/>
                  </a:lnTo>
                  <a:lnTo>
                    <a:pt x="723" y="0"/>
                  </a:lnTo>
                  <a:lnTo>
                    <a:pt x="730" y="2"/>
                  </a:lnTo>
                  <a:lnTo>
                    <a:pt x="737" y="5"/>
                  </a:lnTo>
                  <a:lnTo>
                    <a:pt x="741" y="10"/>
                  </a:lnTo>
                  <a:lnTo>
                    <a:pt x="743" y="14"/>
                  </a:lnTo>
                  <a:lnTo>
                    <a:pt x="743" y="17"/>
                  </a:lnTo>
                  <a:lnTo>
                    <a:pt x="743" y="19"/>
                  </a:lnTo>
                  <a:lnTo>
                    <a:pt x="742" y="22"/>
                  </a:lnTo>
                  <a:lnTo>
                    <a:pt x="741" y="24"/>
                  </a:lnTo>
                  <a:lnTo>
                    <a:pt x="700" y="50"/>
                  </a:lnTo>
                  <a:lnTo>
                    <a:pt x="660" y="77"/>
                  </a:lnTo>
                  <a:lnTo>
                    <a:pt x="641" y="91"/>
                  </a:lnTo>
                  <a:lnTo>
                    <a:pt x="623" y="105"/>
                  </a:lnTo>
                  <a:lnTo>
                    <a:pt x="606" y="120"/>
                  </a:lnTo>
                  <a:lnTo>
                    <a:pt x="588" y="136"/>
                  </a:lnTo>
                  <a:lnTo>
                    <a:pt x="573" y="152"/>
                  </a:lnTo>
                  <a:lnTo>
                    <a:pt x="559" y="169"/>
                  </a:lnTo>
                  <a:lnTo>
                    <a:pt x="546" y="187"/>
                  </a:lnTo>
                  <a:lnTo>
                    <a:pt x="534" y="206"/>
                  </a:lnTo>
                  <a:lnTo>
                    <a:pt x="529" y="216"/>
                  </a:lnTo>
                  <a:lnTo>
                    <a:pt x="525" y="226"/>
                  </a:lnTo>
                  <a:lnTo>
                    <a:pt x="521" y="236"/>
                  </a:lnTo>
                  <a:lnTo>
                    <a:pt x="518" y="246"/>
                  </a:lnTo>
                  <a:lnTo>
                    <a:pt x="515" y="258"/>
                  </a:lnTo>
                  <a:lnTo>
                    <a:pt x="512" y="269"/>
                  </a:lnTo>
                  <a:lnTo>
                    <a:pt x="510" y="280"/>
                  </a:lnTo>
                  <a:lnTo>
                    <a:pt x="509" y="292"/>
                  </a:lnTo>
                </a:path>
              </a:pathLst>
            </a:custGeom>
            <a:noFill/>
            <a:ln w="3175" cmpd="sng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7" name="Freeform 147"/>
            <p:cNvSpPr>
              <a:spLocks noChangeArrowheads="1"/>
            </p:cNvSpPr>
            <p:nvPr/>
          </p:nvSpPr>
          <p:spPr bwMode="auto">
            <a:xfrm>
              <a:off x="355" y="356"/>
              <a:ext cx="247" cy="146"/>
            </a:xfrm>
            <a:custGeom>
              <a:avLst/>
              <a:gdLst>
                <a:gd name="T0" fmla="*/ 0 w 3947"/>
                <a:gd name="T1" fmla="*/ 0 h 2327"/>
                <a:gd name="T2" fmla="*/ 0 w 3947"/>
                <a:gd name="T3" fmla="*/ 0 h 2327"/>
                <a:gd name="T4" fmla="*/ 0 w 3947"/>
                <a:gd name="T5" fmla="*/ 0 h 2327"/>
                <a:gd name="T6" fmla="*/ 0 w 3947"/>
                <a:gd name="T7" fmla="*/ 0 h 2327"/>
                <a:gd name="T8" fmla="*/ 0 w 3947"/>
                <a:gd name="T9" fmla="*/ 0 h 2327"/>
                <a:gd name="T10" fmla="*/ 0 w 3947"/>
                <a:gd name="T11" fmla="*/ 0 h 2327"/>
                <a:gd name="T12" fmla="*/ 0 w 3947"/>
                <a:gd name="T13" fmla="*/ 0 h 2327"/>
                <a:gd name="T14" fmla="*/ 0 w 3947"/>
                <a:gd name="T15" fmla="*/ 0 h 2327"/>
                <a:gd name="T16" fmla="*/ 0 w 3947"/>
                <a:gd name="T17" fmla="*/ 0 h 2327"/>
                <a:gd name="T18" fmla="*/ 0 w 3947"/>
                <a:gd name="T19" fmla="*/ 0 h 2327"/>
                <a:gd name="T20" fmla="*/ 0 w 3947"/>
                <a:gd name="T21" fmla="*/ 0 h 2327"/>
                <a:gd name="T22" fmla="*/ 0 w 3947"/>
                <a:gd name="T23" fmla="*/ 0 h 2327"/>
                <a:gd name="T24" fmla="*/ 0 w 3947"/>
                <a:gd name="T25" fmla="*/ 0 h 2327"/>
                <a:gd name="T26" fmla="*/ 0 w 3947"/>
                <a:gd name="T27" fmla="*/ 0 h 2327"/>
                <a:gd name="T28" fmla="*/ 0 w 3947"/>
                <a:gd name="T29" fmla="*/ 0 h 2327"/>
                <a:gd name="T30" fmla="*/ 0 w 3947"/>
                <a:gd name="T31" fmla="*/ 0 h 2327"/>
                <a:gd name="T32" fmla="*/ 0 w 3947"/>
                <a:gd name="T33" fmla="*/ 0 h 2327"/>
                <a:gd name="T34" fmla="*/ 0 w 3947"/>
                <a:gd name="T35" fmla="*/ 0 h 2327"/>
                <a:gd name="T36" fmla="*/ 0 w 3947"/>
                <a:gd name="T37" fmla="*/ 0 h 2327"/>
                <a:gd name="T38" fmla="*/ 0 w 3947"/>
                <a:gd name="T39" fmla="*/ 0 h 2327"/>
                <a:gd name="T40" fmla="*/ 0 w 3947"/>
                <a:gd name="T41" fmla="*/ 0 h 2327"/>
                <a:gd name="T42" fmla="*/ 0 w 3947"/>
                <a:gd name="T43" fmla="*/ 0 h 2327"/>
                <a:gd name="T44" fmla="*/ 0 w 3947"/>
                <a:gd name="T45" fmla="*/ 0 h 2327"/>
                <a:gd name="T46" fmla="*/ 0 w 3947"/>
                <a:gd name="T47" fmla="*/ 0 h 2327"/>
                <a:gd name="T48" fmla="*/ 0 w 3947"/>
                <a:gd name="T49" fmla="*/ 0 h 2327"/>
                <a:gd name="T50" fmla="*/ 0 w 3947"/>
                <a:gd name="T51" fmla="*/ 0 h 2327"/>
                <a:gd name="T52" fmla="*/ 0 w 3947"/>
                <a:gd name="T53" fmla="*/ 0 h 2327"/>
                <a:gd name="T54" fmla="*/ 0 w 3947"/>
                <a:gd name="T55" fmla="*/ 0 h 2327"/>
                <a:gd name="T56" fmla="*/ 0 w 3947"/>
                <a:gd name="T57" fmla="*/ 0 h 2327"/>
                <a:gd name="T58" fmla="*/ 0 w 3947"/>
                <a:gd name="T59" fmla="*/ 0 h 2327"/>
                <a:gd name="T60" fmla="*/ 0 w 3947"/>
                <a:gd name="T61" fmla="*/ 0 h 2327"/>
                <a:gd name="T62" fmla="*/ 0 w 3947"/>
                <a:gd name="T63" fmla="*/ 0 h 2327"/>
                <a:gd name="T64" fmla="*/ 0 w 3947"/>
                <a:gd name="T65" fmla="*/ 0 h 2327"/>
                <a:gd name="T66" fmla="*/ 0 w 3947"/>
                <a:gd name="T67" fmla="*/ 0 h 2327"/>
                <a:gd name="T68" fmla="*/ 0 w 3947"/>
                <a:gd name="T69" fmla="*/ 0 h 2327"/>
                <a:gd name="T70" fmla="*/ 0 w 3947"/>
                <a:gd name="T71" fmla="*/ 0 h 2327"/>
                <a:gd name="T72" fmla="*/ 0 w 3947"/>
                <a:gd name="T73" fmla="*/ 0 h 2327"/>
                <a:gd name="T74" fmla="*/ 0 w 3947"/>
                <a:gd name="T75" fmla="*/ 0 h 2327"/>
                <a:gd name="T76" fmla="*/ 0 w 3947"/>
                <a:gd name="T77" fmla="*/ 0 h 2327"/>
                <a:gd name="T78" fmla="*/ 0 w 3947"/>
                <a:gd name="T79" fmla="*/ 0 h 2327"/>
                <a:gd name="T80" fmla="*/ 0 w 3947"/>
                <a:gd name="T81" fmla="*/ 0 h 2327"/>
                <a:gd name="T82" fmla="*/ 0 w 3947"/>
                <a:gd name="T83" fmla="*/ 0 h 2327"/>
                <a:gd name="T84" fmla="*/ 0 w 3947"/>
                <a:gd name="T85" fmla="*/ 0 h 2327"/>
                <a:gd name="T86" fmla="*/ 0 w 3947"/>
                <a:gd name="T87" fmla="*/ 0 h 2327"/>
                <a:gd name="T88" fmla="*/ 0 w 3947"/>
                <a:gd name="T89" fmla="*/ 0 h 2327"/>
                <a:gd name="T90" fmla="*/ 0 w 3947"/>
                <a:gd name="T91" fmla="*/ 0 h 2327"/>
                <a:gd name="T92" fmla="*/ 0 w 3947"/>
                <a:gd name="T93" fmla="*/ 0 h 2327"/>
                <a:gd name="T94" fmla="*/ 0 w 3947"/>
                <a:gd name="T95" fmla="*/ 0 h 2327"/>
                <a:gd name="T96" fmla="*/ 0 w 3947"/>
                <a:gd name="T97" fmla="*/ 0 h 2327"/>
                <a:gd name="T98" fmla="*/ 0 w 3947"/>
                <a:gd name="T99" fmla="*/ 0 h 2327"/>
                <a:gd name="T100" fmla="*/ 0 w 3947"/>
                <a:gd name="T101" fmla="*/ 0 h 2327"/>
                <a:gd name="T102" fmla="*/ 0 w 3947"/>
                <a:gd name="T103" fmla="*/ 0 h 2327"/>
                <a:gd name="T104" fmla="*/ 0 w 3947"/>
                <a:gd name="T105" fmla="*/ 0 h 2327"/>
                <a:gd name="T106" fmla="*/ 0 w 3947"/>
                <a:gd name="T107" fmla="*/ 0 h 2327"/>
                <a:gd name="T108" fmla="*/ 0 w 3947"/>
                <a:gd name="T109" fmla="*/ 0 h 2327"/>
                <a:gd name="T110" fmla="*/ 0 w 3947"/>
                <a:gd name="T111" fmla="*/ 0 h 2327"/>
                <a:gd name="T112" fmla="*/ 0 w 3947"/>
                <a:gd name="T113" fmla="*/ 0 h 2327"/>
                <a:gd name="T114" fmla="*/ 0 w 3947"/>
                <a:gd name="T115" fmla="*/ 0 h 2327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3947"/>
                <a:gd name="T175" fmla="*/ 0 h 2327"/>
                <a:gd name="T176" fmla="*/ 3947 w 3947"/>
                <a:gd name="T177" fmla="*/ 2327 h 2327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3947" h="2327">
                  <a:moveTo>
                    <a:pt x="3907" y="172"/>
                  </a:moveTo>
                  <a:lnTo>
                    <a:pt x="3895" y="170"/>
                  </a:lnTo>
                  <a:lnTo>
                    <a:pt x="3884" y="169"/>
                  </a:lnTo>
                  <a:lnTo>
                    <a:pt x="3872" y="169"/>
                  </a:lnTo>
                  <a:lnTo>
                    <a:pt x="3861" y="169"/>
                  </a:lnTo>
                  <a:lnTo>
                    <a:pt x="3850" y="169"/>
                  </a:lnTo>
                  <a:lnTo>
                    <a:pt x="3840" y="170"/>
                  </a:lnTo>
                  <a:lnTo>
                    <a:pt x="3829" y="172"/>
                  </a:lnTo>
                  <a:lnTo>
                    <a:pt x="3818" y="174"/>
                  </a:lnTo>
                  <a:lnTo>
                    <a:pt x="3797" y="179"/>
                  </a:lnTo>
                  <a:lnTo>
                    <a:pt x="3777" y="187"/>
                  </a:lnTo>
                  <a:lnTo>
                    <a:pt x="3758" y="196"/>
                  </a:lnTo>
                  <a:lnTo>
                    <a:pt x="3738" y="206"/>
                  </a:lnTo>
                  <a:lnTo>
                    <a:pt x="3720" y="218"/>
                  </a:lnTo>
                  <a:lnTo>
                    <a:pt x="3703" y="230"/>
                  </a:lnTo>
                  <a:lnTo>
                    <a:pt x="3685" y="244"/>
                  </a:lnTo>
                  <a:lnTo>
                    <a:pt x="3669" y="260"/>
                  </a:lnTo>
                  <a:lnTo>
                    <a:pt x="3654" y="276"/>
                  </a:lnTo>
                  <a:lnTo>
                    <a:pt x="3639" y="293"/>
                  </a:lnTo>
                  <a:lnTo>
                    <a:pt x="3624" y="310"/>
                  </a:lnTo>
                  <a:lnTo>
                    <a:pt x="3611" y="328"/>
                  </a:lnTo>
                  <a:lnTo>
                    <a:pt x="3591" y="358"/>
                  </a:lnTo>
                  <a:lnTo>
                    <a:pt x="3572" y="390"/>
                  </a:lnTo>
                  <a:lnTo>
                    <a:pt x="3552" y="421"/>
                  </a:lnTo>
                  <a:lnTo>
                    <a:pt x="3535" y="453"/>
                  </a:lnTo>
                  <a:lnTo>
                    <a:pt x="3500" y="516"/>
                  </a:lnTo>
                  <a:lnTo>
                    <a:pt x="3465" y="578"/>
                  </a:lnTo>
                  <a:lnTo>
                    <a:pt x="3447" y="607"/>
                  </a:lnTo>
                  <a:lnTo>
                    <a:pt x="3428" y="637"/>
                  </a:lnTo>
                  <a:lnTo>
                    <a:pt x="3408" y="666"/>
                  </a:lnTo>
                  <a:lnTo>
                    <a:pt x="3387" y="694"/>
                  </a:lnTo>
                  <a:lnTo>
                    <a:pt x="3375" y="707"/>
                  </a:lnTo>
                  <a:lnTo>
                    <a:pt x="3363" y="720"/>
                  </a:lnTo>
                  <a:lnTo>
                    <a:pt x="3351" y="732"/>
                  </a:lnTo>
                  <a:lnTo>
                    <a:pt x="3339" y="744"/>
                  </a:lnTo>
                  <a:lnTo>
                    <a:pt x="3326" y="757"/>
                  </a:lnTo>
                  <a:lnTo>
                    <a:pt x="3312" y="769"/>
                  </a:lnTo>
                  <a:lnTo>
                    <a:pt x="3298" y="780"/>
                  </a:lnTo>
                  <a:lnTo>
                    <a:pt x="3283" y="790"/>
                  </a:lnTo>
                  <a:lnTo>
                    <a:pt x="3258" y="807"/>
                  </a:lnTo>
                  <a:lnTo>
                    <a:pt x="3232" y="827"/>
                  </a:lnTo>
                  <a:lnTo>
                    <a:pt x="3207" y="846"/>
                  </a:lnTo>
                  <a:lnTo>
                    <a:pt x="3181" y="864"/>
                  </a:lnTo>
                  <a:lnTo>
                    <a:pt x="3169" y="873"/>
                  </a:lnTo>
                  <a:lnTo>
                    <a:pt x="3156" y="881"/>
                  </a:lnTo>
                  <a:lnTo>
                    <a:pt x="3142" y="890"/>
                  </a:lnTo>
                  <a:lnTo>
                    <a:pt x="3128" y="896"/>
                  </a:lnTo>
                  <a:lnTo>
                    <a:pt x="3114" y="902"/>
                  </a:lnTo>
                  <a:lnTo>
                    <a:pt x="3099" y="907"/>
                  </a:lnTo>
                  <a:lnTo>
                    <a:pt x="3084" y="911"/>
                  </a:lnTo>
                  <a:lnTo>
                    <a:pt x="3069" y="914"/>
                  </a:lnTo>
                  <a:lnTo>
                    <a:pt x="3041" y="919"/>
                  </a:lnTo>
                  <a:lnTo>
                    <a:pt x="3015" y="924"/>
                  </a:lnTo>
                  <a:lnTo>
                    <a:pt x="2988" y="931"/>
                  </a:lnTo>
                  <a:lnTo>
                    <a:pt x="2963" y="938"/>
                  </a:lnTo>
                  <a:lnTo>
                    <a:pt x="2937" y="945"/>
                  </a:lnTo>
                  <a:lnTo>
                    <a:pt x="2913" y="955"/>
                  </a:lnTo>
                  <a:lnTo>
                    <a:pt x="2888" y="963"/>
                  </a:lnTo>
                  <a:lnTo>
                    <a:pt x="2863" y="973"/>
                  </a:lnTo>
                  <a:lnTo>
                    <a:pt x="2815" y="992"/>
                  </a:lnTo>
                  <a:lnTo>
                    <a:pt x="2769" y="1015"/>
                  </a:lnTo>
                  <a:lnTo>
                    <a:pt x="2722" y="1037"/>
                  </a:lnTo>
                  <a:lnTo>
                    <a:pt x="2676" y="1060"/>
                  </a:lnTo>
                  <a:lnTo>
                    <a:pt x="2631" y="1084"/>
                  </a:lnTo>
                  <a:lnTo>
                    <a:pt x="2585" y="1108"/>
                  </a:lnTo>
                  <a:lnTo>
                    <a:pt x="2538" y="1131"/>
                  </a:lnTo>
                  <a:lnTo>
                    <a:pt x="2492" y="1154"/>
                  </a:lnTo>
                  <a:lnTo>
                    <a:pt x="2446" y="1176"/>
                  </a:lnTo>
                  <a:lnTo>
                    <a:pt x="2398" y="1196"/>
                  </a:lnTo>
                  <a:lnTo>
                    <a:pt x="2373" y="1206"/>
                  </a:lnTo>
                  <a:lnTo>
                    <a:pt x="2349" y="1215"/>
                  </a:lnTo>
                  <a:lnTo>
                    <a:pt x="2325" y="1223"/>
                  </a:lnTo>
                  <a:lnTo>
                    <a:pt x="2299" y="1231"/>
                  </a:lnTo>
                  <a:lnTo>
                    <a:pt x="2281" y="1237"/>
                  </a:lnTo>
                  <a:lnTo>
                    <a:pt x="2263" y="1242"/>
                  </a:lnTo>
                  <a:lnTo>
                    <a:pt x="2243" y="1246"/>
                  </a:lnTo>
                  <a:lnTo>
                    <a:pt x="2224" y="1250"/>
                  </a:lnTo>
                  <a:lnTo>
                    <a:pt x="2184" y="1259"/>
                  </a:lnTo>
                  <a:lnTo>
                    <a:pt x="2146" y="1269"/>
                  </a:lnTo>
                  <a:lnTo>
                    <a:pt x="2128" y="1274"/>
                  </a:lnTo>
                  <a:lnTo>
                    <a:pt x="2109" y="1280"/>
                  </a:lnTo>
                  <a:lnTo>
                    <a:pt x="2092" y="1287"/>
                  </a:lnTo>
                  <a:lnTo>
                    <a:pt x="2076" y="1294"/>
                  </a:lnTo>
                  <a:lnTo>
                    <a:pt x="2059" y="1303"/>
                  </a:lnTo>
                  <a:lnTo>
                    <a:pt x="2045" y="1313"/>
                  </a:lnTo>
                  <a:lnTo>
                    <a:pt x="2038" y="1319"/>
                  </a:lnTo>
                  <a:lnTo>
                    <a:pt x="2032" y="1325"/>
                  </a:lnTo>
                  <a:lnTo>
                    <a:pt x="2026" y="1332"/>
                  </a:lnTo>
                  <a:lnTo>
                    <a:pt x="2020" y="1339"/>
                  </a:lnTo>
                  <a:lnTo>
                    <a:pt x="2015" y="1346"/>
                  </a:lnTo>
                  <a:lnTo>
                    <a:pt x="2011" y="1354"/>
                  </a:lnTo>
                  <a:lnTo>
                    <a:pt x="2009" y="1364"/>
                  </a:lnTo>
                  <a:lnTo>
                    <a:pt x="2007" y="1373"/>
                  </a:lnTo>
                  <a:lnTo>
                    <a:pt x="2006" y="1384"/>
                  </a:lnTo>
                  <a:lnTo>
                    <a:pt x="2006" y="1396"/>
                  </a:lnTo>
                  <a:lnTo>
                    <a:pt x="2006" y="1407"/>
                  </a:lnTo>
                  <a:lnTo>
                    <a:pt x="2007" y="1418"/>
                  </a:lnTo>
                  <a:lnTo>
                    <a:pt x="2008" y="1442"/>
                  </a:lnTo>
                  <a:lnTo>
                    <a:pt x="2009" y="1466"/>
                  </a:lnTo>
                  <a:lnTo>
                    <a:pt x="2009" y="1478"/>
                  </a:lnTo>
                  <a:lnTo>
                    <a:pt x="2009" y="1489"/>
                  </a:lnTo>
                  <a:lnTo>
                    <a:pt x="2007" y="1500"/>
                  </a:lnTo>
                  <a:lnTo>
                    <a:pt x="2005" y="1510"/>
                  </a:lnTo>
                  <a:lnTo>
                    <a:pt x="2000" y="1527"/>
                  </a:lnTo>
                  <a:lnTo>
                    <a:pt x="1995" y="1541"/>
                  </a:lnTo>
                  <a:lnTo>
                    <a:pt x="1990" y="1555"/>
                  </a:lnTo>
                  <a:lnTo>
                    <a:pt x="1983" y="1568"/>
                  </a:lnTo>
                  <a:lnTo>
                    <a:pt x="1979" y="1574"/>
                  </a:lnTo>
                  <a:lnTo>
                    <a:pt x="1975" y="1579"/>
                  </a:lnTo>
                  <a:lnTo>
                    <a:pt x="1970" y="1585"/>
                  </a:lnTo>
                  <a:lnTo>
                    <a:pt x="1964" y="1589"/>
                  </a:lnTo>
                  <a:lnTo>
                    <a:pt x="1958" y="1593"/>
                  </a:lnTo>
                  <a:lnTo>
                    <a:pt x="1951" y="1597"/>
                  </a:lnTo>
                  <a:lnTo>
                    <a:pt x="1943" y="1600"/>
                  </a:lnTo>
                  <a:lnTo>
                    <a:pt x="1934" y="1602"/>
                  </a:lnTo>
                  <a:lnTo>
                    <a:pt x="1924" y="1604"/>
                  </a:lnTo>
                  <a:lnTo>
                    <a:pt x="1915" y="1605"/>
                  </a:lnTo>
                  <a:lnTo>
                    <a:pt x="1906" y="1606"/>
                  </a:lnTo>
                  <a:lnTo>
                    <a:pt x="1897" y="1605"/>
                  </a:lnTo>
                  <a:lnTo>
                    <a:pt x="1889" y="1604"/>
                  </a:lnTo>
                  <a:lnTo>
                    <a:pt x="1881" y="1603"/>
                  </a:lnTo>
                  <a:lnTo>
                    <a:pt x="1872" y="1600"/>
                  </a:lnTo>
                  <a:lnTo>
                    <a:pt x="1865" y="1598"/>
                  </a:lnTo>
                  <a:lnTo>
                    <a:pt x="1850" y="1591"/>
                  </a:lnTo>
                  <a:lnTo>
                    <a:pt x="1837" y="1582"/>
                  </a:lnTo>
                  <a:lnTo>
                    <a:pt x="1824" y="1570"/>
                  </a:lnTo>
                  <a:lnTo>
                    <a:pt x="1811" y="1559"/>
                  </a:lnTo>
                  <a:lnTo>
                    <a:pt x="1787" y="1535"/>
                  </a:lnTo>
                  <a:lnTo>
                    <a:pt x="1763" y="1510"/>
                  </a:lnTo>
                  <a:lnTo>
                    <a:pt x="1750" y="1499"/>
                  </a:lnTo>
                  <a:lnTo>
                    <a:pt x="1737" y="1489"/>
                  </a:lnTo>
                  <a:lnTo>
                    <a:pt x="1723" y="1480"/>
                  </a:lnTo>
                  <a:lnTo>
                    <a:pt x="1709" y="1473"/>
                  </a:lnTo>
                  <a:lnTo>
                    <a:pt x="1681" y="1463"/>
                  </a:lnTo>
                  <a:lnTo>
                    <a:pt x="1655" y="1456"/>
                  </a:lnTo>
                  <a:lnTo>
                    <a:pt x="1629" y="1449"/>
                  </a:lnTo>
                  <a:lnTo>
                    <a:pt x="1602" y="1445"/>
                  </a:lnTo>
                  <a:lnTo>
                    <a:pt x="1576" y="1442"/>
                  </a:lnTo>
                  <a:lnTo>
                    <a:pt x="1549" y="1441"/>
                  </a:lnTo>
                  <a:lnTo>
                    <a:pt x="1524" y="1441"/>
                  </a:lnTo>
                  <a:lnTo>
                    <a:pt x="1497" y="1443"/>
                  </a:lnTo>
                  <a:lnTo>
                    <a:pt x="1471" y="1446"/>
                  </a:lnTo>
                  <a:lnTo>
                    <a:pt x="1445" y="1450"/>
                  </a:lnTo>
                  <a:lnTo>
                    <a:pt x="1419" y="1456"/>
                  </a:lnTo>
                  <a:lnTo>
                    <a:pt x="1393" y="1462"/>
                  </a:lnTo>
                  <a:lnTo>
                    <a:pt x="1366" y="1468"/>
                  </a:lnTo>
                  <a:lnTo>
                    <a:pt x="1341" y="1476"/>
                  </a:lnTo>
                  <a:lnTo>
                    <a:pt x="1315" y="1484"/>
                  </a:lnTo>
                  <a:lnTo>
                    <a:pt x="1289" y="1493"/>
                  </a:lnTo>
                  <a:lnTo>
                    <a:pt x="1236" y="1513"/>
                  </a:lnTo>
                  <a:lnTo>
                    <a:pt x="1184" y="1535"/>
                  </a:lnTo>
                  <a:lnTo>
                    <a:pt x="1132" y="1557"/>
                  </a:lnTo>
                  <a:lnTo>
                    <a:pt x="1079" y="1579"/>
                  </a:lnTo>
                  <a:lnTo>
                    <a:pt x="1026" y="1601"/>
                  </a:lnTo>
                  <a:lnTo>
                    <a:pt x="973" y="1621"/>
                  </a:lnTo>
                  <a:lnTo>
                    <a:pt x="946" y="1631"/>
                  </a:lnTo>
                  <a:lnTo>
                    <a:pt x="919" y="1639"/>
                  </a:lnTo>
                  <a:lnTo>
                    <a:pt x="892" y="1648"/>
                  </a:lnTo>
                  <a:lnTo>
                    <a:pt x="864" y="1656"/>
                  </a:lnTo>
                  <a:lnTo>
                    <a:pt x="849" y="1660"/>
                  </a:lnTo>
                  <a:lnTo>
                    <a:pt x="833" y="1665"/>
                  </a:lnTo>
                  <a:lnTo>
                    <a:pt x="817" y="1670"/>
                  </a:lnTo>
                  <a:lnTo>
                    <a:pt x="801" y="1676"/>
                  </a:lnTo>
                  <a:lnTo>
                    <a:pt x="786" y="1683"/>
                  </a:lnTo>
                  <a:lnTo>
                    <a:pt x="772" y="1690"/>
                  </a:lnTo>
                  <a:lnTo>
                    <a:pt x="758" y="1698"/>
                  </a:lnTo>
                  <a:lnTo>
                    <a:pt x="743" y="1707"/>
                  </a:lnTo>
                  <a:lnTo>
                    <a:pt x="731" y="1717"/>
                  </a:lnTo>
                  <a:lnTo>
                    <a:pt x="719" y="1728"/>
                  </a:lnTo>
                  <a:lnTo>
                    <a:pt x="709" y="1739"/>
                  </a:lnTo>
                  <a:lnTo>
                    <a:pt x="699" y="1751"/>
                  </a:lnTo>
                  <a:lnTo>
                    <a:pt x="690" y="1764"/>
                  </a:lnTo>
                  <a:lnTo>
                    <a:pt x="682" y="1780"/>
                  </a:lnTo>
                  <a:lnTo>
                    <a:pt x="676" y="1795"/>
                  </a:lnTo>
                  <a:lnTo>
                    <a:pt x="671" y="1811"/>
                  </a:lnTo>
                  <a:lnTo>
                    <a:pt x="669" y="1823"/>
                  </a:lnTo>
                  <a:lnTo>
                    <a:pt x="667" y="1834"/>
                  </a:lnTo>
                  <a:lnTo>
                    <a:pt x="666" y="1846"/>
                  </a:lnTo>
                  <a:lnTo>
                    <a:pt x="665" y="1857"/>
                  </a:lnTo>
                  <a:lnTo>
                    <a:pt x="665" y="1880"/>
                  </a:lnTo>
                  <a:lnTo>
                    <a:pt x="667" y="1903"/>
                  </a:lnTo>
                  <a:lnTo>
                    <a:pt x="670" y="1925"/>
                  </a:lnTo>
                  <a:lnTo>
                    <a:pt x="673" y="1947"/>
                  </a:lnTo>
                  <a:lnTo>
                    <a:pt x="678" y="1969"/>
                  </a:lnTo>
                  <a:lnTo>
                    <a:pt x="682" y="1991"/>
                  </a:lnTo>
                  <a:lnTo>
                    <a:pt x="688" y="2013"/>
                  </a:lnTo>
                  <a:lnTo>
                    <a:pt x="692" y="2036"/>
                  </a:lnTo>
                  <a:lnTo>
                    <a:pt x="696" y="2058"/>
                  </a:lnTo>
                  <a:lnTo>
                    <a:pt x="700" y="2080"/>
                  </a:lnTo>
                  <a:lnTo>
                    <a:pt x="702" y="2103"/>
                  </a:lnTo>
                  <a:lnTo>
                    <a:pt x="702" y="2125"/>
                  </a:lnTo>
                  <a:lnTo>
                    <a:pt x="701" y="2148"/>
                  </a:lnTo>
                  <a:lnTo>
                    <a:pt x="699" y="2171"/>
                  </a:lnTo>
                  <a:lnTo>
                    <a:pt x="697" y="2181"/>
                  </a:lnTo>
                  <a:lnTo>
                    <a:pt x="695" y="2192"/>
                  </a:lnTo>
                  <a:lnTo>
                    <a:pt x="693" y="2202"/>
                  </a:lnTo>
                  <a:lnTo>
                    <a:pt x="690" y="2212"/>
                  </a:lnTo>
                  <a:lnTo>
                    <a:pt x="686" y="2224"/>
                  </a:lnTo>
                  <a:lnTo>
                    <a:pt x="681" y="2234"/>
                  </a:lnTo>
                  <a:lnTo>
                    <a:pt x="677" y="2244"/>
                  </a:lnTo>
                  <a:lnTo>
                    <a:pt x="672" y="2253"/>
                  </a:lnTo>
                  <a:lnTo>
                    <a:pt x="666" y="2262"/>
                  </a:lnTo>
                  <a:lnTo>
                    <a:pt x="660" y="2271"/>
                  </a:lnTo>
                  <a:lnTo>
                    <a:pt x="654" y="2280"/>
                  </a:lnTo>
                  <a:lnTo>
                    <a:pt x="648" y="2288"/>
                  </a:lnTo>
                  <a:lnTo>
                    <a:pt x="641" y="2295"/>
                  </a:lnTo>
                  <a:lnTo>
                    <a:pt x="634" y="2301"/>
                  </a:lnTo>
                  <a:lnTo>
                    <a:pt x="626" y="2307"/>
                  </a:lnTo>
                  <a:lnTo>
                    <a:pt x="617" y="2311"/>
                  </a:lnTo>
                  <a:lnTo>
                    <a:pt x="608" y="2315"/>
                  </a:lnTo>
                  <a:lnTo>
                    <a:pt x="599" y="2318"/>
                  </a:lnTo>
                  <a:lnTo>
                    <a:pt x="589" y="2321"/>
                  </a:lnTo>
                  <a:lnTo>
                    <a:pt x="579" y="2323"/>
                  </a:lnTo>
                  <a:lnTo>
                    <a:pt x="569" y="2325"/>
                  </a:lnTo>
                  <a:lnTo>
                    <a:pt x="558" y="2327"/>
                  </a:lnTo>
                  <a:lnTo>
                    <a:pt x="549" y="2327"/>
                  </a:lnTo>
                  <a:lnTo>
                    <a:pt x="539" y="2327"/>
                  </a:lnTo>
                  <a:lnTo>
                    <a:pt x="529" y="2327"/>
                  </a:lnTo>
                  <a:lnTo>
                    <a:pt x="520" y="2326"/>
                  </a:lnTo>
                  <a:lnTo>
                    <a:pt x="511" y="2324"/>
                  </a:lnTo>
                  <a:lnTo>
                    <a:pt x="502" y="2321"/>
                  </a:lnTo>
                  <a:lnTo>
                    <a:pt x="493" y="2317"/>
                  </a:lnTo>
                  <a:lnTo>
                    <a:pt x="486" y="2312"/>
                  </a:lnTo>
                  <a:lnTo>
                    <a:pt x="479" y="2307"/>
                  </a:lnTo>
                  <a:lnTo>
                    <a:pt x="472" y="2300"/>
                  </a:lnTo>
                  <a:lnTo>
                    <a:pt x="462" y="2285"/>
                  </a:lnTo>
                  <a:lnTo>
                    <a:pt x="454" y="2268"/>
                  </a:lnTo>
                  <a:lnTo>
                    <a:pt x="447" y="2251"/>
                  </a:lnTo>
                  <a:lnTo>
                    <a:pt x="441" y="2234"/>
                  </a:lnTo>
                  <a:lnTo>
                    <a:pt x="437" y="2215"/>
                  </a:lnTo>
                  <a:lnTo>
                    <a:pt x="432" y="2197"/>
                  </a:lnTo>
                  <a:lnTo>
                    <a:pt x="428" y="2179"/>
                  </a:lnTo>
                  <a:lnTo>
                    <a:pt x="425" y="2161"/>
                  </a:lnTo>
                  <a:lnTo>
                    <a:pt x="419" y="2123"/>
                  </a:lnTo>
                  <a:lnTo>
                    <a:pt x="412" y="2087"/>
                  </a:lnTo>
                  <a:lnTo>
                    <a:pt x="407" y="2069"/>
                  </a:lnTo>
                  <a:lnTo>
                    <a:pt x="402" y="2053"/>
                  </a:lnTo>
                  <a:lnTo>
                    <a:pt x="395" y="2037"/>
                  </a:lnTo>
                  <a:lnTo>
                    <a:pt x="387" y="2020"/>
                  </a:lnTo>
                  <a:lnTo>
                    <a:pt x="381" y="2011"/>
                  </a:lnTo>
                  <a:lnTo>
                    <a:pt x="374" y="2003"/>
                  </a:lnTo>
                  <a:lnTo>
                    <a:pt x="366" y="1996"/>
                  </a:lnTo>
                  <a:lnTo>
                    <a:pt x="359" y="1989"/>
                  </a:lnTo>
                  <a:lnTo>
                    <a:pt x="351" y="1983"/>
                  </a:lnTo>
                  <a:lnTo>
                    <a:pt x="343" y="1977"/>
                  </a:lnTo>
                  <a:lnTo>
                    <a:pt x="335" y="1973"/>
                  </a:lnTo>
                  <a:lnTo>
                    <a:pt x="326" y="1969"/>
                  </a:lnTo>
                  <a:lnTo>
                    <a:pt x="317" y="1965"/>
                  </a:lnTo>
                  <a:lnTo>
                    <a:pt x="307" y="1963"/>
                  </a:lnTo>
                  <a:lnTo>
                    <a:pt x="298" y="1959"/>
                  </a:lnTo>
                  <a:lnTo>
                    <a:pt x="289" y="1958"/>
                  </a:lnTo>
                  <a:lnTo>
                    <a:pt x="279" y="1957"/>
                  </a:lnTo>
                  <a:lnTo>
                    <a:pt x="270" y="1957"/>
                  </a:lnTo>
                  <a:lnTo>
                    <a:pt x="260" y="1957"/>
                  </a:lnTo>
                  <a:lnTo>
                    <a:pt x="250" y="1958"/>
                  </a:lnTo>
                  <a:lnTo>
                    <a:pt x="229" y="1961"/>
                  </a:lnTo>
                  <a:lnTo>
                    <a:pt x="209" y="1968"/>
                  </a:lnTo>
                  <a:lnTo>
                    <a:pt x="189" y="1975"/>
                  </a:lnTo>
                  <a:lnTo>
                    <a:pt x="169" y="1984"/>
                  </a:lnTo>
                  <a:lnTo>
                    <a:pt x="150" y="1995"/>
                  </a:lnTo>
                  <a:lnTo>
                    <a:pt x="131" y="2007"/>
                  </a:lnTo>
                  <a:lnTo>
                    <a:pt x="113" y="2021"/>
                  </a:lnTo>
                  <a:lnTo>
                    <a:pt x="96" y="2037"/>
                  </a:lnTo>
                  <a:lnTo>
                    <a:pt x="93" y="2039"/>
                  </a:lnTo>
                  <a:lnTo>
                    <a:pt x="89" y="2040"/>
                  </a:lnTo>
                  <a:lnTo>
                    <a:pt x="84" y="2041"/>
                  </a:lnTo>
                  <a:lnTo>
                    <a:pt x="78" y="2041"/>
                  </a:lnTo>
                  <a:lnTo>
                    <a:pt x="72" y="2041"/>
                  </a:lnTo>
                  <a:lnTo>
                    <a:pt x="66" y="2040"/>
                  </a:lnTo>
                  <a:lnTo>
                    <a:pt x="62" y="2039"/>
                  </a:lnTo>
                  <a:lnTo>
                    <a:pt x="59" y="2037"/>
                  </a:lnTo>
                  <a:lnTo>
                    <a:pt x="50" y="2032"/>
                  </a:lnTo>
                  <a:lnTo>
                    <a:pt x="43" y="2026"/>
                  </a:lnTo>
                  <a:lnTo>
                    <a:pt x="35" y="2018"/>
                  </a:lnTo>
                  <a:lnTo>
                    <a:pt x="28" y="2010"/>
                  </a:lnTo>
                  <a:lnTo>
                    <a:pt x="21" y="2002"/>
                  </a:lnTo>
                  <a:lnTo>
                    <a:pt x="15" y="1994"/>
                  </a:lnTo>
                  <a:lnTo>
                    <a:pt x="10" y="1985"/>
                  </a:lnTo>
                  <a:lnTo>
                    <a:pt x="6" y="1977"/>
                  </a:lnTo>
                  <a:lnTo>
                    <a:pt x="3" y="1968"/>
                  </a:lnTo>
                  <a:lnTo>
                    <a:pt x="1" y="1959"/>
                  </a:lnTo>
                  <a:lnTo>
                    <a:pt x="0" y="1952"/>
                  </a:lnTo>
                  <a:lnTo>
                    <a:pt x="1" y="1944"/>
                  </a:lnTo>
                  <a:lnTo>
                    <a:pt x="3" y="1938"/>
                  </a:lnTo>
                  <a:lnTo>
                    <a:pt x="7" y="1932"/>
                  </a:lnTo>
                  <a:lnTo>
                    <a:pt x="13" y="1928"/>
                  </a:lnTo>
                  <a:lnTo>
                    <a:pt x="21" y="1924"/>
                  </a:lnTo>
                  <a:lnTo>
                    <a:pt x="62" y="1910"/>
                  </a:lnTo>
                  <a:lnTo>
                    <a:pt x="101" y="1895"/>
                  </a:lnTo>
                  <a:lnTo>
                    <a:pt x="141" y="1879"/>
                  </a:lnTo>
                  <a:lnTo>
                    <a:pt x="179" y="1862"/>
                  </a:lnTo>
                  <a:lnTo>
                    <a:pt x="198" y="1853"/>
                  </a:lnTo>
                  <a:lnTo>
                    <a:pt x="216" y="1843"/>
                  </a:lnTo>
                  <a:lnTo>
                    <a:pt x="234" y="1832"/>
                  </a:lnTo>
                  <a:lnTo>
                    <a:pt x="252" y="1821"/>
                  </a:lnTo>
                  <a:lnTo>
                    <a:pt x="269" y="1809"/>
                  </a:lnTo>
                  <a:lnTo>
                    <a:pt x="285" y="1797"/>
                  </a:lnTo>
                  <a:lnTo>
                    <a:pt x="301" y="1783"/>
                  </a:lnTo>
                  <a:lnTo>
                    <a:pt x="317" y="1768"/>
                  </a:lnTo>
                  <a:lnTo>
                    <a:pt x="320" y="1761"/>
                  </a:lnTo>
                  <a:lnTo>
                    <a:pt x="322" y="1753"/>
                  </a:lnTo>
                  <a:lnTo>
                    <a:pt x="323" y="1745"/>
                  </a:lnTo>
                  <a:lnTo>
                    <a:pt x="323" y="1735"/>
                  </a:lnTo>
                  <a:lnTo>
                    <a:pt x="321" y="1716"/>
                  </a:lnTo>
                  <a:lnTo>
                    <a:pt x="317" y="1698"/>
                  </a:lnTo>
                  <a:lnTo>
                    <a:pt x="305" y="1673"/>
                  </a:lnTo>
                  <a:lnTo>
                    <a:pt x="292" y="1647"/>
                  </a:lnTo>
                  <a:lnTo>
                    <a:pt x="279" y="1621"/>
                  </a:lnTo>
                  <a:lnTo>
                    <a:pt x="266" y="1597"/>
                  </a:lnTo>
                  <a:lnTo>
                    <a:pt x="254" y="1571"/>
                  </a:lnTo>
                  <a:lnTo>
                    <a:pt x="242" y="1546"/>
                  </a:lnTo>
                  <a:lnTo>
                    <a:pt x="238" y="1533"/>
                  </a:lnTo>
                  <a:lnTo>
                    <a:pt x="234" y="1521"/>
                  </a:lnTo>
                  <a:lnTo>
                    <a:pt x="232" y="1507"/>
                  </a:lnTo>
                  <a:lnTo>
                    <a:pt x="230" y="1494"/>
                  </a:lnTo>
                  <a:lnTo>
                    <a:pt x="230" y="1488"/>
                  </a:lnTo>
                  <a:lnTo>
                    <a:pt x="230" y="1483"/>
                  </a:lnTo>
                  <a:lnTo>
                    <a:pt x="230" y="1477"/>
                  </a:lnTo>
                  <a:lnTo>
                    <a:pt x="231" y="1472"/>
                  </a:lnTo>
                  <a:lnTo>
                    <a:pt x="234" y="1463"/>
                  </a:lnTo>
                  <a:lnTo>
                    <a:pt x="238" y="1455"/>
                  </a:lnTo>
                  <a:lnTo>
                    <a:pt x="244" y="1447"/>
                  </a:lnTo>
                  <a:lnTo>
                    <a:pt x="253" y="1441"/>
                  </a:lnTo>
                  <a:lnTo>
                    <a:pt x="262" y="1435"/>
                  </a:lnTo>
                  <a:lnTo>
                    <a:pt x="271" y="1431"/>
                  </a:lnTo>
                  <a:lnTo>
                    <a:pt x="281" y="1427"/>
                  </a:lnTo>
                  <a:lnTo>
                    <a:pt x="292" y="1425"/>
                  </a:lnTo>
                  <a:lnTo>
                    <a:pt x="303" y="1423"/>
                  </a:lnTo>
                  <a:lnTo>
                    <a:pt x="316" y="1422"/>
                  </a:lnTo>
                  <a:lnTo>
                    <a:pt x="327" y="1421"/>
                  </a:lnTo>
                  <a:lnTo>
                    <a:pt x="338" y="1422"/>
                  </a:lnTo>
                  <a:lnTo>
                    <a:pt x="349" y="1423"/>
                  </a:lnTo>
                  <a:lnTo>
                    <a:pt x="359" y="1424"/>
                  </a:lnTo>
                  <a:lnTo>
                    <a:pt x="376" y="1429"/>
                  </a:lnTo>
                  <a:lnTo>
                    <a:pt x="391" y="1436"/>
                  </a:lnTo>
                  <a:lnTo>
                    <a:pt x="406" y="1444"/>
                  </a:lnTo>
                  <a:lnTo>
                    <a:pt x="421" y="1453"/>
                  </a:lnTo>
                  <a:lnTo>
                    <a:pt x="450" y="1473"/>
                  </a:lnTo>
                  <a:lnTo>
                    <a:pt x="479" y="1493"/>
                  </a:lnTo>
                  <a:lnTo>
                    <a:pt x="493" y="1503"/>
                  </a:lnTo>
                  <a:lnTo>
                    <a:pt x="509" y="1511"/>
                  </a:lnTo>
                  <a:lnTo>
                    <a:pt x="524" y="1519"/>
                  </a:lnTo>
                  <a:lnTo>
                    <a:pt x="539" y="1525"/>
                  </a:lnTo>
                  <a:lnTo>
                    <a:pt x="547" y="1527"/>
                  </a:lnTo>
                  <a:lnTo>
                    <a:pt x="555" y="1529"/>
                  </a:lnTo>
                  <a:lnTo>
                    <a:pt x="564" y="1530"/>
                  </a:lnTo>
                  <a:lnTo>
                    <a:pt x="572" y="1531"/>
                  </a:lnTo>
                  <a:lnTo>
                    <a:pt x="581" y="1531"/>
                  </a:lnTo>
                  <a:lnTo>
                    <a:pt x="589" y="1530"/>
                  </a:lnTo>
                  <a:lnTo>
                    <a:pt x="598" y="1529"/>
                  </a:lnTo>
                  <a:lnTo>
                    <a:pt x="607" y="1527"/>
                  </a:lnTo>
                  <a:lnTo>
                    <a:pt x="628" y="1520"/>
                  </a:lnTo>
                  <a:lnTo>
                    <a:pt x="648" y="1511"/>
                  </a:lnTo>
                  <a:lnTo>
                    <a:pt x="667" y="1502"/>
                  </a:lnTo>
                  <a:lnTo>
                    <a:pt x="686" y="1493"/>
                  </a:lnTo>
                  <a:lnTo>
                    <a:pt x="704" y="1482"/>
                  </a:lnTo>
                  <a:lnTo>
                    <a:pt x="722" y="1471"/>
                  </a:lnTo>
                  <a:lnTo>
                    <a:pt x="739" y="1459"/>
                  </a:lnTo>
                  <a:lnTo>
                    <a:pt x="757" y="1445"/>
                  </a:lnTo>
                  <a:lnTo>
                    <a:pt x="791" y="1420"/>
                  </a:lnTo>
                  <a:lnTo>
                    <a:pt x="827" y="1395"/>
                  </a:lnTo>
                  <a:lnTo>
                    <a:pt x="845" y="1382"/>
                  </a:lnTo>
                  <a:lnTo>
                    <a:pt x="863" y="1371"/>
                  </a:lnTo>
                  <a:lnTo>
                    <a:pt x="883" y="1360"/>
                  </a:lnTo>
                  <a:lnTo>
                    <a:pt x="902" y="1349"/>
                  </a:lnTo>
                  <a:lnTo>
                    <a:pt x="917" y="1343"/>
                  </a:lnTo>
                  <a:lnTo>
                    <a:pt x="932" y="1337"/>
                  </a:lnTo>
                  <a:lnTo>
                    <a:pt x="947" y="1331"/>
                  </a:lnTo>
                  <a:lnTo>
                    <a:pt x="962" y="1326"/>
                  </a:lnTo>
                  <a:lnTo>
                    <a:pt x="992" y="1318"/>
                  </a:lnTo>
                  <a:lnTo>
                    <a:pt x="1024" y="1312"/>
                  </a:lnTo>
                  <a:lnTo>
                    <a:pt x="1054" y="1308"/>
                  </a:lnTo>
                  <a:lnTo>
                    <a:pt x="1086" y="1304"/>
                  </a:lnTo>
                  <a:lnTo>
                    <a:pt x="1118" y="1302"/>
                  </a:lnTo>
                  <a:lnTo>
                    <a:pt x="1150" y="1300"/>
                  </a:lnTo>
                  <a:lnTo>
                    <a:pt x="1213" y="1296"/>
                  </a:lnTo>
                  <a:lnTo>
                    <a:pt x="1276" y="1291"/>
                  </a:lnTo>
                  <a:lnTo>
                    <a:pt x="1306" y="1287"/>
                  </a:lnTo>
                  <a:lnTo>
                    <a:pt x="1337" y="1281"/>
                  </a:lnTo>
                  <a:lnTo>
                    <a:pt x="1352" y="1277"/>
                  </a:lnTo>
                  <a:lnTo>
                    <a:pt x="1367" y="1273"/>
                  </a:lnTo>
                  <a:lnTo>
                    <a:pt x="1383" y="1269"/>
                  </a:lnTo>
                  <a:lnTo>
                    <a:pt x="1397" y="1264"/>
                  </a:lnTo>
                  <a:lnTo>
                    <a:pt x="1494" y="1224"/>
                  </a:lnTo>
                  <a:lnTo>
                    <a:pt x="1592" y="1183"/>
                  </a:lnTo>
                  <a:lnTo>
                    <a:pt x="1690" y="1144"/>
                  </a:lnTo>
                  <a:lnTo>
                    <a:pt x="1786" y="1103"/>
                  </a:lnTo>
                  <a:lnTo>
                    <a:pt x="1884" y="1063"/>
                  </a:lnTo>
                  <a:lnTo>
                    <a:pt x="1980" y="1023"/>
                  </a:lnTo>
                  <a:lnTo>
                    <a:pt x="2077" y="982"/>
                  </a:lnTo>
                  <a:lnTo>
                    <a:pt x="2174" y="942"/>
                  </a:lnTo>
                  <a:lnTo>
                    <a:pt x="2271" y="904"/>
                  </a:lnTo>
                  <a:lnTo>
                    <a:pt x="2368" y="865"/>
                  </a:lnTo>
                  <a:lnTo>
                    <a:pt x="2466" y="827"/>
                  </a:lnTo>
                  <a:lnTo>
                    <a:pt x="2563" y="789"/>
                  </a:lnTo>
                  <a:lnTo>
                    <a:pt x="2661" y="753"/>
                  </a:lnTo>
                  <a:lnTo>
                    <a:pt x="2759" y="718"/>
                  </a:lnTo>
                  <a:lnTo>
                    <a:pt x="2857" y="683"/>
                  </a:lnTo>
                  <a:lnTo>
                    <a:pt x="2956" y="651"/>
                  </a:lnTo>
                  <a:lnTo>
                    <a:pt x="2991" y="602"/>
                  </a:lnTo>
                  <a:lnTo>
                    <a:pt x="3027" y="554"/>
                  </a:lnTo>
                  <a:lnTo>
                    <a:pt x="3063" y="507"/>
                  </a:lnTo>
                  <a:lnTo>
                    <a:pt x="3100" y="459"/>
                  </a:lnTo>
                  <a:lnTo>
                    <a:pt x="3137" y="413"/>
                  </a:lnTo>
                  <a:lnTo>
                    <a:pt x="3175" y="367"/>
                  </a:lnTo>
                  <a:lnTo>
                    <a:pt x="3195" y="345"/>
                  </a:lnTo>
                  <a:lnTo>
                    <a:pt x="3215" y="323"/>
                  </a:lnTo>
                  <a:lnTo>
                    <a:pt x="3235" y="301"/>
                  </a:lnTo>
                  <a:lnTo>
                    <a:pt x="3257" y="280"/>
                  </a:lnTo>
                  <a:lnTo>
                    <a:pt x="3262" y="276"/>
                  </a:lnTo>
                  <a:lnTo>
                    <a:pt x="3269" y="273"/>
                  </a:lnTo>
                  <a:lnTo>
                    <a:pt x="3277" y="270"/>
                  </a:lnTo>
                  <a:lnTo>
                    <a:pt x="3287" y="267"/>
                  </a:lnTo>
                  <a:lnTo>
                    <a:pt x="3296" y="264"/>
                  </a:lnTo>
                  <a:lnTo>
                    <a:pt x="3305" y="260"/>
                  </a:lnTo>
                  <a:lnTo>
                    <a:pt x="3313" y="257"/>
                  </a:lnTo>
                  <a:lnTo>
                    <a:pt x="3321" y="253"/>
                  </a:lnTo>
                  <a:lnTo>
                    <a:pt x="3353" y="235"/>
                  </a:lnTo>
                  <a:lnTo>
                    <a:pt x="3384" y="217"/>
                  </a:lnTo>
                  <a:lnTo>
                    <a:pt x="3414" y="197"/>
                  </a:lnTo>
                  <a:lnTo>
                    <a:pt x="3443" y="175"/>
                  </a:lnTo>
                  <a:lnTo>
                    <a:pt x="3502" y="131"/>
                  </a:lnTo>
                  <a:lnTo>
                    <a:pt x="3560" y="88"/>
                  </a:lnTo>
                  <a:lnTo>
                    <a:pt x="3590" y="69"/>
                  </a:lnTo>
                  <a:lnTo>
                    <a:pt x="3620" y="50"/>
                  </a:lnTo>
                  <a:lnTo>
                    <a:pt x="3636" y="42"/>
                  </a:lnTo>
                  <a:lnTo>
                    <a:pt x="3651" y="34"/>
                  </a:lnTo>
                  <a:lnTo>
                    <a:pt x="3667" y="27"/>
                  </a:lnTo>
                  <a:lnTo>
                    <a:pt x="3682" y="21"/>
                  </a:lnTo>
                  <a:lnTo>
                    <a:pt x="3699" y="15"/>
                  </a:lnTo>
                  <a:lnTo>
                    <a:pt x="3716" y="11"/>
                  </a:lnTo>
                  <a:lnTo>
                    <a:pt x="3732" y="7"/>
                  </a:lnTo>
                  <a:lnTo>
                    <a:pt x="3749" y="3"/>
                  </a:lnTo>
                  <a:lnTo>
                    <a:pt x="3767" y="1"/>
                  </a:lnTo>
                  <a:lnTo>
                    <a:pt x="3784" y="0"/>
                  </a:lnTo>
                  <a:lnTo>
                    <a:pt x="3802" y="0"/>
                  </a:lnTo>
                  <a:lnTo>
                    <a:pt x="3821" y="1"/>
                  </a:lnTo>
                  <a:lnTo>
                    <a:pt x="3834" y="2"/>
                  </a:lnTo>
                  <a:lnTo>
                    <a:pt x="3847" y="4"/>
                  </a:lnTo>
                  <a:lnTo>
                    <a:pt x="3859" y="8"/>
                  </a:lnTo>
                  <a:lnTo>
                    <a:pt x="3871" y="13"/>
                  </a:lnTo>
                  <a:lnTo>
                    <a:pt x="3884" y="19"/>
                  </a:lnTo>
                  <a:lnTo>
                    <a:pt x="3895" y="27"/>
                  </a:lnTo>
                  <a:lnTo>
                    <a:pt x="3905" y="35"/>
                  </a:lnTo>
                  <a:lnTo>
                    <a:pt x="3915" y="45"/>
                  </a:lnTo>
                  <a:lnTo>
                    <a:pt x="3923" y="56"/>
                  </a:lnTo>
                  <a:lnTo>
                    <a:pt x="3930" y="68"/>
                  </a:lnTo>
                  <a:lnTo>
                    <a:pt x="3936" y="80"/>
                  </a:lnTo>
                  <a:lnTo>
                    <a:pt x="3941" y="93"/>
                  </a:lnTo>
                  <a:lnTo>
                    <a:pt x="3944" y="107"/>
                  </a:lnTo>
                  <a:lnTo>
                    <a:pt x="3947" y="122"/>
                  </a:lnTo>
                  <a:lnTo>
                    <a:pt x="3947" y="136"/>
                  </a:lnTo>
                  <a:lnTo>
                    <a:pt x="3944" y="151"/>
                  </a:lnTo>
                  <a:lnTo>
                    <a:pt x="3941" y="149"/>
                  </a:lnTo>
                  <a:lnTo>
                    <a:pt x="3939" y="149"/>
                  </a:lnTo>
                  <a:lnTo>
                    <a:pt x="3937" y="149"/>
                  </a:lnTo>
                  <a:lnTo>
                    <a:pt x="3935" y="150"/>
                  </a:lnTo>
                  <a:lnTo>
                    <a:pt x="3932" y="154"/>
                  </a:lnTo>
                  <a:lnTo>
                    <a:pt x="3929" y="159"/>
                  </a:lnTo>
                  <a:lnTo>
                    <a:pt x="3926" y="165"/>
                  </a:lnTo>
                  <a:lnTo>
                    <a:pt x="3921" y="169"/>
                  </a:lnTo>
                  <a:lnTo>
                    <a:pt x="3919" y="171"/>
                  </a:lnTo>
                  <a:lnTo>
                    <a:pt x="3915" y="172"/>
                  </a:lnTo>
                  <a:lnTo>
                    <a:pt x="3911" y="173"/>
                  </a:lnTo>
                  <a:lnTo>
                    <a:pt x="3907" y="172"/>
                  </a:lnTo>
                  <a:close/>
                </a:path>
              </a:pathLst>
            </a:custGeom>
            <a:solidFill>
              <a:srgbClr val="A6A6A6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8" name="Freeform 148"/>
            <p:cNvSpPr>
              <a:spLocks noChangeArrowheads="1"/>
            </p:cNvSpPr>
            <p:nvPr/>
          </p:nvSpPr>
          <p:spPr bwMode="auto">
            <a:xfrm>
              <a:off x="248" y="244"/>
              <a:ext cx="368" cy="229"/>
            </a:xfrm>
            <a:custGeom>
              <a:avLst/>
              <a:gdLst>
                <a:gd name="T0" fmla="*/ 0 w 5903"/>
                <a:gd name="T1" fmla="*/ 0 h 3661"/>
                <a:gd name="T2" fmla="*/ 0 w 5903"/>
                <a:gd name="T3" fmla="*/ 0 h 3661"/>
                <a:gd name="T4" fmla="*/ 0 w 5903"/>
                <a:gd name="T5" fmla="*/ 0 h 3661"/>
                <a:gd name="T6" fmla="*/ 0 w 5903"/>
                <a:gd name="T7" fmla="*/ 0 h 3661"/>
                <a:gd name="T8" fmla="*/ 0 w 5903"/>
                <a:gd name="T9" fmla="*/ 0 h 3661"/>
                <a:gd name="T10" fmla="*/ 0 w 5903"/>
                <a:gd name="T11" fmla="*/ 0 h 3661"/>
                <a:gd name="T12" fmla="*/ 0 w 5903"/>
                <a:gd name="T13" fmla="*/ 0 h 3661"/>
                <a:gd name="T14" fmla="*/ 0 w 5903"/>
                <a:gd name="T15" fmla="*/ 0 h 3661"/>
                <a:gd name="T16" fmla="*/ 0 w 5903"/>
                <a:gd name="T17" fmla="*/ 0 h 3661"/>
                <a:gd name="T18" fmla="*/ 0 w 5903"/>
                <a:gd name="T19" fmla="*/ 0 h 3661"/>
                <a:gd name="T20" fmla="*/ 0 w 5903"/>
                <a:gd name="T21" fmla="*/ 0 h 3661"/>
                <a:gd name="T22" fmla="*/ 0 w 5903"/>
                <a:gd name="T23" fmla="*/ 0 h 3661"/>
                <a:gd name="T24" fmla="*/ 0 w 5903"/>
                <a:gd name="T25" fmla="*/ 0 h 3661"/>
                <a:gd name="T26" fmla="*/ 0 w 5903"/>
                <a:gd name="T27" fmla="*/ 0 h 3661"/>
                <a:gd name="T28" fmla="*/ 0 w 5903"/>
                <a:gd name="T29" fmla="*/ 0 h 3661"/>
                <a:gd name="T30" fmla="*/ 0 w 5903"/>
                <a:gd name="T31" fmla="*/ 0 h 3661"/>
                <a:gd name="T32" fmla="*/ 0 w 5903"/>
                <a:gd name="T33" fmla="*/ 0 h 3661"/>
                <a:gd name="T34" fmla="*/ 0 w 5903"/>
                <a:gd name="T35" fmla="*/ 0 h 3661"/>
                <a:gd name="T36" fmla="*/ 0 w 5903"/>
                <a:gd name="T37" fmla="*/ 0 h 3661"/>
                <a:gd name="T38" fmla="*/ 0 w 5903"/>
                <a:gd name="T39" fmla="*/ 0 h 3661"/>
                <a:gd name="T40" fmla="*/ 0 w 5903"/>
                <a:gd name="T41" fmla="*/ 0 h 3661"/>
                <a:gd name="T42" fmla="*/ 0 w 5903"/>
                <a:gd name="T43" fmla="*/ 0 h 3661"/>
                <a:gd name="T44" fmla="*/ 0 w 5903"/>
                <a:gd name="T45" fmla="*/ 0 h 3661"/>
                <a:gd name="T46" fmla="*/ 0 w 5903"/>
                <a:gd name="T47" fmla="*/ 0 h 3661"/>
                <a:gd name="T48" fmla="*/ 0 w 5903"/>
                <a:gd name="T49" fmla="*/ 0 h 3661"/>
                <a:gd name="T50" fmla="*/ 0 w 5903"/>
                <a:gd name="T51" fmla="*/ 0 h 3661"/>
                <a:gd name="T52" fmla="*/ 0 w 5903"/>
                <a:gd name="T53" fmla="*/ 0 h 3661"/>
                <a:gd name="T54" fmla="*/ 0 w 5903"/>
                <a:gd name="T55" fmla="*/ 0 h 3661"/>
                <a:gd name="T56" fmla="*/ 0 w 5903"/>
                <a:gd name="T57" fmla="*/ 0 h 3661"/>
                <a:gd name="T58" fmla="*/ 0 w 5903"/>
                <a:gd name="T59" fmla="*/ 0 h 3661"/>
                <a:gd name="T60" fmla="*/ 0 w 5903"/>
                <a:gd name="T61" fmla="*/ 0 h 3661"/>
                <a:gd name="T62" fmla="*/ 0 w 5903"/>
                <a:gd name="T63" fmla="*/ 0 h 3661"/>
                <a:gd name="T64" fmla="*/ 0 w 5903"/>
                <a:gd name="T65" fmla="*/ 0 h 3661"/>
                <a:gd name="T66" fmla="*/ 0 w 5903"/>
                <a:gd name="T67" fmla="*/ 0 h 3661"/>
                <a:gd name="T68" fmla="*/ 0 w 5903"/>
                <a:gd name="T69" fmla="*/ 0 h 3661"/>
                <a:gd name="T70" fmla="*/ 0 w 5903"/>
                <a:gd name="T71" fmla="*/ 0 h 3661"/>
                <a:gd name="T72" fmla="*/ 0 w 5903"/>
                <a:gd name="T73" fmla="*/ 0 h 3661"/>
                <a:gd name="T74" fmla="*/ 0 w 5903"/>
                <a:gd name="T75" fmla="*/ 0 h 3661"/>
                <a:gd name="T76" fmla="*/ 0 w 5903"/>
                <a:gd name="T77" fmla="*/ 0 h 3661"/>
                <a:gd name="T78" fmla="*/ 0 w 5903"/>
                <a:gd name="T79" fmla="*/ 0 h 3661"/>
                <a:gd name="T80" fmla="*/ 0 w 5903"/>
                <a:gd name="T81" fmla="*/ 0 h 3661"/>
                <a:gd name="T82" fmla="*/ 0 w 5903"/>
                <a:gd name="T83" fmla="*/ 0 h 3661"/>
                <a:gd name="T84" fmla="*/ 0 w 5903"/>
                <a:gd name="T85" fmla="*/ 0 h 3661"/>
                <a:gd name="T86" fmla="*/ 0 w 5903"/>
                <a:gd name="T87" fmla="*/ 0 h 3661"/>
                <a:gd name="T88" fmla="*/ 0 w 5903"/>
                <a:gd name="T89" fmla="*/ 0 h 3661"/>
                <a:gd name="T90" fmla="*/ 0 w 5903"/>
                <a:gd name="T91" fmla="*/ 0 h 3661"/>
                <a:gd name="T92" fmla="*/ 0 w 5903"/>
                <a:gd name="T93" fmla="*/ 0 h 3661"/>
                <a:gd name="T94" fmla="*/ 0 w 5903"/>
                <a:gd name="T95" fmla="*/ 0 h 3661"/>
                <a:gd name="T96" fmla="*/ 0 w 5903"/>
                <a:gd name="T97" fmla="*/ 0 h 3661"/>
                <a:gd name="T98" fmla="*/ 0 w 5903"/>
                <a:gd name="T99" fmla="*/ 0 h 3661"/>
                <a:gd name="T100" fmla="*/ 0 w 5903"/>
                <a:gd name="T101" fmla="*/ 0 h 3661"/>
                <a:gd name="T102" fmla="*/ 0 w 5903"/>
                <a:gd name="T103" fmla="*/ 0 h 3661"/>
                <a:gd name="T104" fmla="*/ 0 w 5903"/>
                <a:gd name="T105" fmla="*/ 0 h 3661"/>
                <a:gd name="T106" fmla="*/ 0 w 5903"/>
                <a:gd name="T107" fmla="*/ 0 h 3661"/>
                <a:gd name="T108" fmla="*/ 0 w 5903"/>
                <a:gd name="T109" fmla="*/ 0 h 3661"/>
                <a:gd name="T110" fmla="*/ 0 w 5903"/>
                <a:gd name="T111" fmla="*/ 0 h 3661"/>
                <a:gd name="T112" fmla="*/ 0 w 5903"/>
                <a:gd name="T113" fmla="*/ 0 h 3661"/>
                <a:gd name="T114" fmla="*/ 0 w 5903"/>
                <a:gd name="T115" fmla="*/ 0 h 3661"/>
                <a:gd name="T116" fmla="*/ 0 w 5903"/>
                <a:gd name="T117" fmla="*/ 0 h 3661"/>
                <a:gd name="T118" fmla="*/ 0 w 5903"/>
                <a:gd name="T119" fmla="*/ 0 h 3661"/>
                <a:gd name="T120" fmla="*/ 0 w 5903"/>
                <a:gd name="T121" fmla="*/ 0 h 3661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5903"/>
                <a:gd name="T184" fmla="*/ 0 h 3661"/>
                <a:gd name="T185" fmla="*/ 5903 w 5903"/>
                <a:gd name="T186" fmla="*/ 3661 h 3661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5903" h="3661">
                  <a:moveTo>
                    <a:pt x="1752" y="2314"/>
                  </a:moveTo>
                  <a:lnTo>
                    <a:pt x="1762" y="2316"/>
                  </a:lnTo>
                  <a:lnTo>
                    <a:pt x="1771" y="2317"/>
                  </a:lnTo>
                  <a:lnTo>
                    <a:pt x="1780" y="2317"/>
                  </a:lnTo>
                  <a:lnTo>
                    <a:pt x="1788" y="2316"/>
                  </a:lnTo>
                  <a:lnTo>
                    <a:pt x="1796" y="2313"/>
                  </a:lnTo>
                  <a:lnTo>
                    <a:pt x="1804" y="2310"/>
                  </a:lnTo>
                  <a:lnTo>
                    <a:pt x="1811" y="2307"/>
                  </a:lnTo>
                  <a:lnTo>
                    <a:pt x="1818" y="2303"/>
                  </a:lnTo>
                  <a:lnTo>
                    <a:pt x="1832" y="2294"/>
                  </a:lnTo>
                  <a:lnTo>
                    <a:pt x="1846" y="2284"/>
                  </a:lnTo>
                  <a:lnTo>
                    <a:pt x="1853" y="2280"/>
                  </a:lnTo>
                  <a:lnTo>
                    <a:pt x="1860" y="2276"/>
                  </a:lnTo>
                  <a:lnTo>
                    <a:pt x="1868" y="2273"/>
                  </a:lnTo>
                  <a:lnTo>
                    <a:pt x="1876" y="2271"/>
                  </a:lnTo>
                  <a:lnTo>
                    <a:pt x="1908" y="2265"/>
                  </a:lnTo>
                  <a:lnTo>
                    <a:pt x="1940" y="2261"/>
                  </a:lnTo>
                  <a:lnTo>
                    <a:pt x="1972" y="2258"/>
                  </a:lnTo>
                  <a:lnTo>
                    <a:pt x="2004" y="2257"/>
                  </a:lnTo>
                  <a:lnTo>
                    <a:pt x="2067" y="2256"/>
                  </a:lnTo>
                  <a:lnTo>
                    <a:pt x="2129" y="2257"/>
                  </a:lnTo>
                  <a:lnTo>
                    <a:pt x="2160" y="2257"/>
                  </a:lnTo>
                  <a:lnTo>
                    <a:pt x="2190" y="2256"/>
                  </a:lnTo>
                  <a:lnTo>
                    <a:pt x="2221" y="2255"/>
                  </a:lnTo>
                  <a:lnTo>
                    <a:pt x="2251" y="2252"/>
                  </a:lnTo>
                  <a:lnTo>
                    <a:pt x="2282" y="2248"/>
                  </a:lnTo>
                  <a:lnTo>
                    <a:pt x="2311" y="2242"/>
                  </a:lnTo>
                  <a:lnTo>
                    <a:pt x="2326" y="2238"/>
                  </a:lnTo>
                  <a:lnTo>
                    <a:pt x="2341" y="2234"/>
                  </a:lnTo>
                  <a:lnTo>
                    <a:pt x="2356" y="2229"/>
                  </a:lnTo>
                  <a:lnTo>
                    <a:pt x="2370" y="2222"/>
                  </a:lnTo>
                  <a:lnTo>
                    <a:pt x="2417" y="2203"/>
                  </a:lnTo>
                  <a:lnTo>
                    <a:pt x="2464" y="2183"/>
                  </a:lnTo>
                  <a:lnTo>
                    <a:pt x="2509" y="2165"/>
                  </a:lnTo>
                  <a:lnTo>
                    <a:pt x="2556" y="2145"/>
                  </a:lnTo>
                  <a:lnTo>
                    <a:pt x="2604" y="2127"/>
                  </a:lnTo>
                  <a:lnTo>
                    <a:pt x="2650" y="2109"/>
                  </a:lnTo>
                  <a:lnTo>
                    <a:pt x="2698" y="2090"/>
                  </a:lnTo>
                  <a:lnTo>
                    <a:pt x="2746" y="2072"/>
                  </a:lnTo>
                  <a:lnTo>
                    <a:pt x="2798" y="2050"/>
                  </a:lnTo>
                  <a:lnTo>
                    <a:pt x="2849" y="2024"/>
                  </a:lnTo>
                  <a:lnTo>
                    <a:pt x="2897" y="1999"/>
                  </a:lnTo>
                  <a:lnTo>
                    <a:pt x="2946" y="1972"/>
                  </a:lnTo>
                  <a:lnTo>
                    <a:pt x="2993" y="1944"/>
                  </a:lnTo>
                  <a:lnTo>
                    <a:pt x="3040" y="1915"/>
                  </a:lnTo>
                  <a:lnTo>
                    <a:pt x="3086" y="1884"/>
                  </a:lnTo>
                  <a:lnTo>
                    <a:pt x="3132" y="1854"/>
                  </a:lnTo>
                  <a:lnTo>
                    <a:pt x="3178" y="1823"/>
                  </a:lnTo>
                  <a:lnTo>
                    <a:pt x="3224" y="1791"/>
                  </a:lnTo>
                  <a:lnTo>
                    <a:pt x="3269" y="1759"/>
                  </a:lnTo>
                  <a:lnTo>
                    <a:pt x="3316" y="1727"/>
                  </a:lnTo>
                  <a:lnTo>
                    <a:pt x="3363" y="1695"/>
                  </a:lnTo>
                  <a:lnTo>
                    <a:pt x="3411" y="1663"/>
                  </a:lnTo>
                  <a:lnTo>
                    <a:pt x="3459" y="1631"/>
                  </a:lnTo>
                  <a:lnTo>
                    <a:pt x="3509" y="1600"/>
                  </a:lnTo>
                  <a:lnTo>
                    <a:pt x="3526" y="1589"/>
                  </a:lnTo>
                  <a:lnTo>
                    <a:pt x="3543" y="1579"/>
                  </a:lnTo>
                  <a:lnTo>
                    <a:pt x="3560" y="1570"/>
                  </a:lnTo>
                  <a:lnTo>
                    <a:pt x="3576" y="1561"/>
                  </a:lnTo>
                  <a:lnTo>
                    <a:pt x="3611" y="1546"/>
                  </a:lnTo>
                  <a:lnTo>
                    <a:pt x="3644" y="1533"/>
                  </a:lnTo>
                  <a:lnTo>
                    <a:pt x="3679" y="1520"/>
                  </a:lnTo>
                  <a:lnTo>
                    <a:pt x="3713" y="1510"/>
                  </a:lnTo>
                  <a:lnTo>
                    <a:pt x="3749" y="1503"/>
                  </a:lnTo>
                  <a:lnTo>
                    <a:pt x="3785" y="1497"/>
                  </a:lnTo>
                  <a:lnTo>
                    <a:pt x="3820" y="1492"/>
                  </a:lnTo>
                  <a:lnTo>
                    <a:pt x="3856" y="1489"/>
                  </a:lnTo>
                  <a:lnTo>
                    <a:pt x="3892" y="1488"/>
                  </a:lnTo>
                  <a:lnTo>
                    <a:pt x="3929" y="1488"/>
                  </a:lnTo>
                  <a:lnTo>
                    <a:pt x="3966" y="1490"/>
                  </a:lnTo>
                  <a:lnTo>
                    <a:pt x="4003" y="1493"/>
                  </a:lnTo>
                  <a:lnTo>
                    <a:pt x="4041" y="1497"/>
                  </a:lnTo>
                  <a:lnTo>
                    <a:pt x="4079" y="1502"/>
                  </a:lnTo>
                  <a:lnTo>
                    <a:pt x="4088" y="1505"/>
                  </a:lnTo>
                  <a:lnTo>
                    <a:pt x="4097" y="1509"/>
                  </a:lnTo>
                  <a:lnTo>
                    <a:pt x="4104" y="1514"/>
                  </a:lnTo>
                  <a:lnTo>
                    <a:pt x="4112" y="1520"/>
                  </a:lnTo>
                  <a:lnTo>
                    <a:pt x="4126" y="1534"/>
                  </a:lnTo>
                  <a:lnTo>
                    <a:pt x="4139" y="1548"/>
                  </a:lnTo>
                  <a:lnTo>
                    <a:pt x="4146" y="1555"/>
                  </a:lnTo>
                  <a:lnTo>
                    <a:pt x="4154" y="1562"/>
                  </a:lnTo>
                  <a:lnTo>
                    <a:pt x="4162" y="1567"/>
                  </a:lnTo>
                  <a:lnTo>
                    <a:pt x="4170" y="1572"/>
                  </a:lnTo>
                  <a:lnTo>
                    <a:pt x="4179" y="1576"/>
                  </a:lnTo>
                  <a:lnTo>
                    <a:pt x="4188" y="1578"/>
                  </a:lnTo>
                  <a:lnTo>
                    <a:pt x="4197" y="1579"/>
                  </a:lnTo>
                  <a:lnTo>
                    <a:pt x="4208" y="1578"/>
                  </a:lnTo>
                  <a:lnTo>
                    <a:pt x="4213" y="1577"/>
                  </a:lnTo>
                  <a:lnTo>
                    <a:pt x="4217" y="1576"/>
                  </a:lnTo>
                  <a:lnTo>
                    <a:pt x="4223" y="1575"/>
                  </a:lnTo>
                  <a:lnTo>
                    <a:pt x="4228" y="1573"/>
                  </a:lnTo>
                  <a:lnTo>
                    <a:pt x="4236" y="1568"/>
                  </a:lnTo>
                  <a:lnTo>
                    <a:pt x="4244" y="1562"/>
                  </a:lnTo>
                  <a:lnTo>
                    <a:pt x="4251" y="1556"/>
                  </a:lnTo>
                  <a:lnTo>
                    <a:pt x="4257" y="1549"/>
                  </a:lnTo>
                  <a:lnTo>
                    <a:pt x="4263" y="1542"/>
                  </a:lnTo>
                  <a:lnTo>
                    <a:pt x="4267" y="1535"/>
                  </a:lnTo>
                  <a:lnTo>
                    <a:pt x="4286" y="1503"/>
                  </a:lnTo>
                  <a:lnTo>
                    <a:pt x="4302" y="1472"/>
                  </a:lnTo>
                  <a:lnTo>
                    <a:pt x="4316" y="1439"/>
                  </a:lnTo>
                  <a:lnTo>
                    <a:pt x="4329" y="1407"/>
                  </a:lnTo>
                  <a:lnTo>
                    <a:pt x="4354" y="1341"/>
                  </a:lnTo>
                  <a:lnTo>
                    <a:pt x="4375" y="1275"/>
                  </a:lnTo>
                  <a:lnTo>
                    <a:pt x="4386" y="1242"/>
                  </a:lnTo>
                  <a:lnTo>
                    <a:pt x="4397" y="1210"/>
                  </a:lnTo>
                  <a:lnTo>
                    <a:pt x="4410" y="1177"/>
                  </a:lnTo>
                  <a:lnTo>
                    <a:pt x="4422" y="1144"/>
                  </a:lnTo>
                  <a:lnTo>
                    <a:pt x="4436" y="1112"/>
                  </a:lnTo>
                  <a:lnTo>
                    <a:pt x="4451" y="1080"/>
                  </a:lnTo>
                  <a:lnTo>
                    <a:pt x="4468" y="1050"/>
                  </a:lnTo>
                  <a:lnTo>
                    <a:pt x="4488" y="1020"/>
                  </a:lnTo>
                  <a:lnTo>
                    <a:pt x="4522" y="967"/>
                  </a:lnTo>
                  <a:lnTo>
                    <a:pt x="4559" y="916"/>
                  </a:lnTo>
                  <a:lnTo>
                    <a:pt x="4578" y="892"/>
                  </a:lnTo>
                  <a:lnTo>
                    <a:pt x="4598" y="866"/>
                  </a:lnTo>
                  <a:lnTo>
                    <a:pt x="4617" y="842"/>
                  </a:lnTo>
                  <a:lnTo>
                    <a:pt x="4637" y="818"/>
                  </a:lnTo>
                  <a:lnTo>
                    <a:pt x="4658" y="795"/>
                  </a:lnTo>
                  <a:lnTo>
                    <a:pt x="4679" y="772"/>
                  </a:lnTo>
                  <a:lnTo>
                    <a:pt x="4700" y="749"/>
                  </a:lnTo>
                  <a:lnTo>
                    <a:pt x="4722" y="728"/>
                  </a:lnTo>
                  <a:lnTo>
                    <a:pt x="4744" y="707"/>
                  </a:lnTo>
                  <a:lnTo>
                    <a:pt x="4766" y="685"/>
                  </a:lnTo>
                  <a:lnTo>
                    <a:pt x="4790" y="666"/>
                  </a:lnTo>
                  <a:lnTo>
                    <a:pt x="4813" y="647"/>
                  </a:lnTo>
                  <a:lnTo>
                    <a:pt x="4837" y="627"/>
                  </a:lnTo>
                  <a:lnTo>
                    <a:pt x="4862" y="610"/>
                  </a:lnTo>
                  <a:lnTo>
                    <a:pt x="4887" y="593"/>
                  </a:lnTo>
                  <a:lnTo>
                    <a:pt x="4913" y="577"/>
                  </a:lnTo>
                  <a:lnTo>
                    <a:pt x="4938" y="560"/>
                  </a:lnTo>
                  <a:lnTo>
                    <a:pt x="4964" y="546"/>
                  </a:lnTo>
                  <a:lnTo>
                    <a:pt x="4992" y="533"/>
                  </a:lnTo>
                  <a:lnTo>
                    <a:pt x="5019" y="520"/>
                  </a:lnTo>
                  <a:lnTo>
                    <a:pt x="5047" y="507"/>
                  </a:lnTo>
                  <a:lnTo>
                    <a:pt x="5075" y="497"/>
                  </a:lnTo>
                  <a:lnTo>
                    <a:pt x="5104" y="487"/>
                  </a:lnTo>
                  <a:lnTo>
                    <a:pt x="5133" y="478"/>
                  </a:lnTo>
                  <a:lnTo>
                    <a:pt x="5164" y="471"/>
                  </a:lnTo>
                  <a:lnTo>
                    <a:pt x="5194" y="465"/>
                  </a:lnTo>
                  <a:lnTo>
                    <a:pt x="5225" y="459"/>
                  </a:lnTo>
                  <a:lnTo>
                    <a:pt x="5256" y="455"/>
                  </a:lnTo>
                  <a:lnTo>
                    <a:pt x="5282" y="453"/>
                  </a:lnTo>
                  <a:lnTo>
                    <a:pt x="5308" y="453"/>
                  </a:lnTo>
                  <a:lnTo>
                    <a:pt x="5333" y="454"/>
                  </a:lnTo>
                  <a:lnTo>
                    <a:pt x="5358" y="458"/>
                  </a:lnTo>
                  <a:lnTo>
                    <a:pt x="5382" y="463"/>
                  </a:lnTo>
                  <a:lnTo>
                    <a:pt x="5406" y="469"/>
                  </a:lnTo>
                  <a:lnTo>
                    <a:pt x="5429" y="477"/>
                  </a:lnTo>
                  <a:lnTo>
                    <a:pt x="5451" y="487"/>
                  </a:lnTo>
                  <a:lnTo>
                    <a:pt x="5473" y="498"/>
                  </a:lnTo>
                  <a:lnTo>
                    <a:pt x="5493" y="512"/>
                  </a:lnTo>
                  <a:lnTo>
                    <a:pt x="5511" y="526"/>
                  </a:lnTo>
                  <a:lnTo>
                    <a:pt x="5529" y="541"/>
                  </a:lnTo>
                  <a:lnTo>
                    <a:pt x="5547" y="558"/>
                  </a:lnTo>
                  <a:lnTo>
                    <a:pt x="5562" y="576"/>
                  </a:lnTo>
                  <a:lnTo>
                    <a:pt x="5576" y="596"/>
                  </a:lnTo>
                  <a:lnTo>
                    <a:pt x="5589" y="616"/>
                  </a:lnTo>
                  <a:lnTo>
                    <a:pt x="5597" y="632"/>
                  </a:lnTo>
                  <a:lnTo>
                    <a:pt x="5606" y="649"/>
                  </a:lnTo>
                  <a:lnTo>
                    <a:pt x="5613" y="665"/>
                  </a:lnTo>
                  <a:lnTo>
                    <a:pt x="5620" y="681"/>
                  </a:lnTo>
                  <a:lnTo>
                    <a:pt x="5626" y="698"/>
                  </a:lnTo>
                  <a:lnTo>
                    <a:pt x="5631" y="716"/>
                  </a:lnTo>
                  <a:lnTo>
                    <a:pt x="5635" y="732"/>
                  </a:lnTo>
                  <a:lnTo>
                    <a:pt x="5639" y="749"/>
                  </a:lnTo>
                  <a:lnTo>
                    <a:pt x="5646" y="784"/>
                  </a:lnTo>
                  <a:lnTo>
                    <a:pt x="5651" y="819"/>
                  </a:lnTo>
                  <a:lnTo>
                    <a:pt x="5654" y="855"/>
                  </a:lnTo>
                  <a:lnTo>
                    <a:pt x="5657" y="890"/>
                  </a:lnTo>
                  <a:lnTo>
                    <a:pt x="5659" y="962"/>
                  </a:lnTo>
                  <a:lnTo>
                    <a:pt x="5659" y="1035"/>
                  </a:lnTo>
                  <a:lnTo>
                    <a:pt x="5659" y="1071"/>
                  </a:lnTo>
                  <a:lnTo>
                    <a:pt x="5660" y="1108"/>
                  </a:lnTo>
                  <a:lnTo>
                    <a:pt x="5663" y="1143"/>
                  </a:lnTo>
                  <a:lnTo>
                    <a:pt x="5665" y="1180"/>
                  </a:lnTo>
                  <a:lnTo>
                    <a:pt x="5667" y="1194"/>
                  </a:lnTo>
                  <a:lnTo>
                    <a:pt x="5669" y="1210"/>
                  </a:lnTo>
                  <a:lnTo>
                    <a:pt x="5673" y="1225"/>
                  </a:lnTo>
                  <a:lnTo>
                    <a:pt x="5677" y="1239"/>
                  </a:lnTo>
                  <a:lnTo>
                    <a:pt x="5680" y="1245"/>
                  </a:lnTo>
                  <a:lnTo>
                    <a:pt x="5683" y="1251"/>
                  </a:lnTo>
                  <a:lnTo>
                    <a:pt x="5686" y="1257"/>
                  </a:lnTo>
                  <a:lnTo>
                    <a:pt x="5690" y="1262"/>
                  </a:lnTo>
                  <a:lnTo>
                    <a:pt x="5695" y="1267"/>
                  </a:lnTo>
                  <a:lnTo>
                    <a:pt x="5700" y="1271"/>
                  </a:lnTo>
                  <a:lnTo>
                    <a:pt x="5706" y="1275"/>
                  </a:lnTo>
                  <a:lnTo>
                    <a:pt x="5713" y="1277"/>
                  </a:lnTo>
                  <a:lnTo>
                    <a:pt x="5726" y="1282"/>
                  </a:lnTo>
                  <a:lnTo>
                    <a:pt x="5739" y="1285"/>
                  </a:lnTo>
                  <a:lnTo>
                    <a:pt x="5752" y="1286"/>
                  </a:lnTo>
                  <a:lnTo>
                    <a:pt x="5764" y="1287"/>
                  </a:lnTo>
                  <a:lnTo>
                    <a:pt x="5777" y="1286"/>
                  </a:lnTo>
                  <a:lnTo>
                    <a:pt x="5789" y="1284"/>
                  </a:lnTo>
                  <a:lnTo>
                    <a:pt x="5801" y="1280"/>
                  </a:lnTo>
                  <a:lnTo>
                    <a:pt x="5812" y="1276"/>
                  </a:lnTo>
                  <a:lnTo>
                    <a:pt x="5822" y="1270"/>
                  </a:lnTo>
                  <a:lnTo>
                    <a:pt x="5832" y="1263"/>
                  </a:lnTo>
                  <a:lnTo>
                    <a:pt x="5841" y="1255"/>
                  </a:lnTo>
                  <a:lnTo>
                    <a:pt x="5850" y="1247"/>
                  </a:lnTo>
                  <a:lnTo>
                    <a:pt x="5858" y="1237"/>
                  </a:lnTo>
                  <a:lnTo>
                    <a:pt x="5864" y="1226"/>
                  </a:lnTo>
                  <a:lnTo>
                    <a:pt x="5870" y="1215"/>
                  </a:lnTo>
                  <a:lnTo>
                    <a:pt x="5874" y="1201"/>
                  </a:lnTo>
                  <a:lnTo>
                    <a:pt x="5879" y="1185"/>
                  </a:lnTo>
                  <a:lnTo>
                    <a:pt x="5884" y="1170"/>
                  </a:lnTo>
                  <a:lnTo>
                    <a:pt x="5888" y="1154"/>
                  </a:lnTo>
                  <a:lnTo>
                    <a:pt x="5892" y="1137"/>
                  </a:lnTo>
                  <a:lnTo>
                    <a:pt x="5897" y="1105"/>
                  </a:lnTo>
                  <a:lnTo>
                    <a:pt x="5901" y="1071"/>
                  </a:lnTo>
                  <a:lnTo>
                    <a:pt x="5903" y="1039"/>
                  </a:lnTo>
                  <a:lnTo>
                    <a:pt x="5903" y="1006"/>
                  </a:lnTo>
                  <a:lnTo>
                    <a:pt x="5902" y="973"/>
                  </a:lnTo>
                  <a:lnTo>
                    <a:pt x="5899" y="939"/>
                  </a:lnTo>
                  <a:lnTo>
                    <a:pt x="5896" y="907"/>
                  </a:lnTo>
                  <a:lnTo>
                    <a:pt x="5891" y="873"/>
                  </a:lnTo>
                  <a:lnTo>
                    <a:pt x="5886" y="840"/>
                  </a:lnTo>
                  <a:lnTo>
                    <a:pt x="5880" y="806"/>
                  </a:lnTo>
                  <a:lnTo>
                    <a:pt x="5867" y="738"/>
                  </a:lnTo>
                  <a:lnTo>
                    <a:pt x="5853" y="670"/>
                  </a:lnTo>
                  <a:lnTo>
                    <a:pt x="5845" y="642"/>
                  </a:lnTo>
                  <a:lnTo>
                    <a:pt x="5837" y="612"/>
                  </a:lnTo>
                  <a:lnTo>
                    <a:pt x="5829" y="583"/>
                  </a:lnTo>
                  <a:lnTo>
                    <a:pt x="5820" y="554"/>
                  </a:lnTo>
                  <a:lnTo>
                    <a:pt x="5815" y="540"/>
                  </a:lnTo>
                  <a:lnTo>
                    <a:pt x="5809" y="527"/>
                  </a:lnTo>
                  <a:lnTo>
                    <a:pt x="5803" y="514"/>
                  </a:lnTo>
                  <a:lnTo>
                    <a:pt x="5796" y="500"/>
                  </a:lnTo>
                  <a:lnTo>
                    <a:pt x="5787" y="488"/>
                  </a:lnTo>
                  <a:lnTo>
                    <a:pt x="5777" y="476"/>
                  </a:lnTo>
                  <a:lnTo>
                    <a:pt x="5767" y="465"/>
                  </a:lnTo>
                  <a:lnTo>
                    <a:pt x="5756" y="455"/>
                  </a:lnTo>
                  <a:lnTo>
                    <a:pt x="5731" y="435"/>
                  </a:lnTo>
                  <a:lnTo>
                    <a:pt x="5704" y="418"/>
                  </a:lnTo>
                  <a:lnTo>
                    <a:pt x="5677" y="403"/>
                  </a:lnTo>
                  <a:lnTo>
                    <a:pt x="5649" y="389"/>
                  </a:lnTo>
                  <a:lnTo>
                    <a:pt x="5594" y="362"/>
                  </a:lnTo>
                  <a:lnTo>
                    <a:pt x="5539" y="337"/>
                  </a:lnTo>
                  <a:lnTo>
                    <a:pt x="5511" y="325"/>
                  </a:lnTo>
                  <a:lnTo>
                    <a:pt x="5484" y="311"/>
                  </a:lnTo>
                  <a:lnTo>
                    <a:pt x="5457" y="298"/>
                  </a:lnTo>
                  <a:lnTo>
                    <a:pt x="5431" y="283"/>
                  </a:lnTo>
                  <a:lnTo>
                    <a:pt x="5405" y="267"/>
                  </a:lnTo>
                  <a:lnTo>
                    <a:pt x="5382" y="249"/>
                  </a:lnTo>
                  <a:lnTo>
                    <a:pt x="5370" y="240"/>
                  </a:lnTo>
                  <a:lnTo>
                    <a:pt x="5359" y="230"/>
                  </a:lnTo>
                  <a:lnTo>
                    <a:pt x="5348" y="219"/>
                  </a:lnTo>
                  <a:lnTo>
                    <a:pt x="5336" y="208"/>
                  </a:lnTo>
                  <a:lnTo>
                    <a:pt x="5327" y="197"/>
                  </a:lnTo>
                  <a:lnTo>
                    <a:pt x="5318" y="185"/>
                  </a:lnTo>
                  <a:lnTo>
                    <a:pt x="5309" y="173"/>
                  </a:lnTo>
                  <a:lnTo>
                    <a:pt x="5301" y="161"/>
                  </a:lnTo>
                  <a:lnTo>
                    <a:pt x="5287" y="137"/>
                  </a:lnTo>
                  <a:lnTo>
                    <a:pt x="5273" y="111"/>
                  </a:lnTo>
                  <a:lnTo>
                    <a:pt x="5261" y="86"/>
                  </a:lnTo>
                  <a:lnTo>
                    <a:pt x="5250" y="58"/>
                  </a:lnTo>
                  <a:lnTo>
                    <a:pt x="5240" y="31"/>
                  </a:lnTo>
                  <a:lnTo>
                    <a:pt x="5230" y="4"/>
                  </a:lnTo>
                  <a:lnTo>
                    <a:pt x="5227" y="1"/>
                  </a:lnTo>
                  <a:lnTo>
                    <a:pt x="5225" y="0"/>
                  </a:lnTo>
                  <a:lnTo>
                    <a:pt x="5220" y="0"/>
                  </a:lnTo>
                  <a:lnTo>
                    <a:pt x="5217" y="0"/>
                  </a:lnTo>
                  <a:lnTo>
                    <a:pt x="5209" y="3"/>
                  </a:lnTo>
                  <a:lnTo>
                    <a:pt x="5201" y="7"/>
                  </a:lnTo>
                  <a:lnTo>
                    <a:pt x="5193" y="11"/>
                  </a:lnTo>
                  <a:lnTo>
                    <a:pt x="5187" y="16"/>
                  </a:lnTo>
                  <a:lnTo>
                    <a:pt x="5185" y="18"/>
                  </a:lnTo>
                  <a:lnTo>
                    <a:pt x="5183" y="21"/>
                  </a:lnTo>
                  <a:lnTo>
                    <a:pt x="5181" y="23"/>
                  </a:lnTo>
                  <a:lnTo>
                    <a:pt x="5181" y="25"/>
                  </a:lnTo>
                  <a:lnTo>
                    <a:pt x="5178" y="47"/>
                  </a:lnTo>
                  <a:lnTo>
                    <a:pt x="5176" y="71"/>
                  </a:lnTo>
                  <a:lnTo>
                    <a:pt x="5175" y="93"/>
                  </a:lnTo>
                  <a:lnTo>
                    <a:pt x="5175" y="116"/>
                  </a:lnTo>
                  <a:lnTo>
                    <a:pt x="5175" y="162"/>
                  </a:lnTo>
                  <a:lnTo>
                    <a:pt x="5174" y="207"/>
                  </a:lnTo>
                  <a:lnTo>
                    <a:pt x="5172" y="228"/>
                  </a:lnTo>
                  <a:lnTo>
                    <a:pt x="5169" y="248"/>
                  </a:lnTo>
                  <a:lnTo>
                    <a:pt x="5167" y="259"/>
                  </a:lnTo>
                  <a:lnTo>
                    <a:pt x="5164" y="268"/>
                  </a:lnTo>
                  <a:lnTo>
                    <a:pt x="5161" y="277"/>
                  </a:lnTo>
                  <a:lnTo>
                    <a:pt x="5157" y="286"/>
                  </a:lnTo>
                  <a:lnTo>
                    <a:pt x="5153" y="295"/>
                  </a:lnTo>
                  <a:lnTo>
                    <a:pt x="5148" y="304"/>
                  </a:lnTo>
                  <a:lnTo>
                    <a:pt x="5143" y="312"/>
                  </a:lnTo>
                  <a:lnTo>
                    <a:pt x="5137" y="319"/>
                  </a:lnTo>
                  <a:lnTo>
                    <a:pt x="5131" y="328"/>
                  </a:lnTo>
                  <a:lnTo>
                    <a:pt x="5123" y="335"/>
                  </a:lnTo>
                  <a:lnTo>
                    <a:pt x="5115" y="341"/>
                  </a:lnTo>
                  <a:lnTo>
                    <a:pt x="5106" y="347"/>
                  </a:lnTo>
                  <a:lnTo>
                    <a:pt x="5083" y="360"/>
                  </a:lnTo>
                  <a:lnTo>
                    <a:pt x="5059" y="372"/>
                  </a:lnTo>
                  <a:lnTo>
                    <a:pt x="5035" y="385"/>
                  </a:lnTo>
                  <a:lnTo>
                    <a:pt x="5009" y="397"/>
                  </a:lnTo>
                  <a:lnTo>
                    <a:pt x="4983" y="408"/>
                  </a:lnTo>
                  <a:lnTo>
                    <a:pt x="4956" y="417"/>
                  </a:lnTo>
                  <a:lnTo>
                    <a:pt x="4930" y="425"/>
                  </a:lnTo>
                  <a:lnTo>
                    <a:pt x="4902" y="431"/>
                  </a:lnTo>
                  <a:lnTo>
                    <a:pt x="4889" y="433"/>
                  </a:lnTo>
                  <a:lnTo>
                    <a:pt x="4876" y="435"/>
                  </a:lnTo>
                  <a:lnTo>
                    <a:pt x="4863" y="435"/>
                  </a:lnTo>
                  <a:lnTo>
                    <a:pt x="4850" y="435"/>
                  </a:lnTo>
                  <a:lnTo>
                    <a:pt x="4836" y="434"/>
                  </a:lnTo>
                  <a:lnTo>
                    <a:pt x="4824" y="433"/>
                  </a:lnTo>
                  <a:lnTo>
                    <a:pt x="4811" y="430"/>
                  </a:lnTo>
                  <a:lnTo>
                    <a:pt x="4799" y="427"/>
                  </a:lnTo>
                  <a:lnTo>
                    <a:pt x="4787" y="422"/>
                  </a:lnTo>
                  <a:lnTo>
                    <a:pt x="4774" y="416"/>
                  </a:lnTo>
                  <a:lnTo>
                    <a:pt x="4762" y="410"/>
                  </a:lnTo>
                  <a:lnTo>
                    <a:pt x="4751" y="402"/>
                  </a:lnTo>
                  <a:lnTo>
                    <a:pt x="4740" y="393"/>
                  </a:lnTo>
                  <a:lnTo>
                    <a:pt x="4729" y="382"/>
                  </a:lnTo>
                  <a:lnTo>
                    <a:pt x="4718" y="371"/>
                  </a:lnTo>
                  <a:lnTo>
                    <a:pt x="4708" y="358"/>
                  </a:lnTo>
                  <a:lnTo>
                    <a:pt x="4705" y="355"/>
                  </a:lnTo>
                  <a:lnTo>
                    <a:pt x="4701" y="352"/>
                  </a:lnTo>
                  <a:lnTo>
                    <a:pt x="4697" y="351"/>
                  </a:lnTo>
                  <a:lnTo>
                    <a:pt x="4692" y="350"/>
                  </a:lnTo>
                  <a:lnTo>
                    <a:pt x="4687" y="351"/>
                  </a:lnTo>
                  <a:lnTo>
                    <a:pt x="4682" y="352"/>
                  </a:lnTo>
                  <a:lnTo>
                    <a:pt x="4679" y="355"/>
                  </a:lnTo>
                  <a:lnTo>
                    <a:pt x="4676" y="358"/>
                  </a:lnTo>
                  <a:lnTo>
                    <a:pt x="4670" y="366"/>
                  </a:lnTo>
                  <a:lnTo>
                    <a:pt x="4666" y="376"/>
                  </a:lnTo>
                  <a:lnTo>
                    <a:pt x="4662" y="386"/>
                  </a:lnTo>
                  <a:lnTo>
                    <a:pt x="4658" y="397"/>
                  </a:lnTo>
                  <a:lnTo>
                    <a:pt x="4650" y="418"/>
                  </a:lnTo>
                  <a:lnTo>
                    <a:pt x="4643" y="438"/>
                  </a:lnTo>
                  <a:lnTo>
                    <a:pt x="4636" y="456"/>
                  </a:lnTo>
                  <a:lnTo>
                    <a:pt x="4627" y="471"/>
                  </a:lnTo>
                  <a:lnTo>
                    <a:pt x="4619" y="487"/>
                  </a:lnTo>
                  <a:lnTo>
                    <a:pt x="4610" y="502"/>
                  </a:lnTo>
                  <a:lnTo>
                    <a:pt x="4590" y="533"/>
                  </a:lnTo>
                  <a:lnTo>
                    <a:pt x="4569" y="561"/>
                  </a:lnTo>
                  <a:lnTo>
                    <a:pt x="4548" y="590"/>
                  </a:lnTo>
                  <a:lnTo>
                    <a:pt x="4525" y="618"/>
                  </a:lnTo>
                  <a:lnTo>
                    <a:pt x="4503" y="646"/>
                  </a:lnTo>
                  <a:lnTo>
                    <a:pt x="4480" y="672"/>
                  </a:lnTo>
                  <a:lnTo>
                    <a:pt x="4456" y="699"/>
                  </a:lnTo>
                  <a:lnTo>
                    <a:pt x="4434" y="727"/>
                  </a:lnTo>
                  <a:lnTo>
                    <a:pt x="4412" y="755"/>
                  </a:lnTo>
                  <a:lnTo>
                    <a:pt x="4389" y="783"/>
                  </a:lnTo>
                  <a:lnTo>
                    <a:pt x="4369" y="812"/>
                  </a:lnTo>
                  <a:lnTo>
                    <a:pt x="4350" y="843"/>
                  </a:lnTo>
                  <a:lnTo>
                    <a:pt x="4340" y="858"/>
                  </a:lnTo>
                  <a:lnTo>
                    <a:pt x="4331" y="873"/>
                  </a:lnTo>
                  <a:lnTo>
                    <a:pt x="4323" y="889"/>
                  </a:lnTo>
                  <a:lnTo>
                    <a:pt x="4316" y="906"/>
                  </a:lnTo>
                  <a:lnTo>
                    <a:pt x="4292" y="963"/>
                  </a:lnTo>
                  <a:lnTo>
                    <a:pt x="4268" y="1020"/>
                  </a:lnTo>
                  <a:lnTo>
                    <a:pt x="4257" y="1048"/>
                  </a:lnTo>
                  <a:lnTo>
                    <a:pt x="4245" y="1076"/>
                  </a:lnTo>
                  <a:lnTo>
                    <a:pt x="4232" y="1104"/>
                  </a:lnTo>
                  <a:lnTo>
                    <a:pt x="4219" y="1131"/>
                  </a:lnTo>
                  <a:lnTo>
                    <a:pt x="4204" y="1158"/>
                  </a:lnTo>
                  <a:lnTo>
                    <a:pt x="4189" y="1184"/>
                  </a:lnTo>
                  <a:lnTo>
                    <a:pt x="4173" y="1210"/>
                  </a:lnTo>
                  <a:lnTo>
                    <a:pt x="4154" y="1233"/>
                  </a:lnTo>
                  <a:lnTo>
                    <a:pt x="4135" y="1256"/>
                  </a:lnTo>
                  <a:lnTo>
                    <a:pt x="4115" y="1279"/>
                  </a:lnTo>
                  <a:lnTo>
                    <a:pt x="4104" y="1290"/>
                  </a:lnTo>
                  <a:lnTo>
                    <a:pt x="4092" y="1300"/>
                  </a:lnTo>
                  <a:lnTo>
                    <a:pt x="4080" y="1310"/>
                  </a:lnTo>
                  <a:lnTo>
                    <a:pt x="4068" y="1320"/>
                  </a:lnTo>
                  <a:lnTo>
                    <a:pt x="4055" y="1329"/>
                  </a:lnTo>
                  <a:lnTo>
                    <a:pt x="4041" y="1339"/>
                  </a:lnTo>
                  <a:lnTo>
                    <a:pt x="4026" y="1346"/>
                  </a:lnTo>
                  <a:lnTo>
                    <a:pt x="4011" y="1352"/>
                  </a:lnTo>
                  <a:lnTo>
                    <a:pt x="3995" y="1358"/>
                  </a:lnTo>
                  <a:lnTo>
                    <a:pt x="3979" y="1362"/>
                  </a:lnTo>
                  <a:lnTo>
                    <a:pt x="3962" y="1365"/>
                  </a:lnTo>
                  <a:lnTo>
                    <a:pt x="3945" y="1367"/>
                  </a:lnTo>
                  <a:lnTo>
                    <a:pt x="3929" y="1368"/>
                  </a:lnTo>
                  <a:lnTo>
                    <a:pt x="3912" y="1368"/>
                  </a:lnTo>
                  <a:lnTo>
                    <a:pt x="3894" y="1366"/>
                  </a:lnTo>
                  <a:lnTo>
                    <a:pt x="3877" y="1364"/>
                  </a:lnTo>
                  <a:lnTo>
                    <a:pt x="3860" y="1360"/>
                  </a:lnTo>
                  <a:lnTo>
                    <a:pt x="3844" y="1355"/>
                  </a:lnTo>
                  <a:lnTo>
                    <a:pt x="3827" y="1349"/>
                  </a:lnTo>
                  <a:lnTo>
                    <a:pt x="3811" y="1342"/>
                  </a:lnTo>
                  <a:lnTo>
                    <a:pt x="3799" y="1337"/>
                  </a:lnTo>
                  <a:lnTo>
                    <a:pt x="3788" y="1329"/>
                  </a:lnTo>
                  <a:lnTo>
                    <a:pt x="3776" y="1323"/>
                  </a:lnTo>
                  <a:lnTo>
                    <a:pt x="3766" y="1315"/>
                  </a:lnTo>
                  <a:lnTo>
                    <a:pt x="3757" y="1307"/>
                  </a:lnTo>
                  <a:lnTo>
                    <a:pt x="3748" y="1299"/>
                  </a:lnTo>
                  <a:lnTo>
                    <a:pt x="3739" y="1289"/>
                  </a:lnTo>
                  <a:lnTo>
                    <a:pt x="3731" y="1279"/>
                  </a:lnTo>
                  <a:lnTo>
                    <a:pt x="3714" y="1257"/>
                  </a:lnTo>
                  <a:lnTo>
                    <a:pt x="3699" y="1233"/>
                  </a:lnTo>
                  <a:lnTo>
                    <a:pt x="3685" y="1207"/>
                  </a:lnTo>
                  <a:lnTo>
                    <a:pt x="3671" y="1180"/>
                  </a:lnTo>
                  <a:lnTo>
                    <a:pt x="3664" y="1171"/>
                  </a:lnTo>
                  <a:lnTo>
                    <a:pt x="3656" y="1162"/>
                  </a:lnTo>
                  <a:lnTo>
                    <a:pt x="3645" y="1154"/>
                  </a:lnTo>
                  <a:lnTo>
                    <a:pt x="3635" y="1148"/>
                  </a:lnTo>
                  <a:lnTo>
                    <a:pt x="3630" y="1146"/>
                  </a:lnTo>
                  <a:lnTo>
                    <a:pt x="3624" y="1144"/>
                  </a:lnTo>
                  <a:lnTo>
                    <a:pt x="3619" y="1142"/>
                  </a:lnTo>
                  <a:lnTo>
                    <a:pt x="3614" y="1142"/>
                  </a:lnTo>
                  <a:lnTo>
                    <a:pt x="3609" y="1142"/>
                  </a:lnTo>
                  <a:lnTo>
                    <a:pt x="3605" y="1143"/>
                  </a:lnTo>
                  <a:lnTo>
                    <a:pt x="3600" y="1146"/>
                  </a:lnTo>
                  <a:lnTo>
                    <a:pt x="3596" y="1148"/>
                  </a:lnTo>
                  <a:lnTo>
                    <a:pt x="3585" y="1157"/>
                  </a:lnTo>
                  <a:lnTo>
                    <a:pt x="3577" y="1165"/>
                  </a:lnTo>
                  <a:lnTo>
                    <a:pt x="3571" y="1175"/>
                  </a:lnTo>
                  <a:lnTo>
                    <a:pt x="3567" y="1184"/>
                  </a:lnTo>
                  <a:lnTo>
                    <a:pt x="3564" y="1195"/>
                  </a:lnTo>
                  <a:lnTo>
                    <a:pt x="3562" y="1205"/>
                  </a:lnTo>
                  <a:lnTo>
                    <a:pt x="3560" y="1217"/>
                  </a:lnTo>
                  <a:lnTo>
                    <a:pt x="3560" y="1227"/>
                  </a:lnTo>
                  <a:lnTo>
                    <a:pt x="3560" y="1249"/>
                  </a:lnTo>
                  <a:lnTo>
                    <a:pt x="3560" y="1271"/>
                  </a:lnTo>
                  <a:lnTo>
                    <a:pt x="3559" y="1283"/>
                  </a:lnTo>
                  <a:lnTo>
                    <a:pt x="3558" y="1294"/>
                  </a:lnTo>
                  <a:lnTo>
                    <a:pt x="3556" y="1304"/>
                  </a:lnTo>
                  <a:lnTo>
                    <a:pt x="3553" y="1314"/>
                  </a:lnTo>
                  <a:lnTo>
                    <a:pt x="3550" y="1320"/>
                  </a:lnTo>
                  <a:lnTo>
                    <a:pt x="3548" y="1326"/>
                  </a:lnTo>
                  <a:lnTo>
                    <a:pt x="3545" y="1331"/>
                  </a:lnTo>
                  <a:lnTo>
                    <a:pt x="3541" y="1335"/>
                  </a:lnTo>
                  <a:lnTo>
                    <a:pt x="3534" y="1345"/>
                  </a:lnTo>
                  <a:lnTo>
                    <a:pt x="3524" y="1353"/>
                  </a:lnTo>
                  <a:lnTo>
                    <a:pt x="3506" y="1367"/>
                  </a:lnTo>
                  <a:lnTo>
                    <a:pt x="3488" y="1379"/>
                  </a:lnTo>
                  <a:lnTo>
                    <a:pt x="3454" y="1406"/>
                  </a:lnTo>
                  <a:lnTo>
                    <a:pt x="3421" y="1432"/>
                  </a:lnTo>
                  <a:lnTo>
                    <a:pt x="3387" y="1457"/>
                  </a:lnTo>
                  <a:lnTo>
                    <a:pt x="3353" y="1482"/>
                  </a:lnTo>
                  <a:lnTo>
                    <a:pt x="3335" y="1493"/>
                  </a:lnTo>
                  <a:lnTo>
                    <a:pt x="3317" y="1503"/>
                  </a:lnTo>
                  <a:lnTo>
                    <a:pt x="3299" y="1512"/>
                  </a:lnTo>
                  <a:lnTo>
                    <a:pt x="3281" y="1520"/>
                  </a:lnTo>
                  <a:lnTo>
                    <a:pt x="3260" y="1528"/>
                  </a:lnTo>
                  <a:lnTo>
                    <a:pt x="3241" y="1533"/>
                  </a:lnTo>
                  <a:lnTo>
                    <a:pt x="3220" y="1538"/>
                  </a:lnTo>
                  <a:lnTo>
                    <a:pt x="3198" y="1540"/>
                  </a:lnTo>
                  <a:lnTo>
                    <a:pt x="3192" y="1542"/>
                  </a:lnTo>
                  <a:lnTo>
                    <a:pt x="3186" y="1544"/>
                  </a:lnTo>
                  <a:lnTo>
                    <a:pt x="3181" y="1547"/>
                  </a:lnTo>
                  <a:lnTo>
                    <a:pt x="3175" y="1550"/>
                  </a:lnTo>
                  <a:lnTo>
                    <a:pt x="3165" y="1557"/>
                  </a:lnTo>
                  <a:lnTo>
                    <a:pt x="3155" y="1566"/>
                  </a:lnTo>
                  <a:lnTo>
                    <a:pt x="3144" y="1576"/>
                  </a:lnTo>
                  <a:lnTo>
                    <a:pt x="3134" y="1586"/>
                  </a:lnTo>
                  <a:lnTo>
                    <a:pt x="3123" y="1596"/>
                  </a:lnTo>
                  <a:lnTo>
                    <a:pt x="3112" y="1605"/>
                  </a:lnTo>
                  <a:lnTo>
                    <a:pt x="3072" y="1631"/>
                  </a:lnTo>
                  <a:lnTo>
                    <a:pt x="3033" y="1656"/>
                  </a:lnTo>
                  <a:lnTo>
                    <a:pt x="2993" y="1679"/>
                  </a:lnTo>
                  <a:lnTo>
                    <a:pt x="2953" y="1700"/>
                  </a:lnTo>
                  <a:lnTo>
                    <a:pt x="2873" y="1741"/>
                  </a:lnTo>
                  <a:lnTo>
                    <a:pt x="2793" y="1781"/>
                  </a:lnTo>
                  <a:lnTo>
                    <a:pt x="2753" y="1800"/>
                  </a:lnTo>
                  <a:lnTo>
                    <a:pt x="2712" y="1819"/>
                  </a:lnTo>
                  <a:lnTo>
                    <a:pt x="2673" y="1839"/>
                  </a:lnTo>
                  <a:lnTo>
                    <a:pt x="2633" y="1861"/>
                  </a:lnTo>
                  <a:lnTo>
                    <a:pt x="2594" y="1883"/>
                  </a:lnTo>
                  <a:lnTo>
                    <a:pt x="2555" y="1906"/>
                  </a:lnTo>
                  <a:lnTo>
                    <a:pt x="2516" y="1932"/>
                  </a:lnTo>
                  <a:lnTo>
                    <a:pt x="2478" y="1959"/>
                  </a:lnTo>
                  <a:lnTo>
                    <a:pt x="2456" y="1974"/>
                  </a:lnTo>
                  <a:lnTo>
                    <a:pt x="2435" y="1987"/>
                  </a:lnTo>
                  <a:lnTo>
                    <a:pt x="2413" y="1999"/>
                  </a:lnTo>
                  <a:lnTo>
                    <a:pt x="2390" y="2010"/>
                  </a:lnTo>
                  <a:lnTo>
                    <a:pt x="2368" y="2019"/>
                  </a:lnTo>
                  <a:lnTo>
                    <a:pt x="2345" y="2027"/>
                  </a:lnTo>
                  <a:lnTo>
                    <a:pt x="2322" y="2033"/>
                  </a:lnTo>
                  <a:lnTo>
                    <a:pt x="2299" y="2040"/>
                  </a:lnTo>
                  <a:lnTo>
                    <a:pt x="2276" y="2044"/>
                  </a:lnTo>
                  <a:lnTo>
                    <a:pt x="2252" y="2047"/>
                  </a:lnTo>
                  <a:lnTo>
                    <a:pt x="2229" y="2048"/>
                  </a:lnTo>
                  <a:lnTo>
                    <a:pt x="2205" y="2048"/>
                  </a:lnTo>
                  <a:lnTo>
                    <a:pt x="2182" y="2047"/>
                  </a:lnTo>
                  <a:lnTo>
                    <a:pt x="2159" y="2044"/>
                  </a:lnTo>
                  <a:lnTo>
                    <a:pt x="2135" y="2040"/>
                  </a:lnTo>
                  <a:lnTo>
                    <a:pt x="2112" y="2035"/>
                  </a:lnTo>
                  <a:lnTo>
                    <a:pt x="2097" y="2029"/>
                  </a:lnTo>
                  <a:lnTo>
                    <a:pt x="2083" y="2023"/>
                  </a:lnTo>
                  <a:lnTo>
                    <a:pt x="2071" y="2017"/>
                  </a:lnTo>
                  <a:lnTo>
                    <a:pt x="2060" y="2009"/>
                  </a:lnTo>
                  <a:lnTo>
                    <a:pt x="2050" y="2001"/>
                  </a:lnTo>
                  <a:lnTo>
                    <a:pt x="2042" y="1993"/>
                  </a:lnTo>
                  <a:lnTo>
                    <a:pt x="2034" y="1983"/>
                  </a:lnTo>
                  <a:lnTo>
                    <a:pt x="2028" y="1973"/>
                  </a:lnTo>
                  <a:lnTo>
                    <a:pt x="2022" y="1961"/>
                  </a:lnTo>
                  <a:lnTo>
                    <a:pt x="2017" y="1950"/>
                  </a:lnTo>
                  <a:lnTo>
                    <a:pt x="2013" y="1939"/>
                  </a:lnTo>
                  <a:lnTo>
                    <a:pt x="2010" y="1927"/>
                  </a:lnTo>
                  <a:lnTo>
                    <a:pt x="2006" y="1900"/>
                  </a:lnTo>
                  <a:lnTo>
                    <a:pt x="2003" y="1873"/>
                  </a:lnTo>
                  <a:lnTo>
                    <a:pt x="2001" y="1816"/>
                  </a:lnTo>
                  <a:lnTo>
                    <a:pt x="1997" y="1758"/>
                  </a:lnTo>
                  <a:lnTo>
                    <a:pt x="1996" y="1744"/>
                  </a:lnTo>
                  <a:lnTo>
                    <a:pt x="1994" y="1729"/>
                  </a:lnTo>
                  <a:lnTo>
                    <a:pt x="1991" y="1714"/>
                  </a:lnTo>
                  <a:lnTo>
                    <a:pt x="1988" y="1701"/>
                  </a:lnTo>
                  <a:lnTo>
                    <a:pt x="1984" y="1687"/>
                  </a:lnTo>
                  <a:lnTo>
                    <a:pt x="1980" y="1674"/>
                  </a:lnTo>
                  <a:lnTo>
                    <a:pt x="1974" y="1661"/>
                  </a:lnTo>
                  <a:lnTo>
                    <a:pt x="1968" y="1647"/>
                  </a:lnTo>
                  <a:lnTo>
                    <a:pt x="1966" y="1646"/>
                  </a:lnTo>
                  <a:lnTo>
                    <a:pt x="1963" y="1644"/>
                  </a:lnTo>
                  <a:lnTo>
                    <a:pt x="1956" y="1644"/>
                  </a:lnTo>
                  <a:lnTo>
                    <a:pt x="1950" y="1643"/>
                  </a:lnTo>
                  <a:lnTo>
                    <a:pt x="1944" y="1644"/>
                  </a:lnTo>
                  <a:lnTo>
                    <a:pt x="1938" y="1644"/>
                  </a:lnTo>
                  <a:lnTo>
                    <a:pt x="1933" y="1646"/>
                  </a:lnTo>
                  <a:lnTo>
                    <a:pt x="1930" y="1647"/>
                  </a:lnTo>
                  <a:lnTo>
                    <a:pt x="1907" y="1678"/>
                  </a:lnTo>
                  <a:lnTo>
                    <a:pt x="1886" y="1709"/>
                  </a:lnTo>
                  <a:lnTo>
                    <a:pt x="1867" y="1741"/>
                  </a:lnTo>
                  <a:lnTo>
                    <a:pt x="1849" y="1772"/>
                  </a:lnTo>
                  <a:lnTo>
                    <a:pt x="1831" y="1804"/>
                  </a:lnTo>
                  <a:lnTo>
                    <a:pt x="1815" y="1836"/>
                  </a:lnTo>
                  <a:lnTo>
                    <a:pt x="1799" y="1870"/>
                  </a:lnTo>
                  <a:lnTo>
                    <a:pt x="1785" y="1902"/>
                  </a:lnTo>
                  <a:lnTo>
                    <a:pt x="1756" y="1968"/>
                  </a:lnTo>
                  <a:lnTo>
                    <a:pt x="1729" y="2036"/>
                  </a:lnTo>
                  <a:lnTo>
                    <a:pt x="1700" y="2103"/>
                  </a:lnTo>
                  <a:lnTo>
                    <a:pt x="1672" y="2169"/>
                  </a:lnTo>
                  <a:lnTo>
                    <a:pt x="1669" y="2177"/>
                  </a:lnTo>
                  <a:lnTo>
                    <a:pt x="1667" y="2186"/>
                  </a:lnTo>
                  <a:lnTo>
                    <a:pt x="1666" y="2194"/>
                  </a:lnTo>
                  <a:lnTo>
                    <a:pt x="1665" y="2202"/>
                  </a:lnTo>
                  <a:lnTo>
                    <a:pt x="1664" y="2211"/>
                  </a:lnTo>
                  <a:lnTo>
                    <a:pt x="1665" y="2219"/>
                  </a:lnTo>
                  <a:lnTo>
                    <a:pt x="1666" y="2228"/>
                  </a:lnTo>
                  <a:lnTo>
                    <a:pt x="1667" y="2236"/>
                  </a:lnTo>
                  <a:lnTo>
                    <a:pt x="1669" y="2243"/>
                  </a:lnTo>
                  <a:lnTo>
                    <a:pt x="1672" y="2250"/>
                  </a:lnTo>
                  <a:lnTo>
                    <a:pt x="1675" y="2257"/>
                  </a:lnTo>
                  <a:lnTo>
                    <a:pt x="1678" y="2263"/>
                  </a:lnTo>
                  <a:lnTo>
                    <a:pt x="1683" y="2269"/>
                  </a:lnTo>
                  <a:lnTo>
                    <a:pt x="1687" y="2274"/>
                  </a:lnTo>
                  <a:lnTo>
                    <a:pt x="1692" y="2278"/>
                  </a:lnTo>
                  <a:lnTo>
                    <a:pt x="1698" y="2281"/>
                  </a:lnTo>
                  <a:lnTo>
                    <a:pt x="1727" y="2302"/>
                  </a:lnTo>
                  <a:lnTo>
                    <a:pt x="1755" y="2322"/>
                  </a:lnTo>
                  <a:lnTo>
                    <a:pt x="1763" y="2326"/>
                  </a:lnTo>
                  <a:lnTo>
                    <a:pt x="1770" y="2328"/>
                  </a:lnTo>
                  <a:lnTo>
                    <a:pt x="1778" y="2330"/>
                  </a:lnTo>
                  <a:lnTo>
                    <a:pt x="1786" y="2330"/>
                  </a:lnTo>
                  <a:lnTo>
                    <a:pt x="1793" y="2329"/>
                  </a:lnTo>
                  <a:lnTo>
                    <a:pt x="1801" y="2326"/>
                  </a:lnTo>
                  <a:lnTo>
                    <a:pt x="1809" y="2321"/>
                  </a:lnTo>
                  <a:lnTo>
                    <a:pt x="1817" y="2314"/>
                  </a:lnTo>
                  <a:lnTo>
                    <a:pt x="1819" y="2311"/>
                  </a:lnTo>
                  <a:lnTo>
                    <a:pt x="1820" y="2309"/>
                  </a:lnTo>
                  <a:lnTo>
                    <a:pt x="1819" y="2308"/>
                  </a:lnTo>
                  <a:lnTo>
                    <a:pt x="1817" y="2309"/>
                  </a:lnTo>
                  <a:lnTo>
                    <a:pt x="1814" y="2310"/>
                  </a:lnTo>
                  <a:lnTo>
                    <a:pt x="1811" y="2313"/>
                  </a:lnTo>
                  <a:lnTo>
                    <a:pt x="1808" y="2316"/>
                  </a:lnTo>
                  <a:lnTo>
                    <a:pt x="1806" y="2319"/>
                  </a:lnTo>
                  <a:lnTo>
                    <a:pt x="1799" y="2327"/>
                  </a:lnTo>
                  <a:lnTo>
                    <a:pt x="1791" y="2335"/>
                  </a:lnTo>
                  <a:lnTo>
                    <a:pt x="1784" y="2342"/>
                  </a:lnTo>
                  <a:lnTo>
                    <a:pt x="1776" y="2348"/>
                  </a:lnTo>
                  <a:lnTo>
                    <a:pt x="1767" y="2355"/>
                  </a:lnTo>
                  <a:lnTo>
                    <a:pt x="1759" y="2360"/>
                  </a:lnTo>
                  <a:lnTo>
                    <a:pt x="1750" y="2365"/>
                  </a:lnTo>
                  <a:lnTo>
                    <a:pt x="1742" y="2369"/>
                  </a:lnTo>
                  <a:lnTo>
                    <a:pt x="1724" y="2377"/>
                  </a:lnTo>
                  <a:lnTo>
                    <a:pt x="1704" y="2383"/>
                  </a:lnTo>
                  <a:lnTo>
                    <a:pt x="1686" y="2388"/>
                  </a:lnTo>
                  <a:lnTo>
                    <a:pt x="1666" y="2392"/>
                  </a:lnTo>
                  <a:lnTo>
                    <a:pt x="1626" y="2400"/>
                  </a:lnTo>
                  <a:lnTo>
                    <a:pt x="1587" y="2409"/>
                  </a:lnTo>
                  <a:lnTo>
                    <a:pt x="1567" y="2414"/>
                  </a:lnTo>
                  <a:lnTo>
                    <a:pt x="1548" y="2421"/>
                  </a:lnTo>
                  <a:lnTo>
                    <a:pt x="1529" y="2429"/>
                  </a:lnTo>
                  <a:lnTo>
                    <a:pt x="1510" y="2438"/>
                  </a:lnTo>
                  <a:lnTo>
                    <a:pt x="1493" y="2450"/>
                  </a:lnTo>
                  <a:lnTo>
                    <a:pt x="1474" y="2463"/>
                  </a:lnTo>
                  <a:lnTo>
                    <a:pt x="1464" y="2470"/>
                  </a:lnTo>
                  <a:lnTo>
                    <a:pt x="1455" y="2478"/>
                  </a:lnTo>
                  <a:lnTo>
                    <a:pt x="1447" y="2487"/>
                  </a:lnTo>
                  <a:lnTo>
                    <a:pt x="1440" y="2497"/>
                  </a:lnTo>
                  <a:lnTo>
                    <a:pt x="1421" y="2527"/>
                  </a:lnTo>
                  <a:lnTo>
                    <a:pt x="1403" y="2555"/>
                  </a:lnTo>
                  <a:lnTo>
                    <a:pt x="1392" y="2567"/>
                  </a:lnTo>
                  <a:lnTo>
                    <a:pt x="1382" y="2580"/>
                  </a:lnTo>
                  <a:lnTo>
                    <a:pt x="1371" y="2592"/>
                  </a:lnTo>
                  <a:lnTo>
                    <a:pt x="1360" y="2604"/>
                  </a:lnTo>
                  <a:lnTo>
                    <a:pt x="1308" y="2650"/>
                  </a:lnTo>
                  <a:lnTo>
                    <a:pt x="1255" y="2696"/>
                  </a:lnTo>
                  <a:lnTo>
                    <a:pt x="1203" y="2743"/>
                  </a:lnTo>
                  <a:lnTo>
                    <a:pt x="1153" y="2788"/>
                  </a:lnTo>
                  <a:lnTo>
                    <a:pt x="1103" y="2835"/>
                  </a:lnTo>
                  <a:lnTo>
                    <a:pt x="1053" y="2882"/>
                  </a:lnTo>
                  <a:lnTo>
                    <a:pt x="1004" y="2930"/>
                  </a:lnTo>
                  <a:lnTo>
                    <a:pt x="957" y="2977"/>
                  </a:lnTo>
                  <a:lnTo>
                    <a:pt x="912" y="3027"/>
                  </a:lnTo>
                  <a:lnTo>
                    <a:pt x="867" y="3078"/>
                  </a:lnTo>
                  <a:lnTo>
                    <a:pt x="846" y="3103"/>
                  </a:lnTo>
                  <a:lnTo>
                    <a:pt x="824" y="3130"/>
                  </a:lnTo>
                  <a:lnTo>
                    <a:pt x="803" y="3156"/>
                  </a:lnTo>
                  <a:lnTo>
                    <a:pt x="784" y="3183"/>
                  </a:lnTo>
                  <a:lnTo>
                    <a:pt x="763" y="3210"/>
                  </a:lnTo>
                  <a:lnTo>
                    <a:pt x="744" y="3238"/>
                  </a:lnTo>
                  <a:lnTo>
                    <a:pt x="726" y="3267"/>
                  </a:lnTo>
                  <a:lnTo>
                    <a:pt x="708" y="3295"/>
                  </a:lnTo>
                  <a:lnTo>
                    <a:pt x="689" y="3325"/>
                  </a:lnTo>
                  <a:lnTo>
                    <a:pt x="672" y="3354"/>
                  </a:lnTo>
                  <a:lnTo>
                    <a:pt x="656" y="3385"/>
                  </a:lnTo>
                  <a:lnTo>
                    <a:pt x="639" y="3415"/>
                  </a:lnTo>
                  <a:lnTo>
                    <a:pt x="634" y="3430"/>
                  </a:lnTo>
                  <a:lnTo>
                    <a:pt x="629" y="3445"/>
                  </a:lnTo>
                  <a:lnTo>
                    <a:pt x="625" y="3460"/>
                  </a:lnTo>
                  <a:lnTo>
                    <a:pt x="621" y="3476"/>
                  </a:lnTo>
                  <a:lnTo>
                    <a:pt x="615" y="3508"/>
                  </a:lnTo>
                  <a:lnTo>
                    <a:pt x="608" y="3540"/>
                  </a:lnTo>
                  <a:lnTo>
                    <a:pt x="603" y="3555"/>
                  </a:lnTo>
                  <a:lnTo>
                    <a:pt x="598" y="3571"/>
                  </a:lnTo>
                  <a:lnTo>
                    <a:pt x="593" y="3586"/>
                  </a:lnTo>
                  <a:lnTo>
                    <a:pt x="586" y="3601"/>
                  </a:lnTo>
                  <a:lnTo>
                    <a:pt x="577" y="3614"/>
                  </a:lnTo>
                  <a:lnTo>
                    <a:pt x="567" y="3628"/>
                  </a:lnTo>
                  <a:lnTo>
                    <a:pt x="556" y="3641"/>
                  </a:lnTo>
                  <a:lnTo>
                    <a:pt x="543" y="3652"/>
                  </a:lnTo>
                  <a:lnTo>
                    <a:pt x="539" y="3655"/>
                  </a:lnTo>
                  <a:lnTo>
                    <a:pt x="534" y="3658"/>
                  </a:lnTo>
                  <a:lnTo>
                    <a:pt x="529" y="3660"/>
                  </a:lnTo>
                  <a:lnTo>
                    <a:pt x="523" y="3661"/>
                  </a:lnTo>
                  <a:lnTo>
                    <a:pt x="517" y="3661"/>
                  </a:lnTo>
                  <a:lnTo>
                    <a:pt x="511" y="3660"/>
                  </a:lnTo>
                  <a:lnTo>
                    <a:pt x="505" y="3659"/>
                  </a:lnTo>
                  <a:lnTo>
                    <a:pt x="500" y="3657"/>
                  </a:lnTo>
                  <a:lnTo>
                    <a:pt x="494" y="3655"/>
                  </a:lnTo>
                  <a:lnTo>
                    <a:pt x="490" y="3652"/>
                  </a:lnTo>
                  <a:lnTo>
                    <a:pt x="485" y="3649"/>
                  </a:lnTo>
                  <a:lnTo>
                    <a:pt x="481" y="3646"/>
                  </a:lnTo>
                  <a:lnTo>
                    <a:pt x="478" y="3642"/>
                  </a:lnTo>
                  <a:lnTo>
                    <a:pt x="475" y="3639"/>
                  </a:lnTo>
                  <a:lnTo>
                    <a:pt x="474" y="3635"/>
                  </a:lnTo>
                  <a:lnTo>
                    <a:pt x="473" y="3631"/>
                  </a:lnTo>
                  <a:lnTo>
                    <a:pt x="468" y="3606"/>
                  </a:lnTo>
                  <a:lnTo>
                    <a:pt x="464" y="3581"/>
                  </a:lnTo>
                  <a:lnTo>
                    <a:pt x="461" y="3554"/>
                  </a:lnTo>
                  <a:lnTo>
                    <a:pt x="460" y="3528"/>
                  </a:lnTo>
                  <a:lnTo>
                    <a:pt x="460" y="3501"/>
                  </a:lnTo>
                  <a:lnTo>
                    <a:pt x="462" y="3474"/>
                  </a:lnTo>
                  <a:lnTo>
                    <a:pt x="464" y="3461"/>
                  </a:lnTo>
                  <a:lnTo>
                    <a:pt x="467" y="3448"/>
                  </a:lnTo>
                  <a:lnTo>
                    <a:pt x="470" y="3435"/>
                  </a:lnTo>
                  <a:lnTo>
                    <a:pt x="473" y="3421"/>
                  </a:lnTo>
                  <a:lnTo>
                    <a:pt x="453" y="3419"/>
                  </a:lnTo>
                  <a:lnTo>
                    <a:pt x="433" y="3418"/>
                  </a:lnTo>
                  <a:lnTo>
                    <a:pt x="414" y="3419"/>
                  </a:lnTo>
                  <a:lnTo>
                    <a:pt x="395" y="3421"/>
                  </a:lnTo>
                  <a:lnTo>
                    <a:pt x="356" y="3427"/>
                  </a:lnTo>
                  <a:lnTo>
                    <a:pt x="317" y="3436"/>
                  </a:lnTo>
                  <a:lnTo>
                    <a:pt x="298" y="3440"/>
                  </a:lnTo>
                  <a:lnTo>
                    <a:pt x="279" y="3443"/>
                  </a:lnTo>
                  <a:lnTo>
                    <a:pt x="259" y="3446"/>
                  </a:lnTo>
                  <a:lnTo>
                    <a:pt x="240" y="3448"/>
                  </a:lnTo>
                  <a:lnTo>
                    <a:pt x="221" y="3449"/>
                  </a:lnTo>
                  <a:lnTo>
                    <a:pt x="201" y="3449"/>
                  </a:lnTo>
                  <a:lnTo>
                    <a:pt x="181" y="3447"/>
                  </a:lnTo>
                  <a:lnTo>
                    <a:pt x="162" y="3443"/>
                  </a:lnTo>
                  <a:lnTo>
                    <a:pt x="139" y="3440"/>
                  </a:lnTo>
                  <a:lnTo>
                    <a:pt x="118" y="3438"/>
                  </a:lnTo>
                  <a:lnTo>
                    <a:pt x="98" y="3436"/>
                  </a:lnTo>
                  <a:lnTo>
                    <a:pt x="77" y="3433"/>
                  </a:lnTo>
                  <a:lnTo>
                    <a:pt x="67" y="3432"/>
                  </a:lnTo>
                  <a:lnTo>
                    <a:pt x="58" y="3429"/>
                  </a:lnTo>
                  <a:lnTo>
                    <a:pt x="49" y="3426"/>
                  </a:lnTo>
                  <a:lnTo>
                    <a:pt x="40" y="3422"/>
                  </a:lnTo>
                  <a:lnTo>
                    <a:pt x="31" y="3418"/>
                  </a:lnTo>
                  <a:lnTo>
                    <a:pt x="23" y="3413"/>
                  </a:lnTo>
                  <a:lnTo>
                    <a:pt x="13" y="3407"/>
                  </a:lnTo>
                  <a:lnTo>
                    <a:pt x="5" y="3399"/>
                  </a:lnTo>
                  <a:lnTo>
                    <a:pt x="3" y="3396"/>
                  </a:lnTo>
                  <a:lnTo>
                    <a:pt x="1" y="3393"/>
                  </a:lnTo>
                  <a:lnTo>
                    <a:pt x="0" y="3390"/>
                  </a:lnTo>
                  <a:lnTo>
                    <a:pt x="0" y="3386"/>
                  </a:lnTo>
                  <a:lnTo>
                    <a:pt x="0" y="3379"/>
                  </a:lnTo>
                  <a:lnTo>
                    <a:pt x="3" y="3372"/>
                  </a:lnTo>
                  <a:lnTo>
                    <a:pt x="10" y="3358"/>
                  </a:lnTo>
                  <a:lnTo>
                    <a:pt x="16" y="3351"/>
                  </a:lnTo>
                  <a:lnTo>
                    <a:pt x="27" y="3347"/>
                  </a:lnTo>
                  <a:lnTo>
                    <a:pt x="37" y="3344"/>
                  </a:lnTo>
                  <a:lnTo>
                    <a:pt x="48" y="3342"/>
                  </a:lnTo>
                  <a:lnTo>
                    <a:pt x="59" y="3341"/>
                  </a:lnTo>
                  <a:lnTo>
                    <a:pt x="82" y="3341"/>
                  </a:lnTo>
                  <a:lnTo>
                    <a:pt x="105" y="3343"/>
                  </a:lnTo>
                  <a:lnTo>
                    <a:pt x="128" y="3345"/>
                  </a:lnTo>
                  <a:lnTo>
                    <a:pt x="151" y="3345"/>
                  </a:lnTo>
                  <a:lnTo>
                    <a:pt x="162" y="3344"/>
                  </a:lnTo>
                  <a:lnTo>
                    <a:pt x="173" y="3342"/>
                  </a:lnTo>
                  <a:lnTo>
                    <a:pt x="183" y="3339"/>
                  </a:lnTo>
                  <a:lnTo>
                    <a:pt x="193" y="3335"/>
                  </a:lnTo>
                  <a:lnTo>
                    <a:pt x="256" y="3301"/>
                  </a:lnTo>
                  <a:lnTo>
                    <a:pt x="319" y="3270"/>
                  </a:lnTo>
                  <a:lnTo>
                    <a:pt x="382" y="3238"/>
                  </a:lnTo>
                  <a:lnTo>
                    <a:pt x="444" y="3207"/>
                  </a:lnTo>
                  <a:lnTo>
                    <a:pt x="475" y="3190"/>
                  </a:lnTo>
                  <a:lnTo>
                    <a:pt x="506" y="3172"/>
                  </a:lnTo>
                  <a:lnTo>
                    <a:pt x="536" y="3155"/>
                  </a:lnTo>
                  <a:lnTo>
                    <a:pt x="566" y="3136"/>
                  </a:lnTo>
                  <a:lnTo>
                    <a:pt x="596" y="3117"/>
                  </a:lnTo>
                  <a:lnTo>
                    <a:pt x="625" y="3095"/>
                  </a:lnTo>
                  <a:lnTo>
                    <a:pt x="655" y="3074"/>
                  </a:lnTo>
                  <a:lnTo>
                    <a:pt x="683" y="3051"/>
                  </a:lnTo>
                  <a:lnTo>
                    <a:pt x="700" y="3034"/>
                  </a:lnTo>
                  <a:lnTo>
                    <a:pt x="718" y="3018"/>
                  </a:lnTo>
                  <a:lnTo>
                    <a:pt x="734" y="3001"/>
                  </a:lnTo>
                  <a:lnTo>
                    <a:pt x="748" y="2983"/>
                  </a:lnTo>
                  <a:lnTo>
                    <a:pt x="762" y="2965"/>
                  </a:lnTo>
                  <a:lnTo>
                    <a:pt x="775" y="2947"/>
                  </a:lnTo>
                  <a:lnTo>
                    <a:pt x="787" y="2928"/>
                  </a:lnTo>
                  <a:lnTo>
                    <a:pt x="798" y="2908"/>
                  </a:lnTo>
                  <a:lnTo>
                    <a:pt x="808" y="2889"/>
                  </a:lnTo>
                  <a:lnTo>
                    <a:pt x="818" y="2869"/>
                  </a:lnTo>
                  <a:lnTo>
                    <a:pt x="827" y="2848"/>
                  </a:lnTo>
                  <a:lnTo>
                    <a:pt x="836" y="2827"/>
                  </a:lnTo>
                  <a:lnTo>
                    <a:pt x="852" y="2785"/>
                  </a:lnTo>
                  <a:lnTo>
                    <a:pt x="866" y="2742"/>
                  </a:lnTo>
                  <a:lnTo>
                    <a:pt x="892" y="2653"/>
                  </a:lnTo>
                  <a:lnTo>
                    <a:pt x="919" y="2564"/>
                  </a:lnTo>
                  <a:lnTo>
                    <a:pt x="934" y="2520"/>
                  </a:lnTo>
                  <a:lnTo>
                    <a:pt x="950" y="2475"/>
                  </a:lnTo>
                  <a:lnTo>
                    <a:pt x="959" y="2454"/>
                  </a:lnTo>
                  <a:lnTo>
                    <a:pt x="969" y="2432"/>
                  </a:lnTo>
                  <a:lnTo>
                    <a:pt x="979" y="2410"/>
                  </a:lnTo>
                  <a:lnTo>
                    <a:pt x="989" y="2389"/>
                  </a:lnTo>
                  <a:lnTo>
                    <a:pt x="997" y="2387"/>
                  </a:lnTo>
                  <a:lnTo>
                    <a:pt x="1010" y="2382"/>
                  </a:lnTo>
                  <a:lnTo>
                    <a:pt x="1017" y="2380"/>
                  </a:lnTo>
                  <a:lnTo>
                    <a:pt x="1024" y="2378"/>
                  </a:lnTo>
                  <a:lnTo>
                    <a:pt x="1029" y="2377"/>
                  </a:lnTo>
                  <a:lnTo>
                    <a:pt x="1032" y="2379"/>
                  </a:lnTo>
                  <a:lnTo>
                    <a:pt x="1040" y="2387"/>
                  </a:lnTo>
                  <a:lnTo>
                    <a:pt x="1046" y="2395"/>
                  </a:lnTo>
                  <a:lnTo>
                    <a:pt x="1051" y="2404"/>
                  </a:lnTo>
                  <a:lnTo>
                    <a:pt x="1054" y="2413"/>
                  </a:lnTo>
                  <a:lnTo>
                    <a:pt x="1057" y="2423"/>
                  </a:lnTo>
                  <a:lnTo>
                    <a:pt x="1059" y="2433"/>
                  </a:lnTo>
                  <a:lnTo>
                    <a:pt x="1061" y="2442"/>
                  </a:lnTo>
                  <a:lnTo>
                    <a:pt x="1061" y="2452"/>
                  </a:lnTo>
                  <a:lnTo>
                    <a:pt x="1062" y="2472"/>
                  </a:lnTo>
                  <a:lnTo>
                    <a:pt x="1061" y="2494"/>
                  </a:lnTo>
                  <a:lnTo>
                    <a:pt x="1059" y="2514"/>
                  </a:lnTo>
                  <a:lnTo>
                    <a:pt x="1059" y="2534"/>
                  </a:lnTo>
                  <a:lnTo>
                    <a:pt x="1100" y="2512"/>
                  </a:lnTo>
                  <a:lnTo>
                    <a:pt x="1139" y="2489"/>
                  </a:lnTo>
                  <a:lnTo>
                    <a:pt x="1179" y="2464"/>
                  </a:lnTo>
                  <a:lnTo>
                    <a:pt x="1218" y="2439"/>
                  </a:lnTo>
                  <a:lnTo>
                    <a:pt x="1294" y="2387"/>
                  </a:lnTo>
                  <a:lnTo>
                    <a:pt x="1370" y="2336"/>
                  </a:lnTo>
                  <a:lnTo>
                    <a:pt x="1409" y="2312"/>
                  </a:lnTo>
                  <a:lnTo>
                    <a:pt x="1448" y="2289"/>
                  </a:lnTo>
                  <a:lnTo>
                    <a:pt x="1469" y="2277"/>
                  </a:lnTo>
                  <a:lnTo>
                    <a:pt x="1488" y="2266"/>
                  </a:lnTo>
                  <a:lnTo>
                    <a:pt x="1509" y="2256"/>
                  </a:lnTo>
                  <a:lnTo>
                    <a:pt x="1530" y="2247"/>
                  </a:lnTo>
                  <a:lnTo>
                    <a:pt x="1551" y="2237"/>
                  </a:lnTo>
                  <a:lnTo>
                    <a:pt x="1572" y="2229"/>
                  </a:lnTo>
                  <a:lnTo>
                    <a:pt x="1594" y="2220"/>
                  </a:lnTo>
                  <a:lnTo>
                    <a:pt x="1616" y="2213"/>
                  </a:lnTo>
                  <a:lnTo>
                    <a:pt x="1638" y="2206"/>
                  </a:lnTo>
                  <a:lnTo>
                    <a:pt x="1662" y="2200"/>
                  </a:lnTo>
                  <a:lnTo>
                    <a:pt x="1685" y="2195"/>
                  </a:lnTo>
                  <a:lnTo>
                    <a:pt x="1709" y="2190"/>
                  </a:lnTo>
                  <a:lnTo>
                    <a:pt x="1718" y="2189"/>
                  </a:lnTo>
                  <a:lnTo>
                    <a:pt x="1726" y="2188"/>
                  </a:lnTo>
                  <a:lnTo>
                    <a:pt x="1735" y="2188"/>
                  </a:lnTo>
                  <a:lnTo>
                    <a:pt x="1744" y="2188"/>
                  </a:lnTo>
                  <a:lnTo>
                    <a:pt x="1753" y="2190"/>
                  </a:lnTo>
                  <a:lnTo>
                    <a:pt x="1762" y="2191"/>
                  </a:lnTo>
                  <a:lnTo>
                    <a:pt x="1771" y="2194"/>
                  </a:lnTo>
                  <a:lnTo>
                    <a:pt x="1781" y="2197"/>
                  </a:lnTo>
                  <a:lnTo>
                    <a:pt x="1791" y="2201"/>
                  </a:lnTo>
                  <a:lnTo>
                    <a:pt x="1800" y="2205"/>
                  </a:lnTo>
                  <a:lnTo>
                    <a:pt x="1808" y="2210"/>
                  </a:lnTo>
                  <a:lnTo>
                    <a:pt x="1817" y="2216"/>
                  </a:lnTo>
                  <a:lnTo>
                    <a:pt x="1825" y="2222"/>
                  </a:lnTo>
                  <a:lnTo>
                    <a:pt x="1833" y="2229"/>
                  </a:lnTo>
                  <a:lnTo>
                    <a:pt x="1842" y="2237"/>
                  </a:lnTo>
                  <a:lnTo>
                    <a:pt x="1849" y="2244"/>
                  </a:lnTo>
                  <a:lnTo>
                    <a:pt x="1855" y="2252"/>
                  </a:lnTo>
                  <a:lnTo>
                    <a:pt x="1860" y="2260"/>
                  </a:lnTo>
                  <a:lnTo>
                    <a:pt x="1862" y="2268"/>
                  </a:lnTo>
                  <a:lnTo>
                    <a:pt x="1863" y="2276"/>
                  </a:lnTo>
                  <a:lnTo>
                    <a:pt x="1863" y="2284"/>
                  </a:lnTo>
                  <a:lnTo>
                    <a:pt x="1861" y="2293"/>
                  </a:lnTo>
                  <a:lnTo>
                    <a:pt x="1858" y="2301"/>
                  </a:lnTo>
                  <a:lnTo>
                    <a:pt x="1854" y="2308"/>
                  </a:lnTo>
                  <a:lnTo>
                    <a:pt x="1849" y="2315"/>
                  </a:lnTo>
                  <a:lnTo>
                    <a:pt x="1842" y="2322"/>
                  </a:lnTo>
                  <a:lnTo>
                    <a:pt x="1834" y="2328"/>
                  </a:lnTo>
                  <a:lnTo>
                    <a:pt x="1827" y="2334"/>
                  </a:lnTo>
                  <a:lnTo>
                    <a:pt x="1818" y="2339"/>
                  </a:lnTo>
                  <a:lnTo>
                    <a:pt x="1809" y="2344"/>
                  </a:lnTo>
                  <a:lnTo>
                    <a:pt x="1800" y="2348"/>
                  </a:lnTo>
                  <a:lnTo>
                    <a:pt x="1790" y="2351"/>
                  </a:lnTo>
                  <a:lnTo>
                    <a:pt x="1752" y="2314"/>
                  </a:lnTo>
                  <a:close/>
                </a:path>
              </a:pathLst>
            </a:custGeom>
            <a:solidFill>
              <a:srgbClr val="A6A6A6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9" name="Freeform 149"/>
            <p:cNvSpPr>
              <a:spLocks noChangeArrowheads="1"/>
            </p:cNvSpPr>
            <p:nvPr/>
          </p:nvSpPr>
          <p:spPr bwMode="auto">
            <a:xfrm>
              <a:off x="356" y="34"/>
              <a:ext cx="157" cy="276"/>
            </a:xfrm>
            <a:custGeom>
              <a:avLst/>
              <a:gdLst>
                <a:gd name="T0" fmla="*/ 0 w 2492"/>
                <a:gd name="T1" fmla="*/ 0 h 4408"/>
                <a:gd name="T2" fmla="*/ 0 w 2492"/>
                <a:gd name="T3" fmla="*/ 0 h 4408"/>
                <a:gd name="T4" fmla="*/ 0 w 2492"/>
                <a:gd name="T5" fmla="*/ 0 h 4408"/>
                <a:gd name="T6" fmla="*/ 0 w 2492"/>
                <a:gd name="T7" fmla="*/ 0 h 4408"/>
                <a:gd name="T8" fmla="*/ 0 w 2492"/>
                <a:gd name="T9" fmla="*/ 0 h 4408"/>
                <a:gd name="T10" fmla="*/ 0 w 2492"/>
                <a:gd name="T11" fmla="*/ 0 h 4408"/>
                <a:gd name="T12" fmla="*/ 0 w 2492"/>
                <a:gd name="T13" fmla="*/ 0 h 4408"/>
                <a:gd name="T14" fmla="*/ 0 w 2492"/>
                <a:gd name="T15" fmla="*/ 0 h 4408"/>
                <a:gd name="T16" fmla="*/ 0 w 2492"/>
                <a:gd name="T17" fmla="*/ 0 h 4408"/>
                <a:gd name="T18" fmla="*/ 0 w 2492"/>
                <a:gd name="T19" fmla="*/ 0 h 4408"/>
                <a:gd name="T20" fmla="*/ 0 w 2492"/>
                <a:gd name="T21" fmla="*/ 0 h 4408"/>
                <a:gd name="T22" fmla="*/ 0 w 2492"/>
                <a:gd name="T23" fmla="*/ 0 h 4408"/>
                <a:gd name="T24" fmla="*/ 0 w 2492"/>
                <a:gd name="T25" fmla="*/ 0 h 4408"/>
                <a:gd name="T26" fmla="*/ 0 w 2492"/>
                <a:gd name="T27" fmla="*/ 0 h 4408"/>
                <a:gd name="T28" fmla="*/ 0 w 2492"/>
                <a:gd name="T29" fmla="*/ 0 h 4408"/>
                <a:gd name="T30" fmla="*/ 0 w 2492"/>
                <a:gd name="T31" fmla="*/ 0 h 4408"/>
                <a:gd name="T32" fmla="*/ 0 w 2492"/>
                <a:gd name="T33" fmla="*/ 0 h 4408"/>
                <a:gd name="T34" fmla="*/ 0 w 2492"/>
                <a:gd name="T35" fmla="*/ 0 h 4408"/>
                <a:gd name="T36" fmla="*/ 0 w 2492"/>
                <a:gd name="T37" fmla="*/ 0 h 4408"/>
                <a:gd name="T38" fmla="*/ 0 w 2492"/>
                <a:gd name="T39" fmla="*/ 0 h 4408"/>
                <a:gd name="T40" fmla="*/ 0 w 2492"/>
                <a:gd name="T41" fmla="*/ 0 h 4408"/>
                <a:gd name="T42" fmla="*/ 0 w 2492"/>
                <a:gd name="T43" fmla="*/ 0 h 4408"/>
                <a:gd name="T44" fmla="*/ 0 w 2492"/>
                <a:gd name="T45" fmla="*/ 0 h 4408"/>
                <a:gd name="T46" fmla="*/ 0 w 2492"/>
                <a:gd name="T47" fmla="*/ 0 h 4408"/>
                <a:gd name="T48" fmla="*/ 0 w 2492"/>
                <a:gd name="T49" fmla="*/ 0 h 4408"/>
                <a:gd name="T50" fmla="*/ 0 w 2492"/>
                <a:gd name="T51" fmla="*/ 0 h 4408"/>
                <a:gd name="T52" fmla="*/ 0 w 2492"/>
                <a:gd name="T53" fmla="*/ 0 h 4408"/>
                <a:gd name="T54" fmla="*/ 0 w 2492"/>
                <a:gd name="T55" fmla="*/ 0 h 4408"/>
                <a:gd name="T56" fmla="*/ 0 w 2492"/>
                <a:gd name="T57" fmla="*/ 0 h 4408"/>
                <a:gd name="T58" fmla="*/ 0 w 2492"/>
                <a:gd name="T59" fmla="*/ 0 h 4408"/>
                <a:gd name="T60" fmla="*/ 0 w 2492"/>
                <a:gd name="T61" fmla="*/ 0 h 4408"/>
                <a:gd name="T62" fmla="*/ 0 w 2492"/>
                <a:gd name="T63" fmla="*/ 0 h 4408"/>
                <a:gd name="T64" fmla="*/ 0 w 2492"/>
                <a:gd name="T65" fmla="*/ 0 h 4408"/>
                <a:gd name="T66" fmla="*/ 0 w 2492"/>
                <a:gd name="T67" fmla="*/ 0 h 4408"/>
                <a:gd name="T68" fmla="*/ 0 w 2492"/>
                <a:gd name="T69" fmla="*/ 0 h 4408"/>
                <a:gd name="T70" fmla="*/ 0 w 2492"/>
                <a:gd name="T71" fmla="*/ 0 h 4408"/>
                <a:gd name="T72" fmla="*/ 0 w 2492"/>
                <a:gd name="T73" fmla="*/ 0 h 4408"/>
                <a:gd name="T74" fmla="*/ 0 w 2492"/>
                <a:gd name="T75" fmla="*/ 0 h 4408"/>
                <a:gd name="T76" fmla="*/ 0 w 2492"/>
                <a:gd name="T77" fmla="*/ 0 h 4408"/>
                <a:gd name="T78" fmla="*/ 0 w 2492"/>
                <a:gd name="T79" fmla="*/ 0 h 4408"/>
                <a:gd name="T80" fmla="*/ 0 w 2492"/>
                <a:gd name="T81" fmla="*/ 0 h 4408"/>
                <a:gd name="T82" fmla="*/ 0 w 2492"/>
                <a:gd name="T83" fmla="*/ 0 h 4408"/>
                <a:gd name="T84" fmla="*/ 0 w 2492"/>
                <a:gd name="T85" fmla="*/ 0 h 4408"/>
                <a:gd name="T86" fmla="*/ 0 w 2492"/>
                <a:gd name="T87" fmla="*/ 0 h 4408"/>
                <a:gd name="T88" fmla="*/ 0 w 2492"/>
                <a:gd name="T89" fmla="*/ 0 h 4408"/>
                <a:gd name="T90" fmla="*/ 0 w 2492"/>
                <a:gd name="T91" fmla="*/ 0 h 4408"/>
                <a:gd name="T92" fmla="*/ 0 w 2492"/>
                <a:gd name="T93" fmla="*/ 0 h 4408"/>
                <a:gd name="T94" fmla="*/ 0 w 2492"/>
                <a:gd name="T95" fmla="*/ 0 h 4408"/>
                <a:gd name="T96" fmla="*/ 0 w 2492"/>
                <a:gd name="T97" fmla="*/ 0 h 4408"/>
                <a:gd name="T98" fmla="*/ 0 w 2492"/>
                <a:gd name="T99" fmla="*/ 0 h 4408"/>
                <a:gd name="T100" fmla="*/ 0 w 2492"/>
                <a:gd name="T101" fmla="*/ 0 h 4408"/>
                <a:gd name="T102" fmla="*/ 0 w 2492"/>
                <a:gd name="T103" fmla="*/ 0 h 4408"/>
                <a:gd name="T104" fmla="*/ 0 w 2492"/>
                <a:gd name="T105" fmla="*/ 0 h 4408"/>
                <a:gd name="T106" fmla="*/ 0 w 2492"/>
                <a:gd name="T107" fmla="*/ 0 h 4408"/>
                <a:gd name="T108" fmla="*/ 0 w 2492"/>
                <a:gd name="T109" fmla="*/ 0 h 4408"/>
                <a:gd name="T110" fmla="*/ 0 w 2492"/>
                <a:gd name="T111" fmla="*/ 0 h 4408"/>
                <a:gd name="T112" fmla="*/ 0 w 2492"/>
                <a:gd name="T113" fmla="*/ 0 h 4408"/>
                <a:gd name="T114" fmla="*/ 0 w 2492"/>
                <a:gd name="T115" fmla="*/ 0 h 4408"/>
                <a:gd name="T116" fmla="*/ 0 w 2492"/>
                <a:gd name="T117" fmla="*/ 0 h 4408"/>
                <a:gd name="T118" fmla="*/ 0 w 2492"/>
                <a:gd name="T119" fmla="*/ 0 h 4408"/>
                <a:gd name="T120" fmla="*/ 0 w 2492"/>
                <a:gd name="T121" fmla="*/ 0 h 4408"/>
                <a:gd name="T122" fmla="*/ 0 w 2492"/>
                <a:gd name="T123" fmla="*/ 0 h 4408"/>
                <a:gd name="T124" fmla="*/ 0 w 2492"/>
                <a:gd name="T125" fmla="*/ 0 h 4408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2492"/>
                <a:gd name="T190" fmla="*/ 0 h 4408"/>
                <a:gd name="T191" fmla="*/ 2492 w 2492"/>
                <a:gd name="T192" fmla="*/ 4408 h 4408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2492" h="4408">
                  <a:moveTo>
                    <a:pt x="2000" y="138"/>
                  </a:moveTo>
                  <a:lnTo>
                    <a:pt x="2002" y="149"/>
                  </a:lnTo>
                  <a:lnTo>
                    <a:pt x="2005" y="160"/>
                  </a:lnTo>
                  <a:lnTo>
                    <a:pt x="2008" y="170"/>
                  </a:lnTo>
                  <a:lnTo>
                    <a:pt x="2012" y="182"/>
                  </a:lnTo>
                  <a:lnTo>
                    <a:pt x="2021" y="202"/>
                  </a:lnTo>
                  <a:lnTo>
                    <a:pt x="2030" y="223"/>
                  </a:lnTo>
                  <a:lnTo>
                    <a:pt x="2042" y="243"/>
                  </a:lnTo>
                  <a:lnTo>
                    <a:pt x="2052" y="264"/>
                  </a:lnTo>
                  <a:lnTo>
                    <a:pt x="2061" y="284"/>
                  </a:lnTo>
                  <a:lnTo>
                    <a:pt x="2070" y="304"/>
                  </a:lnTo>
                  <a:lnTo>
                    <a:pt x="2072" y="309"/>
                  </a:lnTo>
                  <a:lnTo>
                    <a:pt x="2075" y="313"/>
                  </a:lnTo>
                  <a:lnTo>
                    <a:pt x="2079" y="316"/>
                  </a:lnTo>
                  <a:lnTo>
                    <a:pt x="2083" y="320"/>
                  </a:lnTo>
                  <a:lnTo>
                    <a:pt x="2093" y="326"/>
                  </a:lnTo>
                  <a:lnTo>
                    <a:pt x="2106" y="331"/>
                  </a:lnTo>
                  <a:lnTo>
                    <a:pt x="2119" y="336"/>
                  </a:lnTo>
                  <a:lnTo>
                    <a:pt x="2133" y="339"/>
                  </a:lnTo>
                  <a:lnTo>
                    <a:pt x="2147" y="341"/>
                  </a:lnTo>
                  <a:lnTo>
                    <a:pt x="2162" y="342"/>
                  </a:lnTo>
                  <a:lnTo>
                    <a:pt x="2176" y="344"/>
                  </a:lnTo>
                  <a:lnTo>
                    <a:pt x="2189" y="344"/>
                  </a:lnTo>
                  <a:lnTo>
                    <a:pt x="2203" y="345"/>
                  </a:lnTo>
                  <a:lnTo>
                    <a:pt x="2217" y="344"/>
                  </a:lnTo>
                  <a:lnTo>
                    <a:pt x="2246" y="343"/>
                  </a:lnTo>
                  <a:lnTo>
                    <a:pt x="2274" y="341"/>
                  </a:lnTo>
                  <a:lnTo>
                    <a:pt x="2304" y="339"/>
                  </a:lnTo>
                  <a:lnTo>
                    <a:pt x="2332" y="339"/>
                  </a:lnTo>
                  <a:lnTo>
                    <a:pt x="2348" y="340"/>
                  </a:lnTo>
                  <a:lnTo>
                    <a:pt x="2363" y="341"/>
                  </a:lnTo>
                  <a:lnTo>
                    <a:pt x="2377" y="344"/>
                  </a:lnTo>
                  <a:lnTo>
                    <a:pt x="2392" y="347"/>
                  </a:lnTo>
                  <a:lnTo>
                    <a:pt x="2407" y="352"/>
                  </a:lnTo>
                  <a:lnTo>
                    <a:pt x="2421" y="358"/>
                  </a:lnTo>
                  <a:lnTo>
                    <a:pt x="2434" y="364"/>
                  </a:lnTo>
                  <a:lnTo>
                    <a:pt x="2446" y="373"/>
                  </a:lnTo>
                  <a:lnTo>
                    <a:pt x="2456" y="382"/>
                  </a:lnTo>
                  <a:lnTo>
                    <a:pt x="2466" y="391"/>
                  </a:lnTo>
                  <a:lnTo>
                    <a:pt x="2475" y="402"/>
                  </a:lnTo>
                  <a:lnTo>
                    <a:pt x="2481" y="412"/>
                  </a:lnTo>
                  <a:lnTo>
                    <a:pt x="2487" y="424"/>
                  </a:lnTo>
                  <a:lnTo>
                    <a:pt x="2490" y="437"/>
                  </a:lnTo>
                  <a:lnTo>
                    <a:pt x="2492" y="449"/>
                  </a:lnTo>
                  <a:lnTo>
                    <a:pt x="2492" y="462"/>
                  </a:lnTo>
                  <a:lnTo>
                    <a:pt x="2491" y="474"/>
                  </a:lnTo>
                  <a:lnTo>
                    <a:pt x="2487" y="487"/>
                  </a:lnTo>
                  <a:lnTo>
                    <a:pt x="2481" y="501"/>
                  </a:lnTo>
                  <a:lnTo>
                    <a:pt x="2473" y="514"/>
                  </a:lnTo>
                  <a:lnTo>
                    <a:pt x="2467" y="522"/>
                  </a:lnTo>
                  <a:lnTo>
                    <a:pt x="2461" y="530"/>
                  </a:lnTo>
                  <a:lnTo>
                    <a:pt x="2455" y="537"/>
                  </a:lnTo>
                  <a:lnTo>
                    <a:pt x="2448" y="543"/>
                  </a:lnTo>
                  <a:lnTo>
                    <a:pt x="2435" y="555"/>
                  </a:lnTo>
                  <a:lnTo>
                    <a:pt x="2420" y="565"/>
                  </a:lnTo>
                  <a:lnTo>
                    <a:pt x="2404" y="573"/>
                  </a:lnTo>
                  <a:lnTo>
                    <a:pt x="2388" y="580"/>
                  </a:lnTo>
                  <a:lnTo>
                    <a:pt x="2371" y="585"/>
                  </a:lnTo>
                  <a:lnTo>
                    <a:pt x="2354" y="590"/>
                  </a:lnTo>
                  <a:lnTo>
                    <a:pt x="2317" y="597"/>
                  </a:lnTo>
                  <a:lnTo>
                    <a:pt x="2281" y="604"/>
                  </a:lnTo>
                  <a:lnTo>
                    <a:pt x="2263" y="607"/>
                  </a:lnTo>
                  <a:lnTo>
                    <a:pt x="2245" y="611"/>
                  </a:lnTo>
                  <a:lnTo>
                    <a:pt x="2227" y="616"/>
                  </a:lnTo>
                  <a:lnTo>
                    <a:pt x="2209" y="621"/>
                  </a:lnTo>
                  <a:lnTo>
                    <a:pt x="2201" y="624"/>
                  </a:lnTo>
                  <a:lnTo>
                    <a:pt x="2193" y="630"/>
                  </a:lnTo>
                  <a:lnTo>
                    <a:pt x="2186" y="635"/>
                  </a:lnTo>
                  <a:lnTo>
                    <a:pt x="2179" y="641"/>
                  </a:lnTo>
                  <a:lnTo>
                    <a:pt x="2173" y="647"/>
                  </a:lnTo>
                  <a:lnTo>
                    <a:pt x="2167" y="655"/>
                  </a:lnTo>
                  <a:lnTo>
                    <a:pt x="2161" y="662"/>
                  </a:lnTo>
                  <a:lnTo>
                    <a:pt x="2155" y="670"/>
                  </a:lnTo>
                  <a:lnTo>
                    <a:pt x="2137" y="706"/>
                  </a:lnTo>
                  <a:lnTo>
                    <a:pt x="2118" y="739"/>
                  </a:lnTo>
                  <a:lnTo>
                    <a:pt x="2104" y="762"/>
                  </a:lnTo>
                  <a:lnTo>
                    <a:pt x="2089" y="783"/>
                  </a:lnTo>
                  <a:lnTo>
                    <a:pt x="2075" y="804"/>
                  </a:lnTo>
                  <a:lnTo>
                    <a:pt x="2061" y="827"/>
                  </a:lnTo>
                  <a:lnTo>
                    <a:pt x="2047" y="848"/>
                  </a:lnTo>
                  <a:lnTo>
                    <a:pt x="2034" y="870"/>
                  </a:lnTo>
                  <a:lnTo>
                    <a:pt x="2021" y="894"/>
                  </a:lnTo>
                  <a:lnTo>
                    <a:pt x="2011" y="917"/>
                  </a:lnTo>
                  <a:lnTo>
                    <a:pt x="2004" y="929"/>
                  </a:lnTo>
                  <a:lnTo>
                    <a:pt x="1996" y="940"/>
                  </a:lnTo>
                  <a:lnTo>
                    <a:pt x="1987" y="952"/>
                  </a:lnTo>
                  <a:lnTo>
                    <a:pt x="1978" y="963"/>
                  </a:lnTo>
                  <a:lnTo>
                    <a:pt x="1958" y="985"/>
                  </a:lnTo>
                  <a:lnTo>
                    <a:pt x="1941" y="1009"/>
                  </a:lnTo>
                  <a:lnTo>
                    <a:pt x="1919" y="1051"/>
                  </a:lnTo>
                  <a:lnTo>
                    <a:pt x="1898" y="1094"/>
                  </a:lnTo>
                  <a:lnTo>
                    <a:pt x="1877" y="1137"/>
                  </a:lnTo>
                  <a:lnTo>
                    <a:pt x="1855" y="1179"/>
                  </a:lnTo>
                  <a:lnTo>
                    <a:pt x="1832" y="1221"/>
                  </a:lnTo>
                  <a:lnTo>
                    <a:pt x="1808" y="1263"/>
                  </a:lnTo>
                  <a:lnTo>
                    <a:pt x="1795" y="1283"/>
                  </a:lnTo>
                  <a:lnTo>
                    <a:pt x="1781" y="1302"/>
                  </a:lnTo>
                  <a:lnTo>
                    <a:pt x="1767" y="1322"/>
                  </a:lnTo>
                  <a:lnTo>
                    <a:pt x="1753" y="1342"/>
                  </a:lnTo>
                  <a:lnTo>
                    <a:pt x="1743" y="1352"/>
                  </a:lnTo>
                  <a:lnTo>
                    <a:pt x="1733" y="1362"/>
                  </a:lnTo>
                  <a:lnTo>
                    <a:pt x="1723" y="1372"/>
                  </a:lnTo>
                  <a:lnTo>
                    <a:pt x="1711" y="1381"/>
                  </a:lnTo>
                  <a:lnTo>
                    <a:pt x="1687" y="1400"/>
                  </a:lnTo>
                  <a:lnTo>
                    <a:pt x="1664" y="1417"/>
                  </a:lnTo>
                  <a:lnTo>
                    <a:pt x="1640" y="1435"/>
                  </a:lnTo>
                  <a:lnTo>
                    <a:pt x="1619" y="1454"/>
                  </a:lnTo>
                  <a:lnTo>
                    <a:pt x="1610" y="1464"/>
                  </a:lnTo>
                  <a:lnTo>
                    <a:pt x="1601" y="1475"/>
                  </a:lnTo>
                  <a:lnTo>
                    <a:pt x="1592" y="1486"/>
                  </a:lnTo>
                  <a:lnTo>
                    <a:pt x="1586" y="1497"/>
                  </a:lnTo>
                  <a:lnTo>
                    <a:pt x="1576" y="1512"/>
                  </a:lnTo>
                  <a:lnTo>
                    <a:pt x="1567" y="1528"/>
                  </a:lnTo>
                  <a:lnTo>
                    <a:pt x="1558" y="1544"/>
                  </a:lnTo>
                  <a:lnTo>
                    <a:pt x="1550" y="1560"/>
                  </a:lnTo>
                  <a:lnTo>
                    <a:pt x="1542" y="1576"/>
                  </a:lnTo>
                  <a:lnTo>
                    <a:pt x="1535" y="1593"/>
                  </a:lnTo>
                  <a:lnTo>
                    <a:pt x="1527" y="1609"/>
                  </a:lnTo>
                  <a:lnTo>
                    <a:pt x="1521" y="1626"/>
                  </a:lnTo>
                  <a:lnTo>
                    <a:pt x="1509" y="1661"/>
                  </a:lnTo>
                  <a:lnTo>
                    <a:pt x="1499" y="1696"/>
                  </a:lnTo>
                  <a:lnTo>
                    <a:pt x="1491" y="1734"/>
                  </a:lnTo>
                  <a:lnTo>
                    <a:pt x="1484" y="1772"/>
                  </a:lnTo>
                  <a:lnTo>
                    <a:pt x="1484" y="1774"/>
                  </a:lnTo>
                  <a:lnTo>
                    <a:pt x="1483" y="1775"/>
                  </a:lnTo>
                  <a:lnTo>
                    <a:pt x="1481" y="1776"/>
                  </a:lnTo>
                  <a:lnTo>
                    <a:pt x="1478" y="1777"/>
                  </a:lnTo>
                  <a:lnTo>
                    <a:pt x="1472" y="1778"/>
                  </a:lnTo>
                  <a:lnTo>
                    <a:pt x="1464" y="1779"/>
                  </a:lnTo>
                  <a:lnTo>
                    <a:pt x="1457" y="1779"/>
                  </a:lnTo>
                  <a:lnTo>
                    <a:pt x="1450" y="1780"/>
                  </a:lnTo>
                  <a:lnTo>
                    <a:pt x="1444" y="1781"/>
                  </a:lnTo>
                  <a:lnTo>
                    <a:pt x="1441" y="1782"/>
                  </a:lnTo>
                  <a:lnTo>
                    <a:pt x="1430" y="1811"/>
                  </a:lnTo>
                  <a:lnTo>
                    <a:pt x="1419" y="1840"/>
                  </a:lnTo>
                  <a:lnTo>
                    <a:pt x="1408" y="1870"/>
                  </a:lnTo>
                  <a:lnTo>
                    <a:pt x="1397" y="1900"/>
                  </a:lnTo>
                  <a:lnTo>
                    <a:pt x="1386" y="1929"/>
                  </a:lnTo>
                  <a:lnTo>
                    <a:pt x="1375" y="1959"/>
                  </a:lnTo>
                  <a:lnTo>
                    <a:pt x="1363" y="1986"/>
                  </a:lnTo>
                  <a:lnTo>
                    <a:pt x="1350" y="2013"/>
                  </a:lnTo>
                  <a:lnTo>
                    <a:pt x="1331" y="2045"/>
                  </a:lnTo>
                  <a:lnTo>
                    <a:pt x="1312" y="2076"/>
                  </a:lnTo>
                  <a:lnTo>
                    <a:pt x="1293" y="2108"/>
                  </a:lnTo>
                  <a:lnTo>
                    <a:pt x="1272" y="2138"/>
                  </a:lnTo>
                  <a:lnTo>
                    <a:pt x="1251" y="2168"/>
                  </a:lnTo>
                  <a:lnTo>
                    <a:pt x="1230" y="2197"/>
                  </a:lnTo>
                  <a:lnTo>
                    <a:pt x="1207" y="2227"/>
                  </a:lnTo>
                  <a:lnTo>
                    <a:pt x="1183" y="2255"/>
                  </a:lnTo>
                  <a:lnTo>
                    <a:pt x="1159" y="2281"/>
                  </a:lnTo>
                  <a:lnTo>
                    <a:pt x="1134" y="2305"/>
                  </a:lnTo>
                  <a:lnTo>
                    <a:pt x="1110" y="2329"/>
                  </a:lnTo>
                  <a:lnTo>
                    <a:pt x="1085" y="2353"/>
                  </a:lnTo>
                  <a:lnTo>
                    <a:pt x="1060" y="2375"/>
                  </a:lnTo>
                  <a:lnTo>
                    <a:pt x="1034" y="2396"/>
                  </a:lnTo>
                  <a:lnTo>
                    <a:pt x="1007" y="2417"/>
                  </a:lnTo>
                  <a:lnTo>
                    <a:pt x="979" y="2438"/>
                  </a:lnTo>
                  <a:lnTo>
                    <a:pt x="1004" y="2460"/>
                  </a:lnTo>
                  <a:lnTo>
                    <a:pt x="1028" y="2482"/>
                  </a:lnTo>
                  <a:lnTo>
                    <a:pt x="1041" y="2492"/>
                  </a:lnTo>
                  <a:lnTo>
                    <a:pt x="1052" y="2503"/>
                  </a:lnTo>
                  <a:lnTo>
                    <a:pt x="1062" y="2515"/>
                  </a:lnTo>
                  <a:lnTo>
                    <a:pt x="1070" y="2528"/>
                  </a:lnTo>
                  <a:lnTo>
                    <a:pt x="1075" y="2541"/>
                  </a:lnTo>
                  <a:lnTo>
                    <a:pt x="1078" y="2553"/>
                  </a:lnTo>
                  <a:lnTo>
                    <a:pt x="1079" y="2564"/>
                  </a:lnTo>
                  <a:lnTo>
                    <a:pt x="1078" y="2576"/>
                  </a:lnTo>
                  <a:lnTo>
                    <a:pt x="1076" y="2586"/>
                  </a:lnTo>
                  <a:lnTo>
                    <a:pt x="1072" y="2598"/>
                  </a:lnTo>
                  <a:lnTo>
                    <a:pt x="1067" y="2608"/>
                  </a:lnTo>
                  <a:lnTo>
                    <a:pt x="1061" y="2617"/>
                  </a:lnTo>
                  <a:lnTo>
                    <a:pt x="1053" y="2626"/>
                  </a:lnTo>
                  <a:lnTo>
                    <a:pt x="1045" y="2634"/>
                  </a:lnTo>
                  <a:lnTo>
                    <a:pt x="1036" y="2642"/>
                  </a:lnTo>
                  <a:lnTo>
                    <a:pt x="1025" y="2649"/>
                  </a:lnTo>
                  <a:lnTo>
                    <a:pt x="1014" y="2655"/>
                  </a:lnTo>
                  <a:lnTo>
                    <a:pt x="1003" y="2661"/>
                  </a:lnTo>
                  <a:lnTo>
                    <a:pt x="991" y="2666"/>
                  </a:lnTo>
                  <a:lnTo>
                    <a:pt x="979" y="2669"/>
                  </a:lnTo>
                  <a:lnTo>
                    <a:pt x="952" y="2677"/>
                  </a:lnTo>
                  <a:lnTo>
                    <a:pt x="925" y="2684"/>
                  </a:lnTo>
                  <a:lnTo>
                    <a:pt x="897" y="2690"/>
                  </a:lnTo>
                  <a:lnTo>
                    <a:pt x="870" y="2696"/>
                  </a:lnTo>
                  <a:lnTo>
                    <a:pt x="843" y="2701"/>
                  </a:lnTo>
                  <a:lnTo>
                    <a:pt x="815" y="2706"/>
                  </a:lnTo>
                  <a:lnTo>
                    <a:pt x="788" y="2712"/>
                  </a:lnTo>
                  <a:lnTo>
                    <a:pt x="760" y="2719"/>
                  </a:lnTo>
                  <a:lnTo>
                    <a:pt x="735" y="2727"/>
                  </a:lnTo>
                  <a:lnTo>
                    <a:pt x="709" y="2737"/>
                  </a:lnTo>
                  <a:lnTo>
                    <a:pt x="697" y="2742"/>
                  </a:lnTo>
                  <a:lnTo>
                    <a:pt x="685" y="2748"/>
                  </a:lnTo>
                  <a:lnTo>
                    <a:pt x="674" y="2754"/>
                  </a:lnTo>
                  <a:lnTo>
                    <a:pt x="663" y="2761"/>
                  </a:lnTo>
                  <a:lnTo>
                    <a:pt x="651" y="2769"/>
                  </a:lnTo>
                  <a:lnTo>
                    <a:pt x="640" y="2778"/>
                  </a:lnTo>
                  <a:lnTo>
                    <a:pt x="630" y="2788"/>
                  </a:lnTo>
                  <a:lnTo>
                    <a:pt x="621" y="2797"/>
                  </a:lnTo>
                  <a:lnTo>
                    <a:pt x="612" y="2808"/>
                  </a:lnTo>
                  <a:lnTo>
                    <a:pt x="603" y="2820"/>
                  </a:lnTo>
                  <a:lnTo>
                    <a:pt x="595" y="2832"/>
                  </a:lnTo>
                  <a:lnTo>
                    <a:pt x="586" y="2845"/>
                  </a:lnTo>
                  <a:lnTo>
                    <a:pt x="580" y="2861"/>
                  </a:lnTo>
                  <a:lnTo>
                    <a:pt x="574" y="2875"/>
                  </a:lnTo>
                  <a:lnTo>
                    <a:pt x="569" y="2889"/>
                  </a:lnTo>
                  <a:lnTo>
                    <a:pt x="564" y="2904"/>
                  </a:lnTo>
                  <a:lnTo>
                    <a:pt x="557" y="2934"/>
                  </a:lnTo>
                  <a:lnTo>
                    <a:pt x="551" y="2964"/>
                  </a:lnTo>
                  <a:lnTo>
                    <a:pt x="545" y="2995"/>
                  </a:lnTo>
                  <a:lnTo>
                    <a:pt x="539" y="3024"/>
                  </a:lnTo>
                  <a:lnTo>
                    <a:pt x="532" y="3054"/>
                  </a:lnTo>
                  <a:lnTo>
                    <a:pt x="522" y="3082"/>
                  </a:lnTo>
                  <a:lnTo>
                    <a:pt x="519" y="3093"/>
                  </a:lnTo>
                  <a:lnTo>
                    <a:pt x="516" y="3104"/>
                  </a:lnTo>
                  <a:lnTo>
                    <a:pt x="513" y="3114"/>
                  </a:lnTo>
                  <a:lnTo>
                    <a:pt x="509" y="3124"/>
                  </a:lnTo>
                  <a:lnTo>
                    <a:pt x="500" y="3144"/>
                  </a:lnTo>
                  <a:lnTo>
                    <a:pt x="490" y="3163"/>
                  </a:lnTo>
                  <a:lnTo>
                    <a:pt x="480" y="3182"/>
                  </a:lnTo>
                  <a:lnTo>
                    <a:pt x="471" y="3202"/>
                  </a:lnTo>
                  <a:lnTo>
                    <a:pt x="467" y="3212"/>
                  </a:lnTo>
                  <a:lnTo>
                    <a:pt x="463" y="3222"/>
                  </a:lnTo>
                  <a:lnTo>
                    <a:pt x="460" y="3233"/>
                  </a:lnTo>
                  <a:lnTo>
                    <a:pt x="457" y="3244"/>
                  </a:lnTo>
                  <a:lnTo>
                    <a:pt x="452" y="3280"/>
                  </a:lnTo>
                  <a:lnTo>
                    <a:pt x="449" y="3318"/>
                  </a:lnTo>
                  <a:lnTo>
                    <a:pt x="446" y="3354"/>
                  </a:lnTo>
                  <a:lnTo>
                    <a:pt x="445" y="3391"/>
                  </a:lnTo>
                  <a:lnTo>
                    <a:pt x="445" y="3428"/>
                  </a:lnTo>
                  <a:lnTo>
                    <a:pt x="446" y="3463"/>
                  </a:lnTo>
                  <a:lnTo>
                    <a:pt x="448" y="3500"/>
                  </a:lnTo>
                  <a:lnTo>
                    <a:pt x="450" y="3535"/>
                  </a:lnTo>
                  <a:lnTo>
                    <a:pt x="455" y="3606"/>
                  </a:lnTo>
                  <a:lnTo>
                    <a:pt x="459" y="3678"/>
                  </a:lnTo>
                  <a:lnTo>
                    <a:pt x="461" y="3713"/>
                  </a:lnTo>
                  <a:lnTo>
                    <a:pt x="463" y="3748"/>
                  </a:lnTo>
                  <a:lnTo>
                    <a:pt x="463" y="3783"/>
                  </a:lnTo>
                  <a:lnTo>
                    <a:pt x="463" y="3819"/>
                  </a:lnTo>
                  <a:lnTo>
                    <a:pt x="463" y="3822"/>
                  </a:lnTo>
                  <a:lnTo>
                    <a:pt x="464" y="3826"/>
                  </a:lnTo>
                  <a:lnTo>
                    <a:pt x="467" y="3828"/>
                  </a:lnTo>
                  <a:lnTo>
                    <a:pt x="469" y="3830"/>
                  </a:lnTo>
                  <a:lnTo>
                    <a:pt x="476" y="3833"/>
                  </a:lnTo>
                  <a:lnTo>
                    <a:pt x="483" y="3833"/>
                  </a:lnTo>
                  <a:lnTo>
                    <a:pt x="490" y="3833"/>
                  </a:lnTo>
                  <a:lnTo>
                    <a:pt x="497" y="3831"/>
                  </a:lnTo>
                  <a:lnTo>
                    <a:pt x="503" y="3828"/>
                  </a:lnTo>
                  <a:lnTo>
                    <a:pt x="506" y="3824"/>
                  </a:lnTo>
                  <a:lnTo>
                    <a:pt x="515" y="3815"/>
                  </a:lnTo>
                  <a:lnTo>
                    <a:pt x="525" y="3806"/>
                  </a:lnTo>
                  <a:lnTo>
                    <a:pt x="536" y="3797"/>
                  </a:lnTo>
                  <a:lnTo>
                    <a:pt x="547" y="3789"/>
                  </a:lnTo>
                  <a:lnTo>
                    <a:pt x="570" y="3775"/>
                  </a:lnTo>
                  <a:lnTo>
                    <a:pt x="594" y="3762"/>
                  </a:lnTo>
                  <a:lnTo>
                    <a:pt x="619" y="3749"/>
                  </a:lnTo>
                  <a:lnTo>
                    <a:pt x="644" y="3734"/>
                  </a:lnTo>
                  <a:lnTo>
                    <a:pt x="657" y="3727"/>
                  </a:lnTo>
                  <a:lnTo>
                    <a:pt x="670" y="3719"/>
                  </a:lnTo>
                  <a:lnTo>
                    <a:pt x="682" y="3710"/>
                  </a:lnTo>
                  <a:lnTo>
                    <a:pt x="694" y="3700"/>
                  </a:lnTo>
                  <a:lnTo>
                    <a:pt x="708" y="3688"/>
                  </a:lnTo>
                  <a:lnTo>
                    <a:pt x="724" y="3676"/>
                  </a:lnTo>
                  <a:lnTo>
                    <a:pt x="739" y="3663"/>
                  </a:lnTo>
                  <a:lnTo>
                    <a:pt x="754" y="3651"/>
                  </a:lnTo>
                  <a:lnTo>
                    <a:pt x="787" y="3630"/>
                  </a:lnTo>
                  <a:lnTo>
                    <a:pt x="820" y="3608"/>
                  </a:lnTo>
                  <a:lnTo>
                    <a:pt x="855" y="3589"/>
                  </a:lnTo>
                  <a:lnTo>
                    <a:pt x="890" y="3570"/>
                  </a:lnTo>
                  <a:lnTo>
                    <a:pt x="927" y="3552"/>
                  </a:lnTo>
                  <a:lnTo>
                    <a:pt x="962" y="3533"/>
                  </a:lnTo>
                  <a:lnTo>
                    <a:pt x="974" y="3527"/>
                  </a:lnTo>
                  <a:lnTo>
                    <a:pt x="984" y="3520"/>
                  </a:lnTo>
                  <a:lnTo>
                    <a:pt x="995" y="3513"/>
                  </a:lnTo>
                  <a:lnTo>
                    <a:pt x="1004" y="3505"/>
                  </a:lnTo>
                  <a:lnTo>
                    <a:pt x="1023" y="3489"/>
                  </a:lnTo>
                  <a:lnTo>
                    <a:pt x="1043" y="3470"/>
                  </a:lnTo>
                  <a:lnTo>
                    <a:pt x="1061" y="3452"/>
                  </a:lnTo>
                  <a:lnTo>
                    <a:pt x="1080" y="3434"/>
                  </a:lnTo>
                  <a:lnTo>
                    <a:pt x="1099" y="3416"/>
                  </a:lnTo>
                  <a:lnTo>
                    <a:pt x="1119" y="3399"/>
                  </a:lnTo>
                  <a:lnTo>
                    <a:pt x="1139" y="3383"/>
                  </a:lnTo>
                  <a:lnTo>
                    <a:pt x="1161" y="3369"/>
                  </a:lnTo>
                  <a:lnTo>
                    <a:pt x="1183" y="3357"/>
                  </a:lnTo>
                  <a:lnTo>
                    <a:pt x="1205" y="3345"/>
                  </a:lnTo>
                  <a:lnTo>
                    <a:pt x="1229" y="3335"/>
                  </a:lnTo>
                  <a:lnTo>
                    <a:pt x="1252" y="3326"/>
                  </a:lnTo>
                  <a:lnTo>
                    <a:pt x="1275" y="3318"/>
                  </a:lnTo>
                  <a:lnTo>
                    <a:pt x="1300" y="3310"/>
                  </a:lnTo>
                  <a:lnTo>
                    <a:pt x="1348" y="3294"/>
                  </a:lnTo>
                  <a:lnTo>
                    <a:pt x="1394" y="3275"/>
                  </a:lnTo>
                  <a:lnTo>
                    <a:pt x="1418" y="3265"/>
                  </a:lnTo>
                  <a:lnTo>
                    <a:pt x="1440" y="3254"/>
                  </a:lnTo>
                  <a:lnTo>
                    <a:pt x="1462" y="3242"/>
                  </a:lnTo>
                  <a:lnTo>
                    <a:pt x="1484" y="3227"/>
                  </a:lnTo>
                  <a:lnTo>
                    <a:pt x="1513" y="3204"/>
                  </a:lnTo>
                  <a:lnTo>
                    <a:pt x="1542" y="3180"/>
                  </a:lnTo>
                  <a:lnTo>
                    <a:pt x="1570" y="3154"/>
                  </a:lnTo>
                  <a:lnTo>
                    <a:pt x="1597" y="3127"/>
                  </a:lnTo>
                  <a:lnTo>
                    <a:pt x="1624" y="3100"/>
                  </a:lnTo>
                  <a:lnTo>
                    <a:pt x="1651" y="3074"/>
                  </a:lnTo>
                  <a:lnTo>
                    <a:pt x="1680" y="3049"/>
                  </a:lnTo>
                  <a:lnTo>
                    <a:pt x="1709" y="3023"/>
                  </a:lnTo>
                  <a:lnTo>
                    <a:pt x="1706" y="3015"/>
                  </a:lnTo>
                  <a:lnTo>
                    <a:pt x="1704" y="3007"/>
                  </a:lnTo>
                  <a:lnTo>
                    <a:pt x="1702" y="3000"/>
                  </a:lnTo>
                  <a:lnTo>
                    <a:pt x="1701" y="2992"/>
                  </a:lnTo>
                  <a:lnTo>
                    <a:pt x="1700" y="2985"/>
                  </a:lnTo>
                  <a:lnTo>
                    <a:pt x="1701" y="2977"/>
                  </a:lnTo>
                  <a:lnTo>
                    <a:pt x="1701" y="2969"/>
                  </a:lnTo>
                  <a:lnTo>
                    <a:pt x="1702" y="2962"/>
                  </a:lnTo>
                  <a:lnTo>
                    <a:pt x="1706" y="2948"/>
                  </a:lnTo>
                  <a:lnTo>
                    <a:pt x="1712" y="2935"/>
                  </a:lnTo>
                  <a:lnTo>
                    <a:pt x="1721" y="2922"/>
                  </a:lnTo>
                  <a:lnTo>
                    <a:pt x="1730" y="2909"/>
                  </a:lnTo>
                  <a:lnTo>
                    <a:pt x="1740" y="2897"/>
                  </a:lnTo>
                  <a:lnTo>
                    <a:pt x="1751" y="2886"/>
                  </a:lnTo>
                  <a:lnTo>
                    <a:pt x="1764" y="2876"/>
                  </a:lnTo>
                  <a:lnTo>
                    <a:pt x="1777" y="2866"/>
                  </a:lnTo>
                  <a:lnTo>
                    <a:pt x="1791" y="2858"/>
                  </a:lnTo>
                  <a:lnTo>
                    <a:pt x="1805" y="2850"/>
                  </a:lnTo>
                  <a:lnTo>
                    <a:pt x="1819" y="2841"/>
                  </a:lnTo>
                  <a:lnTo>
                    <a:pt x="1833" y="2835"/>
                  </a:lnTo>
                  <a:lnTo>
                    <a:pt x="1851" y="2828"/>
                  </a:lnTo>
                  <a:lnTo>
                    <a:pt x="1868" y="2821"/>
                  </a:lnTo>
                  <a:lnTo>
                    <a:pt x="1886" y="2817"/>
                  </a:lnTo>
                  <a:lnTo>
                    <a:pt x="1904" y="2813"/>
                  </a:lnTo>
                  <a:lnTo>
                    <a:pt x="1923" y="2810"/>
                  </a:lnTo>
                  <a:lnTo>
                    <a:pt x="1941" y="2808"/>
                  </a:lnTo>
                  <a:lnTo>
                    <a:pt x="1959" y="2808"/>
                  </a:lnTo>
                  <a:lnTo>
                    <a:pt x="1978" y="2808"/>
                  </a:lnTo>
                  <a:lnTo>
                    <a:pt x="1996" y="2809"/>
                  </a:lnTo>
                  <a:lnTo>
                    <a:pt x="2014" y="2811"/>
                  </a:lnTo>
                  <a:lnTo>
                    <a:pt x="2032" y="2814"/>
                  </a:lnTo>
                  <a:lnTo>
                    <a:pt x="2051" y="2818"/>
                  </a:lnTo>
                  <a:lnTo>
                    <a:pt x="2068" y="2822"/>
                  </a:lnTo>
                  <a:lnTo>
                    <a:pt x="2085" y="2828"/>
                  </a:lnTo>
                  <a:lnTo>
                    <a:pt x="2102" y="2834"/>
                  </a:lnTo>
                  <a:lnTo>
                    <a:pt x="2118" y="2840"/>
                  </a:lnTo>
                  <a:lnTo>
                    <a:pt x="2139" y="2850"/>
                  </a:lnTo>
                  <a:lnTo>
                    <a:pt x="2161" y="2861"/>
                  </a:lnTo>
                  <a:lnTo>
                    <a:pt x="2181" y="2873"/>
                  </a:lnTo>
                  <a:lnTo>
                    <a:pt x="2201" y="2887"/>
                  </a:lnTo>
                  <a:lnTo>
                    <a:pt x="2220" y="2902"/>
                  </a:lnTo>
                  <a:lnTo>
                    <a:pt x="2238" y="2920"/>
                  </a:lnTo>
                  <a:lnTo>
                    <a:pt x="2247" y="2929"/>
                  </a:lnTo>
                  <a:lnTo>
                    <a:pt x="2255" y="2938"/>
                  </a:lnTo>
                  <a:lnTo>
                    <a:pt x="2262" y="2947"/>
                  </a:lnTo>
                  <a:lnTo>
                    <a:pt x="2269" y="2957"/>
                  </a:lnTo>
                  <a:lnTo>
                    <a:pt x="2276" y="2967"/>
                  </a:lnTo>
                  <a:lnTo>
                    <a:pt x="2282" y="2979"/>
                  </a:lnTo>
                  <a:lnTo>
                    <a:pt x="2288" y="2989"/>
                  </a:lnTo>
                  <a:lnTo>
                    <a:pt x="2293" y="3000"/>
                  </a:lnTo>
                  <a:lnTo>
                    <a:pt x="2298" y="3011"/>
                  </a:lnTo>
                  <a:lnTo>
                    <a:pt x="2301" y="3022"/>
                  </a:lnTo>
                  <a:lnTo>
                    <a:pt x="2304" y="3034"/>
                  </a:lnTo>
                  <a:lnTo>
                    <a:pt x="2307" y="3047"/>
                  </a:lnTo>
                  <a:lnTo>
                    <a:pt x="2308" y="3058"/>
                  </a:lnTo>
                  <a:lnTo>
                    <a:pt x="2309" y="3070"/>
                  </a:lnTo>
                  <a:lnTo>
                    <a:pt x="2309" y="3083"/>
                  </a:lnTo>
                  <a:lnTo>
                    <a:pt x="2308" y="3095"/>
                  </a:lnTo>
                  <a:lnTo>
                    <a:pt x="2306" y="3108"/>
                  </a:lnTo>
                  <a:lnTo>
                    <a:pt x="2304" y="3121"/>
                  </a:lnTo>
                  <a:lnTo>
                    <a:pt x="2300" y="3134"/>
                  </a:lnTo>
                  <a:lnTo>
                    <a:pt x="2296" y="3147"/>
                  </a:lnTo>
                  <a:lnTo>
                    <a:pt x="2291" y="3159"/>
                  </a:lnTo>
                  <a:lnTo>
                    <a:pt x="2285" y="3171"/>
                  </a:lnTo>
                  <a:lnTo>
                    <a:pt x="2277" y="3181"/>
                  </a:lnTo>
                  <a:lnTo>
                    <a:pt x="2270" y="3189"/>
                  </a:lnTo>
                  <a:lnTo>
                    <a:pt x="2263" y="3197"/>
                  </a:lnTo>
                  <a:lnTo>
                    <a:pt x="2255" y="3203"/>
                  </a:lnTo>
                  <a:lnTo>
                    <a:pt x="2247" y="3208"/>
                  </a:lnTo>
                  <a:lnTo>
                    <a:pt x="2238" y="3213"/>
                  </a:lnTo>
                  <a:lnTo>
                    <a:pt x="2229" y="3216"/>
                  </a:lnTo>
                  <a:lnTo>
                    <a:pt x="2219" y="3219"/>
                  </a:lnTo>
                  <a:lnTo>
                    <a:pt x="2209" y="3220"/>
                  </a:lnTo>
                  <a:lnTo>
                    <a:pt x="2199" y="3221"/>
                  </a:lnTo>
                  <a:lnTo>
                    <a:pt x="2189" y="3221"/>
                  </a:lnTo>
                  <a:lnTo>
                    <a:pt x="2178" y="3220"/>
                  </a:lnTo>
                  <a:lnTo>
                    <a:pt x="2168" y="3219"/>
                  </a:lnTo>
                  <a:lnTo>
                    <a:pt x="2156" y="3216"/>
                  </a:lnTo>
                  <a:lnTo>
                    <a:pt x="2134" y="3210"/>
                  </a:lnTo>
                  <a:lnTo>
                    <a:pt x="2112" y="3202"/>
                  </a:lnTo>
                  <a:lnTo>
                    <a:pt x="2090" y="3192"/>
                  </a:lnTo>
                  <a:lnTo>
                    <a:pt x="2068" y="3180"/>
                  </a:lnTo>
                  <a:lnTo>
                    <a:pt x="2047" y="3168"/>
                  </a:lnTo>
                  <a:lnTo>
                    <a:pt x="2026" y="3153"/>
                  </a:lnTo>
                  <a:lnTo>
                    <a:pt x="2007" y="3139"/>
                  </a:lnTo>
                  <a:lnTo>
                    <a:pt x="1989" y="3125"/>
                  </a:lnTo>
                  <a:lnTo>
                    <a:pt x="1963" y="3145"/>
                  </a:lnTo>
                  <a:lnTo>
                    <a:pt x="1939" y="3166"/>
                  </a:lnTo>
                  <a:lnTo>
                    <a:pt x="1916" y="3186"/>
                  </a:lnTo>
                  <a:lnTo>
                    <a:pt x="1892" y="3207"/>
                  </a:lnTo>
                  <a:lnTo>
                    <a:pt x="1848" y="3251"/>
                  </a:lnTo>
                  <a:lnTo>
                    <a:pt x="1805" y="3296"/>
                  </a:lnTo>
                  <a:lnTo>
                    <a:pt x="1761" y="3341"/>
                  </a:lnTo>
                  <a:lnTo>
                    <a:pt x="1717" y="3387"/>
                  </a:lnTo>
                  <a:lnTo>
                    <a:pt x="1695" y="3409"/>
                  </a:lnTo>
                  <a:lnTo>
                    <a:pt x="1673" y="3432"/>
                  </a:lnTo>
                  <a:lnTo>
                    <a:pt x="1648" y="3453"/>
                  </a:lnTo>
                  <a:lnTo>
                    <a:pt x="1624" y="3474"/>
                  </a:lnTo>
                  <a:lnTo>
                    <a:pt x="1600" y="3495"/>
                  </a:lnTo>
                  <a:lnTo>
                    <a:pt x="1574" y="3513"/>
                  </a:lnTo>
                  <a:lnTo>
                    <a:pt x="1548" y="3529"/>
                  </a:lnTo>
                  <a:lnTo>
                    <a:pt x="1522" y="3544"/>
                  </a:lnTo>
                  <a:lnTo>
                    <a:pt x="1495" y="3559"/>
                  </a:lnTo>
                  <a:lnTo>
                    <a:pt x="1468" y="3572"/>
                  </a:lnTo>
                  <a:lnTo>
                    <a:pt x="1441" y="3585"/>
                  </a:lnTo>
                  <a:lnTo>
                    <a:pt x="1414" y="3597"/>
                  </a:lnTo>
                  <a:lnTo>
                    <a:pt x="1359" y="3621"/>
                  </a:lnTo>
                  <a:lnTo>
                    <a:pt x="1304" y="3647"/>
                  </a:lnTo>
                  <a:lnTo>
                    <a:pt x="1277" y="3661"/>
                  </a:lnTo>
                  <a:lnTo>
                    <a:pt x="1251" y="3677"/>
                  </a:lnTo>
                  <a:lnTo>
                    <a:pt x="1225" y="3693"/>
                  </a:lnTo>
                  <a:lnTo>
                    <a:pt x="1199" y="3711"/>
                  </a:lnTo>
                  <a:lnTo>
                    <a:pt x="1161" y="3743"/>
                  </a:lnTo>
                  <a:lnTo>
                    <a:pt x="1124" y="3771"/>
                  </a:lnTo>
                  <a:lnTo>
                    <a:pt x="1106" y="3785"/>
                  </a:lnTo>
                  <a:lnTo>
                    <a:pt x="1087" y="3798"/>
                  </a:lnTo>
                  <a:lnTo>
                    <a:pt x="1068" y="3812"/>
                  </a:lnTo>
                  <a:lnTo>
                    <a:pt x="1049" y="3824"/>
                  </a:lnTo>
                  <a:lnTo>
                    <a:pt x="1002" y="3851"/>
                  </a:lnTo>
                  <a:lnTo>
                    <a:pt x="956" y="3876"/>
                  </a:lnTo>
                  <a:lnTo>
                    <a:pt x="910" y="3899"/>
                  </a:lnTo>
                  <a:lnTo>
                    <a:pt x="863" y="3922"/>
                  </a:lnTo>
                  <a:lnTo>
                    <a:pt x="816" y="3944"/>
                  </a:lnTo>
                  <a:lnTo>
                    <a:pt x="768" y="3966"/>
                  </a:lnTo>
                  <a:lnTo>
                    <a:pt x="721" y="3988"/>
                  </a:lnTo>
                  <a:lnTo>
                    <a:pt x="673" y="4012"/>
                  </a:lnTo>
                  <a:lnTo>
                    <a:pt x="665" y="4016"/>
                  </a:lnTo>
                  <a:lnTo>
                    <a:pt x="657" y="4021"/>
                  </a:lnTo>
                  <a:lnTo>
                    <a:pt x="648" y="4026"/>
                  </a:lnTo>
                  <a:lnTo>
                    <a:pt x="642" y="4031"/>
                  </a:lnTo>
                  <a:lnTo>
                    <a:pt x="629" y="4042"/>
                  </a:lnTo>
                  <a:lnTo>
                    <a:pt x="617" y="4056"/>
                  </a:lnTo>
                  <a:lnTo>
                    <a:pt x="606" y="4069"/>
                  </a:lnTo>
                  <a:lnTo>
                    <a:pt x="596" y="4083"/>
                  </a:lnTo>
                  <a:lnTo>
                    <a:pt x="586" y="4098"/>
                  </a:lnTo>
                  <a:lnTo>
                    <a:pt x="577" y="4113"/>
                  </a:lnTo>
                  <a:lnTo>
                    <a:pt x="559" y="4144"/>
                  </a:lnTo>
                  <a:lnTo>
                    <a:pt x="540" y="4174"/>
                  </a:lnTo>
                  <a:lnTo>
                    <a:pt x="529" y="4189"/>
                  </a:lnTo>
                  <a:lnTo>
                    <a:pt x="517" y="4203"/>
                  </a:lnTo>
                  <a:lnTo>
                    <a:pt x="504" y="4215"/>
                  </a:lnTo>
                  <a:lnTo>
                    <a:pt x="490" y="4227"/>
                  </a:lnTo>
                  <a:lnTo>
                    <a:pt x="461" y="4242"/>
                  </a:lnTo>
                  <a:lnTo>
                    <a:pt x="435" y="4258"/>
                  </a:lnTo>
                  <a:lnTo>
                    <a:pt x="408" y="4273"/>
                  </a:lnTo>
                  <a:lnTo>
                    <a:pt x="382" y="4288"/>
                  </a:lnTo>
                  <a:lnTo>
                    <a:pt x="357" y="4304"/>
                  </a:lnTo>
                  <a:lnTo>
                    <a:pt x="332" y="4322"/>
                  </a:lnTo>
                  <a:lnTo>
                    <a:pt x="320" y="4331"/>
                  </a:lnTo>
                  <a:lnTo>
                    <a:pt x="308" y="4340"/>
                  </a:lnTo>
                  <a:lnTo>
                    <a:pt x="297" y="4350"/>
                  </a:lnTo>
                  <a:lnTo>
                    <a:pt x="286" y="4361"/>
                  </a:lnTo>
                  <a:lnTo>
                    <a:pt x="274" y="4372"/>
                  </a:lnTo>
                  <a:lnTo>
                    <a:pt x="262" y="4381"/>
                  </a:lnTo>
                  <a:lnTo>
                    <a:pt x="250" y="4388"/>
                  </a:lnTo>
                  <a:lnTo>
                    <a:pt x="238" y="4394"/>
                  </a:lnTo>
                  <a:lnTo>
                    <a:pt x="225" y="4399"/>
                  </a:lnTo>
                  <a:lnTo>
                    <a:pt x="211" y="4403"/>
                  </a:lnTo>
                  <a:lnTo>
                    <a:pt x="198" y="4406"/>
                  </a:lnTo>
                  <a:lnTo>
                    <a:pt x="184" y="4408"/>
                  </a:lnTo>
                  <a:lnTo>
                    <a:pt x="170" y="4408"/>
                  </a:lnTo>
                  <a:lnTo>
                    <a:pt x="157" y="4408"/>
                  </a:lnTo>
                  <a:lnTo>
                    <a:pt x="142" y="4407"/>
                  </a:lnTo>
                  <a:lnTo>
                    <a:pt x="128" y="4406"/>
                  </a:lnTo>
                  <a:lnTo>
                    <a:pt x="114" y="4404"/>
                  </a:lnTo>
                  <a:lnTo>
                    <a:pt x="99" y="4401"/>
                  </a:lnTo>
                  <a:lnTo>
                    <a:pt x="84" y="4397"/>
                  </a:lnTo>
                  <a:lnTo>
                    <a:pt x="71" y="4394"/>
                  </a:lnTo>
                  <a:lnTo>
                    <a:pt x="60" y="4390"/>
                  </a:lnTo>
                  <a:lnTo>
                    <a:pt x="49" y="4385"/>
                  </a:lnTo>
                  <a:lnTo>
                    <a:pt x="38" y="4378"/>
                  </a:lnTo>
                  <a:lnTo>
                    <a:pt x="28" y="4368"/>
                  </a:lnTo>
                  <a:lnTo>
                    <a:pt x="18" y="4357"/>
                  </a:lnTo>
                  <a:lnTo>
                    <a:pt x="10" y="4345"/>
                  </a:lnTo>
                  <a:lnTo>
                    <a:pt x="7" y="4339"/>
                  </a:lnTo>
                  <a:lnTo>
                    <a:pt x="4" y="4332"/>
                  </a:lnTo>
                  <a:lnTo>
                    <a:pt x="2" y="4326"/>
                  </a:lnTo>
                  <a:lnTo>
                    <a:pt x="1" y="4319"/>
                  </a:lnTo>
                  <a:lnTo>
                    <a:pt x="0" y="4306"/>
                  </a:lnTo>
                  <a:lnTo>
                    <a:pt x="0" y="4294"/>
                  </a:lnTo>
                  <a:lnTo>
                    <a:pt x="1" y="4284"/>
                  </a:lnTo>
                  <a:lnTo>
                    <a:pt x="3" y="4274"/>
                  </a:lnTo>
                  <a:lnTo>
                    <a:pt x="6" y="4265"/>
                  </a:lnTo>
                  <a:lnTo>
                    <a:pt x="10" y="4256"/>
                  </a:lnTo>
                  <a:lnTo>
                    <a:pt x="15" y="4248"/>
                  </a:lnTo>
                  <a:lnTo>
                    <a:pt x="21" y="4240"/>
                  </a:lnTo>
                  <a:lnTo>
                    <a:pt x="28" y="4232"/>
                  </a:lnTo>
                  <a:lnTo>
                    <a:pt x="35" y="4226"/>
                  </a:lnTo>
                  <a:lnTo>
                    <a:pt x="42" y="4219"/>
                  </a:lnTo>
                  <a:lnTo>
                    <a:pt x="50" y="4213"/>
                  </a:lnTo>
                  <a:lnTo>
                    <a:pt x="68" y="4202"/>
                  </a:lnTo>
                  <a:lnTo>
                    <a:pt x="86" y="4192"/>
                  </a:lnTo>
                  <a:lnTo>
                    <a:pt x="127" y="4171"/>
                  </a:lnTo>
                  <a:lnTo>
                    <a:pt x="169" y="4150"/>
                  </a:lnTo>
                  <a:lnTo>
                    <a:pt x="188" y="4138"/>
                  </a:lnTo>
                  <a:lnTo>
                    <a:pt x="206" y="4125"/>
                  </a:lnTo>
                  <a:lnTo>
                    <a:pt x="214" y="4118"/>
                  </a:lnTo>
                  <a:lnTo>
                    <a:pt x="223" y="4109"/>
                  </a:lnTo>
                  <a:lnTo>
                    <a:pt x="231" y="4101"/>
                  </a:lnTo>
                  <a:lnTo>
                    <a:pt x="237" y="4092"/>
                  </a:lnTo>
                  <a:lnTo>
                    <a:pt x="247" y="4078"/>
                  </a:lnTo>
                  <a:lnTo>
                    <a:pt x="255" y="4064"/>
                  </a:lnTo>
                  <a:lnTo>
                    <a:pt x="263" y="4048"/>
                  </a:lnTo>
                  <a:lnTo>
                    <a:pt x="270" y="4034"/>
                  </a:lnTo>
                  <a:lnTo>
                    <a:pt x="276" y="4019"/>
                  </a:lnTo>
                  <a:lnTo>
                    <a:pt x="282" y="4004"/>
                  </a:lnTo>
                  <a:lnTo>
                    <a:pt x="286" y="3988"/>
                  </a:lnTo>
                  <a:lnTo>
                    <a:pt x="290" y="3974"/>
                  </a:lnTo>
                  <a:lnTo>
                    <a:pt x="293" y="3959"/>
                  </a:lnTo>
                  <a:lnTo>
                    <a:pt x="296" y="3944"/>
                  </a:lnTo>
                  <a:lnTo>
                    <a:pt x="297" y="3929"/>
                  </a:lnTo>
                  <a:lnTo>
                    <a:pt x="299" y="3913"/>
                  </a:lnTo>
                  <a:lnTo>
                    <a:pt x="299" y="3883"/>
                  </a:lnTo>
                  <a:lnTo>
                    <a:pt x="299" y="3851"/>
                  </a:lnTo>
                  <a:lnTo>
                    <a:pt x="296" y="3821"/>
                  </a:lnTo>
                  <a:lnTo>
                    <a:pt x="292" y="3789"/>
                  </a:lnTo>
                  <a:lnTo>
                    <a:pt x="288" y="3758"/>
                  </a:lnTo>
                  <a:lnTo>
                    <a:pt x="282" y="3726"/>
                  </a:lnTo>
                  <a:lnTo>
                    <a:pt x="270" y="3662"/>
                  </a:lnTo>
                  <a:lnTo>
                    <a:pt x="259" y="3598"/>
                  </a:lnTo>
                  <a:lnTo>
                    <a:pt x="250" y="3547"/>
                  </a:lnTo>
                  <a:lnTo>
                    <a:pt x="240" y="3496"/>
                  </a:lnTo>
                  <a:lnTo>
                    <a:pt x="234" y="3470"/>
                  </a:lnTo>
                  <a:lnTo>
                    <a:pt x="227" y="3445"/>
                  </a:lnTo>
                  <a:lnTo>
                    <a:pt x="220" y="3420"/>
                  </a:lnTo>
                  <a:lnTo>
                    <a:pt x="212" y="3395"/>
                  </a:lnTo>
                  <a:lnTo>
                    <a:pt x="204" y="3370"/>
                  </a:lnTo>
                  <a:lnTo>
                    <a:pt x="195" y="3345"/>
                  </a:lnTo>
                  <a:lnTo>
                    <a:pt x="186" y="3320"/>
                  </a:lnTo>
                  <a:lnTo>
                    <a:pt x="177" y="3296"/>
                  </a:lnTo>
                  <a:lnTo>
                    <a:pt x="166" y="3270"/>
                  </a:lnTo>
                  <a:lnTo>
                    <a:pt x="155" y="3246"/>
                  </a:lnTo>
                  <a:lnTo>
                    <a:pt x="142" y="3220"/>
                  </a:lnTo>
                  <a:lnTo>
                    <a:pt x="130" y="3195"/>
                  </a:lnTo>
                  <a:lnTo>
                    <a:pt x="127" y="3185"/>
                  </a:lnTo>
                  <a:lnTo>
                    <a:pt x="126" y="3174"/>
                  </a:lnTo>
                  <a:lnTo>
                    <a:pt x="126" y="3162"/>
                  </a:lnTo>
                  <a:lnTo>
                    <a:pt x="128" y="3151"/>
                  </a:lnTo>
                  <a:lnTo>
                    <a:pt x="132" y="3140"/>
                  </a:lnTo>
                  <a:lnTo>
                    <a:pt x="137" y="3130"/>
                  </a:lnTo>
                  <a:lnTo>
                    <a:pt x="143" y="3122"/>
                  </a:lnTo>
                  <a:lnTo>
                    <a:pt x="151" y="3115"/>
                  </a:lnTo>
                  <a:lnTo>
                    <a:pt x="166" y="3106"/>
                  </a:lnTo>
                  <a:lnTo>
                    <a:pt x="179" y="3096"/>
                  </a:lnTo>
                  <a:lnTo>
                    <a:pt x="191" y="3086"/>
                  </a:lnTo>
                  <a:lnTo>
                    <a:pt x="202" y="3076"/>
                  </a:lnTo>
                  <a:lnTo>
                    <a:pt x="213" y="3065"/>
                  </a:lnTo>
                  <a:lnTo>
                    <a:pt x="224" y="3053"/>
                  </a:lnTo>
                  <a:lnTo>
                    <a:pt x="233" y="3041"/>
                  </a:lnTo>
                  <a:lnTo>
                    <a:pt x="242" y="3028"/>
                  </a:lnTo>
                  <a:lnTo>
                    <a:pt x="250" y="3015"/>
                  </a:lnTo>
                  <a:lnTo>
                    <a:pt x="258" y="3002"/>
                  </a:lnTo>
                  <a:lnTo>
                    <a:pt x="265" y="2989"/>
                  </a:lnTo>
                  <a:lnTo>
                    <a:pt x="271" y="2975"/>
                  </a:lnTo>
                  <a:lnTo>
                    <a:pt x="284" y="2946"/>
                  </a:lnTo>
                  <a:lnTo>
                    <a:pt x="295" y="2917"/>
                  </a:lnTo>
                  <a:lnTo>
                    <a:pt x="315" y="2856"/>
                  </a:lnTo>
                  <a:lnTo>
                    <a:pt x="334" y="2794"/>
                  </a:lnTo>
                  <a:lnTo>
                    <a:pt x="345" y="2763"/>
                  </a:lnTo>
                  <a:lnTo>
                    <a:pt x="356" y="2733"/>
                  </a:lnTo>
                  <a:lnTo>
                    <a:pt x="368" y="2703"/>
                  </a:lnTo>
                  <a:lnTo>
                    <a:pt x="382" y="2674"/>
                  </a:lnTo>
                  <a:lnTo>
                    <a:pt x="394" y="2653"/>
                  </a:lnTo>
                  <a:lnTo>
                    <a:pt x="408" y="2633"/>
                  </a:lnTo>
                  <a:lnTo>
                    <a:pt x="422" y="2613"/>
                  </a:lnTo>
                  <a:lnTo>
                    <a:pt x="436" y="2594"/>
                  </a:lnTo>
                  <a:lnTo>
                    <a:pt x="451" y="2575"/>
                  </a:lnTo>
                  <a:lnTo>
                    <a:pt x="468" y="2557"/>
                  </a:lnTo>
                  <a:lnTo>
                    <a:pt x="484" y="2539"/>
                  </a:lnTo>
                  <a:lnTo>
                    <a:pt x="500" y="2521"/>
                  </a:lnTo>
                  <a:lnTo>
                    <a:pt x="535" y="2486"/>
                  </a:lnTo>
                  <a:lnTo>
                    <a:pt x="570" y="2452"/>
                  </a:lnTo>
                  <a:lnTo>
                    <a:pt x="608" y="2418"/>
                  </a:lnTo>
                  <a:lnTo>
                    <a:pt x="645" y="2384"/>
                  </a:lnTo>
                  <a:lnTo>
                    <a:pt x="659" y="2371"/>
                  </a:lnTo>
                  <a:lnTo>
                    <a:pt x="671" y="2359"/>
                  </a:lnTo>
                  <a:lnTo>
                    <a:pt x="683" y="2345"/>
                  </a:lnTo>
                  <a:lnTo>
                    <a:pt x="694" y="2331"/>
                  </a:lnTo>
                  <a:lnTo>
                    <a:pt x="717" y="2302"/>
                  </a:lnTo>
                  <a:lnTo>
                    <a:pt x="739" y="2272"/>
                  </a:lnTo>
                  <a:lnTo>
                    <a:pt x="759" y="2242"/>
                  </a:lnTo>
                  <a:lnTo>
                    <a:pt x="781" y="2211"/>
                  </a:lnTo>
                  <a:lnTo>
                    <a:pt x="801" y="2182"/>
                  </a:lnTo>
                  <a:lnTo>
                    <a:pt x="823" y="2153"/>
                  </a:lnTo>
                  <a:lnTo>
                    <a:pt x="847" y="2127"/>
                  </a:lnTo>
                  <a:lnTo>
                    <a:pt x="870" y="2103"/>
                  </a:lnTo>
                  <a:lnTo>
                    <a:pt x="894" y="2078"/>
                  </a:lnTo>
                  <a:lnTo>
                    <a:pt x="919" y="2056"/>
                  </a:lnTo>
                  <a:lnTo>
                    <a:pt x="969" y="2011"/>
                  </a:lnTo>
                  <a:lnTo>
                    <a:pt x="1019" y="1969"/>
                  </a:lnTo>
                  <a:lnTo>
                    <a:pt x="1069" y="1927"/>
                  </a:lnTo>
                  <a:lnTo>
                    <a:pt x="1119" y="1883"/>
                  </a:lnTo>
                  <a:lnTo>
                    <a:pt x="1144" y="1862"/>
                  </a:lnTo>
                  <a:lnTo>
                    <a:pt x="1168" y="1840"/>
                  </a:lnTo>
                  <a:lnTo>
                    <a:pt x="1192" y="1816"/>
                  </a:lnTo>
                  <a:lnTo>
                    <a:pt x="1215" y="1793"/>
                  </a:lnTo>
                  <a:lnTo>
                    <a:pt x="1224" y="1785"/>
                  </a:lnTo>
                  <a:lnTo>
                    <a:pt x="1231" y="1776"/>
                  </a:lnTo>
                  <a:lnTo>
                    <a:pt x="1237" y="1767"/>
                  </a:lnTo>
                  <a:lnTo>
                    <a:pt x="1243" y="1758"/>
                  </a:lnTo>
                  <a:lnTo>
                    <a:pt x="1254" y="1739"/>
                  </a:lnTo>
                  <a:lnTo>
                    <a:pt x="1263" y="1719"/>
                  </a:lnTo>
                  <a:lnTo>
                    <a:pt x="1271" y="1698"/>
                  </a:lnTo>
                  <a:lnTo>
                    <a:pt x="1278" y="1678"/>
                  </a:lnTo>
                  <a:lnTo>
                    <a:pt x="1285" y="1658"/>
                  </a:lnTo>
                  <a:lnTo>
                    <a:pt x="1291" y="1637"/>
                  </a:lnTo>
                  <a:lnTo>
                    <a:pt x="1294" y="1626"/>
                  </a:lnTo>
                  <a:lnTo>
                    <a:pt x="1297" y="1615"/>
                  </a:lnTo>
                  <a:lnTo>
                    <a:pt x="1298" y="1604"/>
                  </a:lnTo>
                  <a:lnTo>
                    <a:pt x="1299" y="1593"/>
                  </a:lnTo>
                  <a:lnTo>
                    <a:pt x="1298" y="1582"/>
                  </a:lnTo>
                  <a:lnTo>
                    <a:pt x="1297" y="1572"/>
                  </a:lnTo>
                  <a:lnTo>
                    <a:pt x="1294" y="1563"/>
                  </a:lnTo>
                  <a:lnTo>
                    <a:pt x="1291" y="1556"/>
                  </a:lnTo>
                  <a:lnTo>
                    <a:pt x="1283" y="1547"/>
                  </a:lnTo>
                  <a:lnTo>
                    <a:pt x="1273" y="1538"/>
                  </a:lnTo>
                  <a:lnTo>
                    <a:pt x="1264" y="1531"/>
                  </a:lnTo>
                  <a:lnTo>
                    <a:pt x="1254" y="1524"/>
                  </a:lnTo>
                  <a:lnTo>
                    <a:pt x="1235" y="1511"/>
                  </a:lnTo>
                  <a:lnTo>
                    <a:pt x="1214" y="1500"/>
                  </a:lnTo>
                  <a:lnTo>
                    <a:pt x="1194" y="1490"/>
                  </a:lnTo>
                  <a:lnTo>
                    <a:pt x="1176" y="1479"/>
                  </a:lnTo>
                  <a:lnTo>
                    <a:pt x="1167" y="1472"/>
                  </a:lnTo>
                  <a:lnTo>
                    <a:pt x="1160" y="1465"/>
                  </a:lnTo>
                  <a:lnTo>
                    <a:pt x="1152" y="1458"/>
                  </a:lnTo>
                  <a:lnTo>
                    <a:pt x="1145" y="1448"/>
                  </a:lnTo>
                  <a:lnTo>
                    <a:pt x="1139" y="1439"/>
                  </a:lnTo>
                  <a:lnTo>
                    <a:pt x="1134" y="1430"/>
                  </a:lnTo>
                  <a:lnTo>
                    <a:pt x="1131" y="1420"/>
                  </a:lnTo>
                  <a:lnTo>
                    <a:pt x="1129" y="1410"/>
                  </a:lnTo>
                  <a:lnTo>
                    <a:pt x="1129" y="1400"/>
                  </a:lnTo>
                  <a:lnTo>
                    <a:pt x="1130" y="1390"/>
                  </a:lnTo>
                  <a:lnTo>
                    <a:pt x="1132" y="1379"/>
                  </a:lnTo>
                  <a:lnTo>
                    <a:pt x="1135" y="1369"/>
                  </a:lnTo>
                  <a:lnTo>
                    <a:pt x="1139" y="1360"/>
                  </a:lnTo>
                  <a:lnTo>
                    <a:pt x="1143" y="1350"/>
                  </a:lnTo>
                  <a:lnTo>
                    <a:pt x="1149" y="1341"/>
                  </a:lnTo>
                  <a:lnTo>
                    <a:pt x="1157" y="1331"/>
                  </a:lnTo>
                  <a:lnTo>
                    <a:pt x="1164" y="1322"/>
                  </a:lnTo>
                  <a:lnTo>
                    <a:pt x="1171" y="1313"/>
                  </a:lnTo>
                  <a:lnTo>
                    <a:pt x="1180" y="1306"/>
                  </a:lnTo>
                  <a:lnTo>
                    <a:pt x="1189" y="1298"/>
                  </a:lnTo>
                  <a:lnTo>
                    <a:pt x="1209" y="1288"/>
                  </a:lnTo>
                  <a:lnTo>
                    <a:pt x="1231" y="1278"/>
                  </a:lnTo>
                  <a:lnTo>
                    <a:pt x="1252" y="1269"/>
                  </a:lnTo>
                  <a:lnTo>
                    <a:pt x="1273" y="1259"/>
                  </a:lnTo>
                  <a:lnTo>
                    <a:pt x="1317" y="1243"/>
                  </a:lnTo>
                  <a:lnTo>
                    <a:pt x="1359" y="1227"/>
                  </a:lnTo>
                  <a:lnTo>
                    <a:pt x="1401" y="1210"/>
                  </a:lnTo>
                  <a:lnTo>
                    <a:pt x="1442" y="1190"/>
                  </a:lnTo>
                  <a:lnTo>
                    <a:pt x="1462" y="1180"/>
                  </a:lnTo>
                  <a:lnTo>
                    <a:pt x="1483" y="1168"/>
                  </a:lnTo>
                  <a:lnTo>
                    <a:pt x="1502" y="1156"/>
                  </a:lnTo>
                  <a:lnTo>
                    <a:pt x="1521" y="1143"/>
                  </a:lnTo>
                  <a:lnTo>
                    <a:pt x="1558" y="1115"/>
                  </a:lnTo>
                  <a:lnTo>
                    <a:pt x="1592" y="1088"/>
                  </a:lnTo>
                  <a:lnTo>
                    <a:pt x="1610" y="1075"/>
                  </a:lnTo>
                  <a:lnTo>
                    <a:pt x="1626" y="1060"/>
                  </a:lnTo>
                  <a:lnTo>
                    <a:pt x="1641" y="1045"/>
                  </a:lnTo>
                  <a:lnTo>
                    <a:pt x="1656" y="1030"/>
                  </a:lnTo>
                  <a:lnTo>
                    <a:pt x="1676" y="1007"/>
                  </a:lnTo>
                  <a:lnTo>
                    <a:pt x="1695" y="983"/>
                  </a:lnTo>
                  <a:lnTo>
                    <a:pt x="1713" y="961"/>
                  </a:lnTo>
                  <a:lnTo>
                    <a:pt x="1732" y="937"/>
                  </a:lnTo>
                  <a:lnTo>
                    <a:pt x="1748" y="915"/>
                  </a:lnTo>
                  <a:lnTo>
                    <a:pt x="1763" y="892"/>
                  </a:lnTo>
                  <a:lnTo>
                    <a:pt x="1777" y="867"/>
                  </a:lnTo>
                  <a:lnTo>
                    <a:pt x="1791" y="842"/>
                  </a:lnTo>
                  <a:lnTo>
                    <a:pt x="1805" y="811"/>
                  </a:lnTo>
                  <a:lnTo>
                    <a:pt x="1818" y="780"/>
                  </a:lnTo>
                  <a:lnTo>
                    <a:pt x="1831" y="748"/>
                  </a:lnTo>
                  <a:lnTo>
                    <a:pt x="1843" y="717"/>
                  </a:lnTo>
                  <a:lnTo>
                    <a:pt x="1855" y="684"/>
                  </a:lnTo>
                  <a:lnTo>
                    <a:pt x="1865" y="652"/>
                  </a:lnTo>
                  <a:lnTo>
                    <a:pt x="1873" y="618"/>
                  </a:lnTo>
                  <a:lnTo>
                    <a:pt x="1879" y="586"/>
                  </a:lnTo>
                  <a:lnTo>
                    <a:pt x="1881" y="570"/>
                  </a:lnTo>
                  <a:lnTo>
                    <a:pt x="1883" y="552"/>
                  </a:lnTo>
                  <a:lnTo>
                    <a:pt x="1884" y="536"/>
                  </a:lnTo>
                  <a:lnTo>
                    <a:pt x="1884" y="520"/>
                  </a:lnTo>
                  <a:lnTo>
                    <a:pt x="1884" y="504"/>
                  </a:lnTo>
                  <a:lnTo>
                    <a:pt x="1883" y="487"/>
                  </a:lnTo>
                  <a:lnTo>
                    <a:pt x="1881" y="470"/>
                  </a:lnTo>
                  <a:lnTo>
                    <a:pt x="1878" y="454"/>
                  </a:lnTo>
                  <a:lnTo>
                    <a:pt x="1874" y="438"/>
                  </a:lnTo>
                  <a:lnTo>
                    <a:pt x="1870" y="421"/>
                  </a:lnTo>
                  <a:lnTo>
                    <a:pt x="1865" y="405"/>
                  </a:lnTo>
                  <a:lnTo>
                    <a:pt x="1859" y="389"/>
                  </a:lnTo>
                  <a:lnTo>
                    <a:pt x="1851" y="374"/>
                  </a:lnTo>
                  <a:lnTo>
                    <a:pt x="1842" y="357"/>
                  </a:lnTo>
                  <a:lnTo>
                    <a:pt x="1833" y="342"/>
                  </a:lnTo>
                  <a:lnTo>
                    <a:pt x="1823" y="326"/>
                  </a:lnTo>
                  <a:lnTo>
                    <a:pt x="1816" y="318"/>
                  </a:lnTo>
                  <a:lnTo>
                    <a:pt x="1809" y="310"/>
                  </a:lnTo>
                  <a:lnTo>
                    <a:pt x="1802" y="302"/>
                  </a:lnTo>
                  <a:lnTo>
                    <a:pt x="1793" y="296"/>
                  </a:lnTo>
                  <a:lnTo>
                    <a:pt x="1775" y="285"/>
                  </a:lnTo>
                  <a:lnTo>
                    <a:pt x="1755" y="276"/>
                  </a:lnTo>
                  <a:lnTo>
                    <a:pt x="1735" y="267"/>
                  </a:lnTo>
                  <a:lnTo>
                    <a:pt x="1713" y="258"/>
                  </a:lnTo>
                  <a:lnTo>
                    <a:pt x="1703" y="253"/>
                  </a:lnTo>
                  <a:lnTo>
                    <a:pt x="1693" y="248"/>
                  </a:lnTo>
                  <a:lnTo>
                    <a:pt x="1682" y="241"/>
                  </a:lnTo>
                  <a:lnTo>
                    <a:pt x="1672" y="234"/>
                  </a:lnTo>
                  <a:lnTo>
                    <a:pt x="1661" y="225"/>
                  </a:lnTo>
                  <a:lnTo>
                    <a:pt x="1649" y="214"/>
                  </a:lnTo>
                  <a:lnTo>
                    <a:pt x="1639" y="202"/>
                  </a:lnTo>
                  <a:lnTo>
                    <a:pt x="1631" y="189"/>
                  </a:lnTo>
                  <a:lnTo>
                    <a:pt x="1623" y="175"/>
                  </a:lnTo>
                  <a:lnTo>
                    <a:pt x="1617" y="161"/>
                  </a:lnTo>
                  <a:lnTo>
                    <a:pt x="1613" y="147"/>
                  </a:lnTo>
                  <a:lnTo>
                    <a:pt x="1610" y="133"/>
                  </a:lnTo>
                  <a:lnTo>
                    <a:pt x="1609" y="126"/>
                  </a:lnTo>
                  <a:lnTo>
                    <a:pt x="1609" y="119"/>
                  </a:lnTo>
                  <a:lnTo>
                    <a:pt x="1610" y="111"/>
                  </a:lnTo>
                  <a:lnTo>
                    <a:pt x="1611" y="105"/>
                  </a:lnTo>
                  <a:lnTo>
                    <a:pt x="1612" y="98"/>
                  </a:lnTo>
                  <a:lnTo>
                    <a:pt x="1614" y="92"/>
                  </a:lnTo>
                  <a:lnTo>
                    <a:pt x="1617" y="86"/>
                  </a:lnTo>
                  <a:lnTo>
                    <a:pt x="1620" y="80"/>
                  </a:lnTo>
                  <a:lnTo>
                    <a:pt x="1624" y="75"/>
                  </a:lnTo>
                  <a:lnTo>
                    <a:pt x="1629" y="70"/>
                  </a:lnTo>
                  <a:lnTo>
                    <a:pt x="1634" y="65"/>
                  </a:lnTo>
                  <a:lnTo>
                    <a:pt x="1640" y="61"/>
                  </a:lnTo>
                  <a:lnTo>
                    <a:pt x="1647" y="57"/>
                  </a:lnTo>
                  <a:lnTo>
                    <a:pt x="1654" y="52"/>
                  </a:lnTo>
                  <a:lnTo>
                    <a:pt x="1663" y="49"/>
                  </a:lnTo>
                  <a:lnTo>
                    <a:pt x="1672" y="46"/>
                  </a:lnTo>
                  <a:lnTo>
                    <a:pt x="1689" y="43"/>
                  </a:lnTo>
                  <a:lnTo>
                    <a:pt x="1705" y="41"/>
                  </a:lnTo>
                  <a:lnTo>
                    <a:pt x="1723" y="41"/>
                  </a:lnTo>
                  <a:lnTo>
                    <a:pt x="1740" y="41"/>
                  </a:lnTo>
                  <a:lnTo>
                    <a:pt x="1756" y="44"/>
                  </a:lnTo>
                  <a:lnTo>
                    <a:pt x="1773" y="47"/>
                  </a:lnTo>
                  <a:lnTo>
                    <a:pt x="1791" y="51"/>
                  </a:lnTo>
                  <a:lnTo>
                    <a:pt x="1807" y="58"/>
                  </a:lnTo>
                  <a:lnTo>
                    <a:pt x="1809" y="45"/>
                  </a:lnTo>
                  <a:lnTo>
                    <a:pt x="1813" y="36"/>
                  </a:lnTo>
                  <a:lnTo>
                    <a:pt x="1818" y="27"/>
                  </a:lnTo>
                  <a:lnTo>
                    <a:pt x="1823" y="20"/>
                  </a:lnTo>
                  <a:lnTo>
                    <a:pt x="1829" y="14"/>
                  </a:lnTo>
                  <a:lnTo>
                    <a:pt x="1836" y="10"/>
                  </a:lnTo>
                  <a:lnTo>
                    <a:pt x="1844" y="6"/>
                  </a:lnTo>
                  <a:lnTo>
                    <a:pt x="1853" y="3"/>
                  </a:lnTo>
                  <a:lnTo>
                    <a:pt x="1861" y="1"/>
                  </a:lnTo>
                  <a:lnTo>
                    <a:pt x="1869" y="0"/>
                  </a:lnTo>
                  <a:lnTo>
                    <a:pt x="1877" y="0"/>
                  </a:lnTo>
                  <a:lnTo>
                    <a:pt x="1885" y="1"/>
                  </a:lnTo>
                  <a:lnTo>
                    <a:pt x="1893" y="2"/>
                  </a:lnTo>
                  <a:lnTo>
                    <a:pt x="1900" y="4"/>
                  </a:lnTo>
                  <a:lnTo>
                    <a:pt x="1907" y="6"/>
                  </a:lnTo>
                  <a:lnTo>
                    <a:pt x="1914" y="9"/>
                  </a:lnTo>
                  <a:lnTo>
                    <a:pt x="1930" y="21"/>
                  </a:lnTo>
                  <a:lnTo>
                    <a:pt x="1945" y="34"/>
                  </a:lnTo>
                  <a:lnTo>
                    <a:pt x="1958" y="48"/>
                  </a:lnTo>
                  <a:lnTo>
                    <a:pt x="1972" y="64"/>
                  </a:lnTo>
                  <a:lnTo>
                    <a:pt x="1977" y="71"/>
                  </a:lnTo>
                  <a:lnTo>
                    <a:pt x="1982" y="80"/>
                  </a:lnTo>
                  <a:lnTo>
                    <a:pt x="1987" y="88"/>
                  </a:lnTo>
                  <a:lnTo>
                    <a:pt x="1991" y="97"/>
                  </a:lnTo>
                  <a:lnTo>
                    <a:pt x="1994" y="106"/>
                  </a:lnTo>
                  <a:lnTo>
                    <a:pt x="1997" y="116"/>
                  </a:lnTo>
                  <a:lnTo>
                    <a:pt x="1999" y="127"/>
                  </a:lnTo>
                  <a:lnTo>
                    <a:pt x="2000" y="138"/>
                  </a:lnTo>
                  <a:close/>
                </a:path>
              </a:pathLst>
            </a:custGeom>
            <a:solidFill>
              <a:srgbClr val="A6A6A6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0" name="Freeform 150"/>
            <p:cNvSpPr>
              <a:spLocks noChangeArrowheads="1"/>
            </p:cNvSpPr>
            <p:nvPr/>
          </p:nvSpPr>
          <p:spPr bwMode="auto">
            <a:xfrm>
              <a:off x="368" y="39"/>
              <a:ext cx="140" cy="254"/>
            </a:xfrm>
            <a:custGeom>
              <a:avLst/>
              <a:gdLst>
                <a:gd name="T0" fmla="*/ 0 w 2234"/>
                <a:gd name="T1" fmla="*/ 0 h 4088"/>
                <a:gd name="T2" fmla="*/ 0 w 2234"/>
                <a:gd name="T3" fmla="*/ 0 h 4088"/>
                <a:gd name="T4" fmla="*/ 0 w 2234"/>
                <a:gd name="T5" fmla="*/ 0 h 4088"/>
                <a:gd name="T6" fmla="*/ 0 w 2234"/>
                <a:gd name="T7" fmla="*/ 0 h 4088"/>
                <a:gd name="T8" fmla="*/ 0 w 2234"/>
                <a:gd name="T9" fmla="*/ 0 h 4088"/>
                <a:gd name="T10" fmla="*/ 0 w 2234"/>
                <a:gd name="T11" fmla="*/ 0 h 4088"/>
                <a:gd name="T12" fmla="*/ 0 w 2234"/>
                <a:gd name="T13" fmla="*/ 0 h 4088"/>
                <a:gd name="T14" fmla="*/ 0 w 2234"/>
                <a:gd name="T15" fmla="*/ 0 h 4088"/>
                <a:gd name="T16" fmla="*/ 0 w 2234"/>
                <a:gd name="T17" fmla="*/ 0 h 4088"/>
                <a:gd name="T18" fmla="*/ 0 w 2234"/>
                <a:gd name="T19" fmla="*/ 0 h 4088"/>
                <a:gd name="T20" fmla="*/ 0 w 2234"/>
                <a:gd name="T21" fmla="*/ 0 h 4088"/>
                <a:gd name="T22" fmla="*/ 0 w 2234"/>
                <a:gd name="T23" fmla="*/ 0 h 4088"/>
                <a:gd name="T24" fmla="*/ 0 w 2234"/>
                <a:gd name="T25" fmla="*/ 0 h 4088"/>
                <a:gd name="T26" fmla="*/ 0 w 2234"/>
                <a:gd name="T27" fmla="*/ 0 h 4088"/>
                <a:gd name="T28" fmla="*/ 0 w 2234"/>
                <a:gd name="T29" fmla="*/ 0 h 4088"/>
                <a:gd name="T30" fmla="*/ 0 w 2234"/>
                <a:gd name="T31" fmla="*/ 0 h 4088"/>
                <a:gd name="T32" fmla="*/ 0 w 2234"/>
                <a:gd name="T33" fmla="*/ 0 h 4088"/>
                <a:gd name="T34" fmla="*/ 0 w 2234"/>
                <a:gd name="T35" fmla="*/ 0 h 4088"/>
                <a:gd name="T36" fmla="*/ 0 w 2234"/>
                <a:gd name="T37" fmla="*/ 0 h 4088"/>
                <a:gd name="T38" fmla="*/ 0 w 2234"/>
                <a:gd name="T39" fmla="*/ 0 h 4088"/>
                <a:gd name="T40" fmla="*/ 0 w 2234"/>
                <a:gd name="T41" fmla="*/ 0 h 4088"/>
                <a:gd name="T42" fmla="*/ 0 w 2234"/>
                <a:gd name="T43" fmla="*/ 0 h 4088"/>
                <a:gd name="T44" fmla="*/ 0 w 2234"/>
                <a:gd name="T45" fmla="*/ 0 h 4088"/>
                <a:gd name="T46" fmla="*/ 0 w 2234"/>
                <a:gd name="T47" fmla="*/ 0 h 4088"/>
                <a:gd name="T48" fmla="*/ 0 w 2234"/>
                <a:gd name="T49" fmla="*/ 0 h 4088"/>
                <a:gd name="T50" fmla="*/ 0 w 2234"/>
                <a:gd name="T51" fmla="*/ 0 h 4088"/>
                <a:gd name="T52" fmla="*/ 0 w 2234"/>
                <a:gd name="T53" fmla="*/ 0 h 4088"/>
                <a:gd name="T54" fmla="*/ 0 w 2234"/>
                <a:gd name="T55" fmla="*/ 0 h 4088"/>
                <a:gd name="T56" fmla="*/ 0 w 2234"/>
                <a:gd name="T57" fmla="*/ 0 h 4088"/>
                <a:gd name="T58" fmla="*/ 0 w 2234"/>
                <a:gd name="T59" fmla="*/ 0 h 4088"/>
                <a:gd name="T60" fmla="*/ 0 w 2234"/>
                <a:gd name="T61" fmla="*/ 0 h 4088"/>
                <a:gd name="T62" fmla="*/ 0 w 2234"/>
                <a:gd name="T63" fmla="*/ 0 h 4088"/>
                <a:gd name="T64" fmla="*/ 0 w 2234"/>
                <a:gd name="T65" fmla="*/ 0 h 4088"/>
                <a:gd name="T66" fmla="*/ 0 w 2234"/>
                <a:gd name="T67" fmla="*/ 0 h 4088"/>
                <a:gd name="T68" fmla="*/ 0 w 2234"/>
                <a:gd name="T69" fmla="*/ 0 h 4088"/>
                <a:gd name="T70" fmla="*/ 0 w 2234"/>
                <a:gd name="T71" fmla="*/ 0 h 4088"/>
                <a:gd name="T72" fmla="*/ 0 w 2234"/>
                <a:gd name="T73" fmla="*/ 0 h 4088"/>
                <a:gd name="T74" fmla="*/ 0 w 2234"/>
                <a:gd name="T75" fmla="*/ 0 h 4088"/>
                <a:gd name="T76" fmla="*/ 0 w 2234"/>
                <a:gd name="T77" fmla="*/ 0 h 4088"/>
                <a:gd name="T78" fmla="*/ 0 w 2234"/>
                <a:gd name="T79" fmla="*/ 0 h 4088"/>
                <a:gd name="T80" fmla="*/ 0 w 2234"/>
                <a:gd name="T81" fmla="*/ 0 h 4088"/>
                <a:gd name="T82" fmla="*/ 0 w 2234"/>
                <a:gd name="T83" fmla="*/ 0 h 4088"/>
                <a:gd name="T84" fmla="*/ 0 w 2234"/>
                <a:gd name="T85" fmla="*/ 0 h 4088"/>
                <a:gd name="T86" fmla="*/ 0 w 2234"/>
                <a:gd name="T87" fmla="*/ 0 h 4088"/>
                <a:gd name="T88" fmla="*/ 0 w 2234"/>
                <a:gd name="T89" fmla="*/ 0 h 4088"/>
                <a:gd name="T90" fmla="*/ 0 w 2234"/>
                <a:gd name="T91" fmla="*/ 0 h 4088"/>
                <a:gd name="T92" fmla="*/ 0 w 2234"/>
                <a:gd name="T93" fmla="*/ 0 h 4088"/>
                <a:gd name="T94" fmla="*/ 0 w 2234"/>
                <a:gd name="T95" fmla="*/ 0 h 4088"/>
                <a:gd name="T96" fmla="*/ 0 w 2234"/>
                <a:gd name="T97" fmla="*/ 0 h 4088"/>
                <a:gd name="T98" fmla="*/ 0 w 2234"/>
                <a:gd name="T99" fmla="*/ 0 h 4088"/>
                <a:gd name="T100" fmla="*/ 0 w 2234"/>
                <a:gd name="T101" fmla="*/ 0 h 4088"/>
                <a:gd name="T102" fmla="*/ 0 w 2234"/>
                <a:gd name="T103" fmla="*/ 0 h 4088"/>
                <a:gd name="T104" fmla="*/ 0 w 2234"/>
                <a:gd name="T105" fmla="*/ 0 h 4088"/>
                <a:gd name="T106" fmla="*/ 0 w 2234"/>
                <a:gd name="T107" fmla="*/ 0 h 4088"/>
                <a:gd name="T108" fmla="*/ 0 w 2234"/>
                <a:gd name="T109" fmla="*/ 0 h 4088"/>
                <a:gd name="T110" fmla="*/ 0 w 2234"/>
                <a:gd name="T111" fmla="*/ 0 h 4088"/>
                <a:gd name="T112" fmla="*/ 0 w 2234"/>
                <a:gd name="T113" fmla="*/ 0 h 4088"/>
                <a:gd name="T114" fmla="*/ 0 w 2234"/>
                <a:gd name="T115" fmla="*/ 0 h 4088"/>
                <a:gd name="T116" fmla="*/ 0 w 2234"/>
                <a:gd name="T117" fmla="*/ 0 h 4088"/>
                <a:gd name="T118" fmla="*/ 0 w 2234"/>
                <a:gd name="T119" fmla="*/ 0 h 4088"/>
                <a:gd name="T120" fmla="*/ 0 w 2234"/>
                <a:gd name="T121" fmla="*/ 0 h 4088"/>
                <a:gd name="T122" fmla="*/ 0 w 2234"/>
                <a:gd name="T123" fmla="*/ 0 h 4088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2234"/>
                <a:gd name="T187" fmla="*/ 0 h 4088"/>
                <a:gd name="T188" fmla="*/ 2234 w 2234"/>
                <a:gd name="T189" fmla="*/ 4088 h 4088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2234" h="4088">
                  <a:moveTo>
                    <a:pt x="1518" y="69"/>
                  </a:moveTo>
                  <a:lnTo>
                    <a:pt x="1528" y="64"/>
                  </a:lnTo>
                  <a:lnTo>
                    <a:pt x="1539" y="60"/>
                  </a:lnTo>
                  <a:lnTo>
                    <a:pt x="1549" y="57"/>
                  </a:lnTo>
                  <a:lnTo>
                    <a:pt x="1559" y="55"/>
                  </a:lnTo>
                  <a:lnTo>
                    <a:pt x="1569" y="55"/>
                  </a:lnTo>
                  <a:lnTo>
                    <a:pt x="1579" y="56"/>
                  </a:lnTo>
                  <a:lnTo>
                    <a:pt x="1589" y="57"/>
                  </a:lnTo>
                  <a:lnTo>
                    <a:pt x="1600" y="60"/>
                  </a:lnTo>
                  <a:lnTo>
                    <a:pt x="1620" y="66"/>
                  </a:lnTo>
                  <a:lnTo>
                    <a:pt x="1639" y="74"/>
                  </a:lnTo>
                  <a:lnTo>
                    <a:pt x="1660" y="82"/>
                  </a:lnTo>
                  <a:lnTo>
                    <a:pt x="1680" y="91"/>
                  </a:lnTo>
                  <a:lnTo>
                    <a:pt x="1684" y="69"/>
                  </a:lnTo>
                  <a:lnTo>
                    <a:pt x="1689" y="45"/>
                  </a:lnTo>
                  <a:lnTo>
                    <a:pt x="1691" y="33"/>
                  </a:lnTo>
                  <a:lnTo>
                    <a:pt x="1694" y="21"/>
                  </a:lnTo>
                  <a:lnTo>
                    <a:pt x="1698" y="10"/>
                  </a:lnTo>
                  <a:lnTo>
                    <a:pt x="1701" y="0"/>
                  </a:lnTo>
                  <a:lnTo>
                    <a:pt x="1712" y="22"/>
                  </a:lnTo>
                  <a:lnTo>
                    <a:pt x="1723" y="45"/>
                  </a:lnTo>
                  <a:lnTo>
                    <a:pt x="1731" y="70"/>
                  </a:lnTo>
                  <a:lnTo>
                    <a:pt x="1738" y="95"/>
                  </a:lnTo>
                  <a:lnTo>
                    <a:pt x="1751" y="146"/>
                  </a:lnTo>
                  <a:lnTo>
                    <a:pt x="1763" y="196"/>
                  </a:lnTo>
                  <a:lnTo>
                    <a:pt x="1770" y="221"/>
                  </a:lnTo>
                  <a:lnTo>
                    <a:pt x="1777" y="244"/>
                  </a:lnTo>
                  <a:lnTo>
                    <a:pt x="1787" y="268"/>
                  </a:lnTo>
                  <a:lnTo>
                    <a:pt x="1797" y="290"/>
                  </a:lnTo>
                  <a:lnTo>
                    <a:pt x="1803" y="301"/>
                  </a:lnTo>
                  <a:lnTo>
                    <a:pt x="1809" y="311"/>
                  </a:lnTo>
                  <a:lnTo>
                    <a:pt x="1815" y="321"/>
                  </a:lnTo>
                  <a:lnTo>
                    <a:pt x="1822" y="331"/>
                  </a:lnTo>
                  <a:lnTo>
                    <a:pt x="1830" y="340"/>
                  </a:lnTo>
                  <a:lnTo>
                    <a:pt x="1838" y="348"/>
                  </a:lnTo>
                  <a:lnTo>
                    <a:pt x="1848" y="357"/>
                  </a:lnTo>
                  <a:lnTo>
                    <a:pt x="1858" y="364"/>
                  </a:lnTo>
                  <a:lnTo>
                    <a:pt x="1867" y="371"/>
                  </a:lnTo>
                  <a:lnTo>
                    <a:pt x="1877" y="378"/>
                  </a:lnTo>
                  <a:lnTo>
                    <a:pt x="1887" y="383"/>
                  </a:lnTo>
                  <a:lnTo>
                    <a:pt x="1898" y="386"/>
                  </a:lnTo>
                  <a:lnTo>
                    <a:pt x="1909" y="389"/>
                  </a:lnTo>
                  <a:lnTo>
                    <a:pt x="1920" y="391"/>
                  </a:lnTo>
                  <a:lnTo>
                    <a:pt x="1931" y="392"/>
                  </a:lnTo>
                  <a:lnTo>
                    <a:pt x="1942" y="393"/>
                  </a:lnTo>
                  <a:lnTo>
                    <a:pt x="1966" y="392"/>
                  </a:lnTo>
                  <a:lnTo>
                    <a:pt x="1990" y="390"/>
                  </a:lnTo>
                  <a:lnTo>
                    <a:pt x="2014" y="386"/>
                  </a:lnTo>
                  <a:lnTo>
                    <a:pt x="2040" y="382"/>
                  </a:lnTo>
                  <a:lnTo>
                    <a:pt x="2064" y="379"/>
                  </a:lnTo>
                  <a:lnTo>
                    <a:pt x="2089" y="375"/>
                  </a:lnTo>
                  <a:lnTo>
                    <a:pt x="2115" y="373"/>
                  </a:lnTo>
                  <a:lnTo>
                    <a:pt x="2139" y="373"/>
                  </a:lnTo>
                  <a:lnTo>
                    <a:pt x="2151" y="374"/>
                  </a:lnTo>
                  <a:lnTo>
                    <a:pt x="2164" y="377"/>
                  </a:lnTo>
                  <a:lnTo>
                    <a:pt x="2176" y="380"/>
                  </a:lnTo>
                  <a:lnTo>
                    <a:pt x="2188" y="383"/>
                  </a:lnTo>
                  <a:lnTo>
                    <a:pt x="2199" y="388"/>
                  </a:lnTo>
                  <a:lnTo>
                    <a:pt x="2211" y="393"/>
                  </a:lnTo>
                  <a:lnTo>
                    <a:pt x="2223" y="400"/>
                  </a:lnTo>
                  <a:lnTo>
                    <a:pt x="2234" y="408"/>
                  </a:lnTo>
                  <a:lnTo>
                    <a:pt x="2199" y="413"/>
                  </a:lnTo>
                  <a:lnTo>
                    <a:pt x="2164" y="417"/>
                  </a:lnTo>
                  <a:lnTo>
                    <a:pt x="2128" y="421"/>
                  </a:lnTo>
                  <a:lnTo>
                    <a:pt x="2092" y="424"/>
                  </a:lnTo>
                  <a:lnTo>
                    <a:pt x="2056" y="428"/>
                  </a:lnTo>
                  <a:lnTo>
                    <a:pt x="2019" y="432"/>
                  </a:lnTo>
                  <a:lnTo>
                    <a:pt x="1982" y="438"/>
                  </a:lnTo>
                  <a:lnTo>
                    <a:pt x="1943" y="446"/>
                  </a:lnTo>
                  <a:lnTo>
                    <a:pt x="1932" y="450"/>
                  </a:lnTo>
                  <a:lnTo>
                    <a:pt x="1922" y="457"/>
                  </a:lnTo>
                  <a:lnTo>
                    <a:pt x="1912" y="464"/>
                  </a:lnTo>
                  <a:lnTo>
                    <a:pt x="1903" y="472"/>
                  </a:lnTo>
                  <a:lnTo>
                    <a:pt x="1896" y="480"/>
                  </a:lnTo>
                  <a:lnTo>
                    <a:pt x="1891" y="487"/>
                  </a:lnTo>
                  <a:lnTo>
                    <a:pt x="1887" y="494"/>
                  </a:lnTo>
                  <a:lnTo>
                    <a:pt x="1884" y="498"/>
                  </a:lnTo>
                  <a:lnTo>
                    <a:pt x="1860" y="546"/>
                  </a:lnTo>
                  <a:lnTo>
                    <a:pt x="1835" y="594"/>
                  </a:lnTo>
                  <a:lnTo>
                    <a:pt x="1813" y="642"/>
                  </a:lnTo>
                  <a:lnTo>
                    <a:pt x="1790" y="690"/>
                  </a:lnTo>
                  <a:lnTo>
                    <a:pt x="1767" y="737"/>
                  </a:lnTo>
                  <a:lnTo>
                    <a:pt x="1745" y="785"/>
                  </a:lnTo>
                  <a:lnTo>
                    <a:pt x="1722" y="832"/>
                  </a:lnTo>
                  <a:lnTo>
                    <a:pt x="1698" y="878"/>
                  </a:lnTo>
                  <a:lnTo>
                    <a:pt x="1674" y="924"/>
                  </a:lnTo>
                  <a:lnTo>
                    <a:pt x="1648" y="969"/>
                  </a:lnTo>
                  <a:lnTo>
                    <a:pt x="1622" y="1014"/>
                  </a:lnTo>
                  <a:lnTo>
                    <a:pt x="1594" y="1056"/>
                  </a:lnTo>
                  <a:lnTo>
                    <a:pt x="1578" y="1077"/>
                  </a:lnTo>
                  <a:lnTo>
                    <a:pt x="1563" y="1098"/>
                  </a:lnTo>
                  <a:lnTo>
                    <a:pt x="1548" y="1118"/>
                  </a:lnTo>
                  <a:lnTo>
                    <a:pt x="1532" y="1137"/>
                  </a:lnTo>
                  <a:lnTo>
                    <a:pt x="1514" y="1158"/>
                  </a:lnTo>
                  <a:lnTo>
                    <a:pt x="1497" y="1176"/>
                  </a:lnTo>
                  <a:lnTo>
                    <a:pt x="1479" y="1195"/>
                  </a:lnTo>
                  <a:lnTo>
                    <a:pt x="1459" y="1214"/>
                  </a:lnTo>
                  <a:lnTo>
                    <a:pt x="1434" y="1234"/>
                  </a:lnTo>
                  <a:lnTo>
                    <a:pt x="1406" y="1253"/>
                  </a:lnTo>
                  <a:lnTo>
                    <a:pt x="1377" y="1274"/>
                  </a:lnTo>
                  <a:lnTo>
                    <a:pt x="1349" y="1294"/>
                  </a:lnTo>
                  <a:lnTo>
                    <a:pt x="1335" y="1304"/>
                  </a:lnTo>
                  <a:lnTo>
                    <a:pt x="1324" y="1314"/>
                  </a:lnTo>
                  <a:lnTo>
                    <a:pt x="1313" y="1325"/>
                  </a:lnTo>
                  <a:lnTo>
                    <a:pt x="1303" y="1337"/>
                  </a:lnTo>
                  <a:lnTo>
                    <a:pt x="1295" y="1349"/>
                  </a:lnTo>
                  <a:lnTo>
                    <a:pt x="1289" y="1360"/>
                  </a:lnTo>
                  <a:lnTo>
                    <a:pt x="1287" y="1366"/>
                  </a:lnTo>
                  <a:lnTo>
                    <a:pt x="1285" y="1373"/>
                  </a:lnTo>
                  <a:lnTo>
                    <a:pt x="1284" y="1379"/>
                  </a:lnTo>
                  <a:lnTo>
                    <a:pt x="1283" y="1385"/>
                  </a:lnTo>
                  <a:lnTo>
                    <a:pt x="1280" y="1422"/>
                  </a:lnTo>
                  <a:lnTo>
                    <a:pt x="1275" y="1459"/>
                  </a:lnTo>
                  <a:lnTo>
                    <a:pt x="1269" y="1494"/>
                  </a:lnTo>
                  <a:lnTo>
                    <a:pt x="1262" y="1529"/>
                  </a:lnTo>
                  <a:lnTo>
                    <a:pt x="1253" y="1562"/>
                  </a:lnTo>
                  <a:lnTo>
                    <a:pt x="1243" y="1596"/>
                  </a:lnTo>
                  <a:lnTo>
                    <a:pt x="1232" y="1628"/>
                  </a:lnTo>
                  <a:lnTo>
                    <a:pt x="1220" y="1660"/>
                  </a:lnTo>
                  <a:lnTo>
                    <a:pt x="1205" y="1691"/>
                  </a:lnTo>
                  <a:lnTo>
                    <a:pt x="1190" y="1722"/>
                  </a:lnTo>
                  <a:lnTo>
                    <a:pt x="1174" y="1752"/>
                  </a:lnTo>
                  <a:lnTo>
                    <a:pt x="1157" y="1782"/>
                  </a:lnTo>
                  <a:lnTo>
                    <a:pt x="1139" y="1810"/>
                  </a:lnTo>
                  <a:lnTo>
                    <a:pt x="1120" y="1839"/>
                  </a:lnTo>
                  <a:lnTo>
                    <a:pt x="1100" y="1867"/>
                  </a:lnTo>
                  <a:lnTo>
                    <a:pt x="1078" y="1894"/>
                  </a:lnTo>
                  <a:lnTo>
                    <a:pt x="1057" y="1921"/>
                  </a:lnTo>
                  <a:lnTo>
                    <a:pt x="1035" y="1947"/>
                  </a:lnTo>
                  <a:lnTo>
                    <a:pt x="1011" y="1974"/>
                  </a:lnTo>
                  <a:lnTo>
                    <a:pt x="988" y="1999"/>
                  </a:lnTo>
                  <a:lnTo>
                    <a:pt x="963" y="2023"/>
                  </a:lnTo>
                  <a:lnTo>
                    <a:pt x="938" y="2049"/>
                  </a:lnTo>
                  <a:lnTo>
                    <a:pt x="913" y="2072"/>
                  </a:lnTo>
                  <a:lnTo>
                    <a:pt x="887" y="2097"/>
                  </a:lnTo>
                  <a:lnTo>
                    <a:pt x="834" y="2143"/>
                  </a:lnTo>
                  <a:lnTo>
                    <a:pt x="780" y="2189"/>
                  </a:lnTo>
                  <a:lnTo>
                    <a:pt x="725" y="2234"/>
                  </a:lnTo>
                  <a:lnTo>
                    <a:pt x="670" y="2277"/>
                  </a:lnTo>
                  <a:lnTo>
                    <a:pt x="662" y="2285"/>
                  </a:lnTo>
                  <a:lnTo>
                    <a:pt x="653" y="2292"/>
                  </a:lnTo>
                  <a:lnTo>
                    <a:pt x="643" y="2301"/>
                  </a:lnTo>
                  <a:lnTo>
                    <a:pt x="634" y="2310"/>
                  </a:lnTo>
                  <a:lnTo>
                    <a:pt x="626" y="2320"/>
                  </a:lnTo>
                  <a:lnTo>
                    <a:pt x="617" y="2330"/>
                  </a:lnTo>
                  <a:lnTo>
                    <a:pt x="610" y="2341"/>
                  </a:lnTo>
                  <a:lnTo>
                    <a:pt x="603" y="2352"/>
                  </a:lnTo>
                  <a:lnTo>
                    <a:pt x="597" y="2363"/>
                  </a:lnTo>
                  <a:lnTo>
                    <a:pt x="592" y="2373"/>
                  </a:lnTo>
                  <a:lnTo>
                    <a:pt x="589" y="2383"/>
                  </a:lnTo>
                  <a:lnTo>
                    <a:pt x="586" y="2393"/>
                  </a:lnTo>
                  <a:lnTo>
                    <a:pt x="586" y="2397"/>
                  </a:lnTo>
                  <a:lnTo>
                    <a:pt x="586" y="2402"/>
                  </a:lnTo>
                  <a:lnTo>
                    <a:pt x="587" y="2406"/>
                  </a:lnTo>
                  <a:lnTo>
                    <a:pt x="589" y="2410"/>
                  </a:lnTo>
                  <a:lnTo>
                    <a:pt x="591" y="2414"/>
                  </a:lnTo>
                  <a:lnTo>
                    <a:pt x="593" y="2417"/>
                  </a:lnTo>
                  <a:lnTo>
                    <a:pt x="596" y="2420"/>
                  </a:lnTo>
                  <a:lnTo>
                    <a:pt x="600" y="2423"/>
                  </a:lnTo>
                  <a:lnTo>
                    <a:pt x="619" y="2434"/>
                  </a:lnTo>
                  <a:lnTo>
                    <a:pt x="638" y="2445"/>
                  </a:lnTo>
                  <a:lnTo>
                    <a:pt x="660" y="2454"/>
                  </a:lnTo>
                  <a:lnTo>
                    <a:pt x="682" y="2462"/>
                  </a:lnTo>
                  <a:lnTo>
                    <a:pt x="704" y="2469"/>
                  </a:lnTo>
                  <a:lnTo>
                    <a:pt x="727" y="2475"/>
                  </a:lnTo>
                  <a:lnTo>
                    <a:pt x="749" y="2479"/>
                  </a:lnTo>
                  <a:lnTo>
                    <a:pt x="771" y="2482"/>
                  </a:lnTo>
                  <a:lnTo>
                    <a:pt x="770" y="2485"/>
                  </a:lnTo>
                  <a:lnTo>
                    <a:pt x="770" y="2488"/>
                  </a:lnTo>
                  <a:lnTo>
                    <a:pt x="771" y="2490"/>
                  </a:lnTo>
                  <a:lnTo>
                    <a:pt x="773" y="2492"/>
                  </a:lnTo>
                  <a:lnTo>
                    <a:pt x="780" y="2496"/>
                  </a:lnTo>
                  <a:lnTo>
                    <a:pt x="786" y="2500"/>
                  </a:lnTo>
                  <a:lnTo>
                    <a:pt x="792" y="2503"/>
                  </a:lnTo>
                  <a:lnTo>
                    <a:pt x="795" y="2507"/>
                  </a:lnTo>
                  <a:lnTo>
                    <a:pt x="796" y="2508"/>
                  </a:lnTo>
                  <a:lnTo>
                    <a:pt x="795" y="2510"/>
                  </a:lnTo>
                  <a:lnTo>
                    <a:pt x="792" y="2512"/>
                  </a:lnTo>
                  <a:lnTo>
                    <a:pt x="788" y="2514"/>
                  </a:lnTo>
                  <a:lnTo>
                    <a:pt x="774" y="2517"/>
                  </a:lnTo>
                  <a:lnTo>
                    <a:pt x="761" y="2519"/>
                  </a:lnTo>
                  <a:lnTo>
                    <a:pt x="749" y="2519"/>
                  </a:lnTo>
                  <a:lnTo>
                    <a:pt x="736" y="2519"/>
                  </a:lnTo>
                  <a:lnTo>
                    <a:pt x="709" y="2516"/>
                  </a:lnTo>
                  <a:lnTo>
                    <a:pt x="684" y="2511"/>
                  </a:lnTo>
                  <a:lnTo>
                    <a:pt x="659" y="2506"/>
                  </a:lnTo>
                  <a:lnTo>
                    <a:pt x="633" y="2503"/>
                  </a:lnTo>
                  <a:lnTo>
                    <a:pt x="620" y="2503"/>
                  </a:lnTo>
                  <a:lnTo>
                    <a:pt x="608" y="2504"/>
                  </a:lnTo>
                  <a:lnTo>
                    <a:pt x="596" y="2505"/>
                  </a:lnTo>
                  <a:lnTo>
                    <a:pt x="583" y="2508"/>
                  </a:lnTo>
                  <a:lnTo>
                    <a:pt x="561" y="2516"/>
                  </a:lnTo>
                  <a:lnTo>
                    <a:pt x="539" y="2525"/>
                  </a:lnTo>
                  <a:lnTo>
                    <a:pt x="516" y="2533"/>
                  </a:lnTo>
                  <a:lnTo>
                    <a:pt x="494" y="2544"/>
                  </a:lnTo>
                  <a:lnTo>
                    <a:pt x="472" y="2554"/>
                  </a:lnTo>
                  <a:lnTo>
                    <a:pt x="450" y="2566"/>
                  </a:lnTo>
                  <a:lnTo>
                    <a:pt x="440" y="2572"/>
                  </a:lnTo>
                  <a:lnTo>
                    <a:pt x="431" y="2579"/>
                  </a:lnTo>
                  <a:lnTo>
                    <a:pt x="421" y="2586"/>
                  </a:lnTo>
                  <a:lnTo>
                    <a:pt x="412" y="2594"/>
                  </a:lnTo>
                  <a:lnTo>
                    <a:pt x="397" y="2607"/>
                  </a:lnTo>
                  <a:lnTo>
                    <a:pt x="383" y="2619"/>
                  </a:lnTo>
                  <a:lnTo>
                    <a:pt x="370" y="2632"/>
                  </a:lnTo>
                  <a:lnTo>
                    <a:pt x="357" y="2645"/>
                  </a:lnTo>
                  <a:lnTo>
                    <a:pt x="345" y="2658"/>
                  </a:lnTo>
                  <a:lnTo>
                    <a:pt x="333" y="2672"/>
                  </a:lnTo>
                  <a:lnTo>
                    <a:pt x="323" y="2686"/>
                  </a:lnTo>
                  <a:lnTo>
                    <a:pt x="313" y="2700"/>
                  </a:lnTo>
                  <a:lnTo>
                    <a:pt x="303" y="2714"/>
                  </a:lnTo>
                  <a:lnTo>
                    <a:pt x="295" y="2730"/>
                  </a:lnTo>
                  <a:lnTo>
                    <a:pt x="286" y="2745"/>
                  </a:lnTo>
                  <a:lnTo>
                    <a:pt x="278" y="2760"/>
                  </a:lnTo>
                  <a:lnTo>
                    <a:pt x="270" y="2776"/>
                  </a:lnTo>
                  <a:lnTo>
                    <a:pt x="263" y="2793"/>
                  </a:lnTo>
                  <a:lnTo>
                    <a:pt x="257" y="2809"/>
                  </a:lnTo>
                  <a:lnTo>
                    <a:pt x="250" y="2826"/>
                  </a:lnTo>
                  <a:lnTo>
                    <a:pt x="246" y="2838"/>
                  </a:lnTo>
                  <a:lnTo>
                    <a:pt x="242" y="2850"/>
                  </a:lnTo>
                  <a:lnTo>
                    <a:pt x="240" y="2864"/>
                  </a:lnTo>
                  <a:lnTo>
                    <a:pt x="238" y="2877"/>
                  </a:lnTo>
                  <a:lnTo>
                    <a:pt x="235" y="2905"/>
                  </a:lnTo>
                  <a:lnTo>
                    <a:pt x="234" y="2933"/>
                  </a:lnTo>
                  <a:lnTo>
                    <a:pt x="232" y="2961"/>
                  </a:lnTo>
                  <a:lnTo>
                    <a:pt x="229" y="2989"/>
                  </a:lnTo>
                  <a:lnTo>
                    <a:pt x="226" y="3002"/>
                  </a:lnTo>
                  <a:lnTo>
                    <a:pt x="223" y="3015"/>
                  </a:lnTo>
                  <a:lnTo>
                    <a:pt x="219" y="3028"/>
                  </a:lnTo>
                  <a:lnTo>
                    <a:pt x="213" y="3040"/>
                  </a:lnTo>
                  <a:lnTo>
                    <a:pt x="200" y="3062"/>
                  </a:lnTo>
                  <a:lnTo>
                    <a:pt x="187" y="3083"/>
                  </a:lnTo>
                  <a:lnTo>
                    <a:pt x="175" y="3105"/>
                  </a:lnTo>
                  <a:lnTo>
                    <a:pt x="163" y="3129"/>
                  </a:lnTo>
                  <a:lnTo>
                    <a:pt x="153" y="3151"/>
                  </a:lnTo>
                  <a:lnTo>
                    <a:pt x="144" y="3173"/>
                  </a:lnTo>
                  <a:lnTo>
                    <a:pt x="141" y="3184"/>
                  </a:lnTo>
                  <a:lnTo>
                    <a:pt x="139" y="3194"/>
                  </a:lnTo>
                  <a:lnTo>
                    <a:pt x="138" y="3203"/>
                  </a:lnTo>
                  <a:lnTo>
                    <a:pt x="137" y="3212"/>
                  </a:lnTo>
                  <a:lnTo>
                    <a:pt x="138" y="3291"/>
                  </a:lnTo>
                  <a:lnTo>
                    <a:pt x="141" y="3370"/>
                  </a:lnTo>
                  <a:lnTo>
                    <a:pt x="143" y="3409"/>
                  </a:lnTo>
                  <a:lnTo>
                    <a:pt x="145" y="3449"/>
                  </a:lnTo>
                  <a:lnTo>
                    <a:pt x="148" y="3487"/>
                  </a:lnTo>
                  <a:lnTo>
                    <a:pt x="153" y="3527"/>
                  </a:lnTo>
                  <a:lnTo>
                    <a:pt x="157" y="3567"/>
                  </a:lnTo>
                  <a:lnTo>
                    <a:pt x="162" y="3606"/>
                  </a:lnTo>
                  <a:lnTo>
                    <a:pt x="168" y="3646"/>
                  </a:lnTo>
                  <a:lnTo>
                    <a:pt x="174" y="3687"/>
                  </a:lnTo>
                  <a:lnTo>
                    <a:pt x="181" y="3726"/>
                  </a:lnTo>
                  <a:lnTo>
                    <a:pt x="189" y="3766"/>
                  </a:lnTo>
                  <a:lnTo>
                    <a:pt x="198" y="3807"/>
                  </a:lnTo>
                  <a:lnTo>
                    <a:pt x="207" y="3846"/>
                  </a:lnTo>
                  <a:lnTo>
                    <a:pt x="210" y="3862"/>
                  </a:lnTo>
                  <a:lnTo>
                    <a:pt x="213" y="3878"/>
                  </a:lnTo>
                  <a:lnTo>
                    <a:pt x="215" y="3894"/>
                  </a:lnTo>
                  <a:lnTo>
                    <a:pt x="216" y="3911"/>
                  </a:lnTo>
                  <a:lnTo>
                    <a:pt x="217" y="3927"/>
                  </a:lnTo>
                  <a:lnTo>
                    <a:pt x="216" y="3945"/>
                  </a:lnTo>
                  <a:lnTo>
                    <a:pt x="214" y="3961"/>
                  </a:lnTo>
                  <a:lnTo>
                    <a:pt x="210" y="3977"/>
                  </a:lnTo>
                  <a:lnTo>
                    <a:pt x="206" y="3993"/>
                  </a:lnTo>
                  <a:lnTo>
                    <a:pt x="200" y="4010"/>
                  </a:lnTo>
                  <a:lnTo>
                    <a:pt x="192" y="4025"/>
                  </a:lnTo>
                  <a:lnTo>
                    <a:pt x="183" y="4039"/>
                  </a:lnTo>
                  <a:lnTo>
                    <a:pt x="177" y="4046"/>
                  </a:lnTo>
                  <a:lnTo>
                    <a:pt x="171" y="4053"/>
                  </a:lnTo>
                  <a:lnTo>
                    <a:pt x="164" y="4060"/>
                  </a:lnTo>
                  <a:lnTo>
                    <a:pt x="157" y="4066"/>
                  </a:lnTo>
                  <a:lnTo>
                    <a:pt x="148" y="4072"/>
                  </a:lnTo>
                  <a:lnTo>
                    <a:pt x="140" y="4078"/>
                  </a:lnTo>
                  <a:lnTo>
                    <a:pt x="131" y="4083"/>
                  </a:lnTo>
                  <a:lnTo>
                    <a:pt x="121" y="4088"/>
                  </a:lnTo>
                  <a:lnTo>
                    <a:pt x="132" y="4050"/>
                  </a:lnTo>
                  <a:lnTo>
                    <a:pt x="142" y="4013"/>
                  </a:lnTo>
                  <a:lnTo>
                    <a:pt x="153" y="3975"/>
                  </a:lnTo>
                  <a:lnTo>
                    <a:pt x="161" y="3938"/>
                  </a:lnTo>
                  <a:lnTo>
                    <a:pt x="165" y="3918"/>
                  </a:lnTo>
                  <a:lnTo>
                    <a:pt x="168" y="3899"/>
                  </a:lnTo>
                  <a:lnTo>
                    <a:pt x="170" y="3881"/>
                  </a:lnTo>
                  <a:lnTo>
                    <a:pt x="171" y="3861"/>
                  </a:lnTo>
                  <a:lnTo>
                    <a:pt x="171" y="3841"/>
                  </a:lnTo>
                  <a:lnTo>
                    <a:pt x="170" y="3822"/>
                  </a:lnTo>
                  <a:lnTo>
                    <a:pt x="168" y="3802"/>
                  </a:lnTo>
                  <a:lnTo>
                    <a:pt x="165" y="3782"/>
                  </a:lnTo>
                  <a:lnTo>
                    <a:pt x="150" y="3708"/>
                  </a:lnTo>
                  <a:lnTo>
                    <a:pt x="135" y="3636"/>
                  </a:lnTo>
                  <a:lnTo>
                    <a:pt x="123" y="3564"/>
                  </a:lnTo>
                  <a:lnTo>
                    <a:pt x="110" y="3492"/>
                  </a:lnTo>
                  <a:lnTo>
                    <a:pt x="98" y="3420"/>
                  </a:lnTo>
                  <a:lnTo>
                    <a:pt x="83" y="3348"/>
                  </a:lnTo>
                  <a:lnTo>
                    <a:pt x="68" y="3275"/>
                  </a:lnTo>
                  <a:lnTo>
                    <a:pt x="52" y="3202"/>
                  </a:lnTo>
                  <a:lnTo>
                    <a:pt x="50" y="3196"/>
                  </a:lnTo>
                  <a:lnTo>
                    <a:pt x="47" y="3190"/>
                  </a:lnTo>
                  <a:lnTo>
                    <a:pt x="43" y="3184"/>
                  </a:lnTo>
                  <a:lnTo>
                    <a:pt x="38" y="3178"/>
                  </a:lnTo>
                  <a:lnTo>
                    <a:pt x="28" y="3165"/>
                  </a:lnTo>
                  <a:lnTo>
                    <a:pt x="16" y="3154"/>
                  </a:lnTo>
                  <a:lnTo>
                    <a:pt x="11" y="3148"/>
                  </a:lnTo>
                  <a:lnTo>
                    <a:pt x="6" y="3143"/>
                  </a:lnTo>
                  <a:lnTo>
                    <a:pt x="3" y="3137"/>
                  </a:lnTo>
                  <a:lnTo>
                    <a:pt x="1" y="3132"/>
                  </a:lnTo>
                  <a:lnTo>
                    <a:pt x="0" y="3126"/>
                  </a:lnTo>
                  <a:lnTo>
                    <a:pt x="1" y="3121"/>
                  </a:lnTo>
                  <a:lnTo>
                    <a:pt x="4" y="3116"/>
                  </a:lnTo>
                  <a:lnTo>
                    <a:pt x="8" y="3111"/>
                  </a:lnTo>
                  <a:lnTo>
                    <a:pt x="12" y="3106"/>
                  </a:lnTo>
                  <a:lnTo>
                    <a:pt x="16" y="3104"/>
                  </a:lnTo>
                  <a:lnTo>
                    <a:pt x="22" y="3102"/>
                  </a:lnTo>
                  <a:lnTo>
                    <a:pt x="29" y="3101"/>
                  </a:lnTo>
                  <a:lnTo>
                    <a:pt x="42" y="3099"/>
                  </a:lnTo>
                  <a:lnTo>
                    <a:pt x="56" y="3099"/>
                  </a:lnTo>
                  <a:lnTo>
                    <a:pt x="70" y="3099"/>
                  </a:lnTo>
                  <a:lnTo>
                    <a:pt x="83" y="3098"/>
                  </a:lnTo>
                  <a:lnTo>
                    <a:pt x="89" y="3097"/>
                  </a:lnTo>
                  <a:lnTo>
                    <a:pt x="94" y="3095"/>
                  </a:lnTo>
                  <a:lnTo>
                    <a:pt x="98" y="3092"/>
                  </a:lnTo>
                  <a:lnTo>
                    <a:pt x="100" y="3089"/>
                  </a:lnTo>
                  <a:lnTo>
                    <a:pt x="111" y="3064"/>
                  </a:lnTo>
                  <a:lnTo>
                    <a:pt x="121" y="3038"/>
                  </a:lnTo>
                  <a:lnTo>
                    <a:pt x="131" y="3012"/>
                  </a:lnTo>
                  <a:lnTo>
                    <a:pt x="140" y="2987"/>
                  </a:lnTo>
                  <a:lnTo>
                    <a:pt x="158" y="2935"/>
                  </a:lnTo>
                  <a:lnTo>
                    <a:pt x="175" y="2883"/>
                  </a:lnTo>
                  <a:lnTo>
                    <a:pt x="191" y="2831"/>
                  </a:lnTo>
                  <a:lnTo>
                    <a:pt x="208" y="2779"/>
                  </a:lnTo>
                  <a:lnTo>
                    <a:pt x="226" y="2730"/>
                  </a:lnTo>
                  <a:lnTo>
                    <a:pt x="245" y="2681"/>
                  </a:lnTo>
                  <a:lnTo>
                    <a:pt x="252" y="2668"/>
                  </a:lnTo>
                  <a:lnTo>
                    <a:pt x="259" y="2655"/>
                  </a:lnTo>
                  <a:lnTo>
                    <a:pt x="267" y="2643"/>
                  </a:lnTo>
                  <a:lnTo>
                    <a:pt x="276" y="2631"/>
                  </a:lnTo>
                  <a:lnTo>
                    <a:pt x="293" y="2609"/>
                  </a:lnTo>
                  <a:lnTo>
                    <a:pt x="311" y="2586"/>
                  </a:lnTo>
                  <a:lnTo>
                    <a:pt x="331" y="2566"/>
                  </a:lnTo>
                  <a:lnTo>
                    <a:pt x="352" y="2546"/>
                  </a:lnTo>
                  <a:lnTo>
                    <a:pt x="373" y="2525"/>
                  </a:lnTo>
                  <a:lnTo>
                    <a:pt x="395" y="2505"/>
                  </a:lnTo>
                  <a:lnTo>
                    <a:pt x="417" y="2486"/>
                  </a:lnTo>
                  <a:lnTo>
                    <a:pt x="439" y="2465"/>
                  </a:lnTo>
                  <a:lnTo>
                    <a:pt x="460" y="2444"/>
                  </a:lnTo>
                  <a:lnTo>
                    <a:pt x="482" y="2423"/>
                  </a:lnTo>
                  <a:lnTo>
                    <a:pt x="502" y="2400"/>
                  </a:lnTo>
                  <a:lnTo>
                    <a:pt x="521" y="2377"/>
                  </a:lnTo>
                  <a:lnTo>
                    <a:pt x="540" y="2353"/>
                  </a:lnTo>
                  <a:lnTo>
                    <a:pt x="557" y="2326"/>
                  </a:lnTo>
                  <a:lnTo>
                    <a:pt x="563" y="2319"/>
                  </a:lnTo>
                  <a:lnTo>
                    <a:pt x="568" y="2313"/>
                  </a:lnTo>
                  <a:lnTo>
                    <a:pt x="573" y="2306"/>
                  </a:lnTo>
                  <a:lnTo>
                    <a:pt x="577" y="2298"/>
                  </a:lnTo>
                  <a:lnTo>
                    <a:pt x="586" y="2283"/>
                  </a:lnTo>
                  <a:lnTo>
                    <a:pt x="595" y="2266"/>
                  </a:lnTo>
                  <a:lnTo>
                    <a:pt x="603" y="2249"/>
                  </a:lnTo>
                  <a:lnTo>
                    <a:pt x="611" y="2233"/>
                  </a:lnTo>
                  <a:lnTo>
                    <a:pt x="621" y="2217"/>
                  </a:lnTo>
                  <a:lnTo>
                    <a:pt x="632" y="2202"/>
                  </a:lnTo>
                  <a:lnTo>
                    <a:pt x="654" y="2180"/>
                  </a:lnTo>
                  <a:lnTo>
                    <a:pt x="675" y="2158"/>
                  </a:lnTo>
                  <a:lnTo>
                    <a:pt x="696" y="2136"/>
                  </a:lnTo>
                  <a:lnTo>
                    <a:pt x="719" y="2115"/>
                  </a:lnTo>
                  <a:lnTo>
                    <a:pt x="763" y="2074"/>
                  </a:lnTo>
                  <a:lnTo>
                    <a:pt x="809" y="2035"/>
                  </a:lnTo>
                  <a:lnTo>
                    <a:pt x="856" y="1997"/>
                  </a:lnTo>
                  <a:lnTo>
                    <a:pt x="905" y="1958"/>
                  </a:lnTo>
                  <a:lnTo>
                    <a:pt x="953" y="1920"/>
                  </a:lnTo>
                  <a:lnTo>
                    <a:pt x="1003" y="1880"/>
                  </a:lnTo>
                  <a:lnTo>
                    <a:pt x="1029" y="1857"/>
                  </a:lnTo>
                  <a:lnTo>
                    <a:pt x="1054" y="1832"/>
                  </a:lnTo>
                  <a:lnTo>
                    <a:pt x="1077" y="1806"/>
                  </a:lnTo>
                  <a:lnTo>
                    <a:pt x="1099" y="1779"/>
                  </a:lnTo>
                  <a:lnTo>
                    <a:pt x="1110" y="1764"/>
                  </a:lnTo>
                  <a:lnTo>
                    <a:pt x="1120" y="1750"/>
                  </a:lnTo>
                  <a:lnTo>
                    <a:pt x="1129" y="1736"/>
                  </a:lnTo>
                  <a:lnTo>
                    <a:pt x="1138" y="1721"/>
                  </a:lnTo>
                  <a:lnTo>
                    <a:pt x="1146" y="1705"/>
                  </a:lnTo>
                  <a:lnTo>
                    <a:pt x="1155" y="1690"/>
                  </a:lnTo>
                  <a:lnTo>
                    <a:pt x="1162" y="1675"/>
                  </a:lnTo>
                  <a:lnTo>
                    <a:pt x="1168" y="1659"/>
                  </a:lnTo>
                  <a:lnTo>
                    <a:pt x="1174" y="1643"/>
                  </a:lnTo>
                  <a:lnTo>
                    <a:pt x="1179" y="1627"/>
                  </a:lnTo>
                  <a:lnTo>
                    <a:pt x="1184" y="1611"/>
                  </a:lnTo>
                  <a:lnTo>
                    <a:pt x="1188" y="1595"/>
                  </a:lnTo>
                  <a:lnTo>
                    <a:pt x="1191" y="1578"/>
                  </a:lnTo>
                  <a:lnTo>
                    <a:pt x="1193" y="1562"/>
                  </a:lnTo>
                  <a:lnTo>
                    <a:pt x="1194" y="1546"/>
                  </a:lnTo>
                  <a:lnTo>
                    <a:pt x="1195" y="1530"/>
                  </a:lnTo>
                  <a:lnTo>
                    <a:pt x="1194" y="1513"/>
                  </a:lnTo>
                  <a:lnTo>
                    <a:pt x="1193" y="1497"/>
                  </a:lnTo>
                  <a:lnTo>
                    <a:pt x="1191" y="1481"/>
                  </a:lnTo>
                  <a:lnTo>
                    <a:pt x="1188" y="1466"/>
                  </a:lnTo>
                  <a:lnTo>
                    <a:pt x="1183" y="1449"/>
                  </a:lnTo>
                  <a:lnTo>
                    <a:pt x="1178" y="1433"/>
                  </a:lnTo>
                  <a:lnTo>
                    <a:pt x="1172" y="1417"/>
                  </a:lnTo>
                  <a:lnTo>
                    <a:pt x="1164" y="1402"/>
                  </a:lnTo>
                  <a:lnTo>
                    <a:pt x="1160" y="1395"/>
                  </a:lnTo>
                  <a:lnTo>
                    <a:pt x="1154" y="1387"/>
                  </a:lnTo>
                  <a:lnTo>
                    <a:pt x="1146" y="1382"/>
                  </a:lnTo>
                  <a:lnTo>
                    <a:pt x="1138" y="1378"/>
                  </a:lnTo>
                  <a:lnTo>
                    <a:pt x="1129" y="1374"/>
                  </a:lnTo>
                  <a:lnTo>
                    <a:pt x="1120" y="1371"/>
                  </a:lnTo>
                  <a:lnTo>
                    <a:pt x="1109" y="1369"/>
                  </a:lnTo>
                  <a:lnTo>
                    <a:pt x="1099" y="1367"/>
                  </a:lnTo>
                  <a:lnTo>
                    <a:pt x="1075" y="1363"/>
                  </a:lnTo>
                  <a:lnTo>
                    <a:pt x="1052" y="1359"/>
                  </a:lnTo>
                  <a:lnTo>
                    <a:pt x="1041" y="1357"/>
                  </a:lnTo>
                  <a:lnTo>
                    <a:pt x="1030" y="1355"/>
                  </a:lnTo>
                  <a:lnTo>
                    <a:pt x="1018" y="1352"/>
                  </a:lnTo>
                  <a:lnTo>
                    <a:pt x="1008" y="1348"/>
                  </a:lnTo>
                  <a:lnTo>
                    <a:pt x="1006" y="1345"/>
                  </a:lnTo>
                  <a:lnTo>
                    <a:pt x="1005" y="1341"/>
                  </a:lnTo>
                  <a:lnTo>
                    <a:pt x="1004" y="1336"/>
                  </a:lnTo>
                  <a:lnTo>
                    <a:pt x="1004" y="1330"/>
                  </a:lnTo>
                  <a:lnTo>
                    <a:pt x="1004" y="1324"/>
                  </a:lnTo>
                  <a:lnTo>
                    <a:pt x="1005" y="1320"/>
                  </a:lnTo>
                  <a:lnTo>
                    <a:pt x="1006" y="1317"/>
                  </a:lnTo>
                  <a:lnTo>
                    <a:pt x="1008" y="1315"/>
                  </a:lnTo>
                  <a:lnTo>
                    <a:pt x="1026" y="1306"/>
                  </a:lnTo>
                  <a:lnTo>
                    <a:pt x="1045" y="1299"/>
                  </a:lnTo>
                  <a:lnTo>
                    <a:pt x="1064" y="1293"/>
                  </a:lnTo>
                  <a:lnTo>
                    <a:pt x="1083" y="1288"/>
                  </a:lnTo>
                  <a:lnTo>
                    <a:pt x="1122" y="1281"/>
                  </a:lnTo>
                  <a:lnTo>
                    <a:pt x="1161" y="1276"/>
                  </a:lnTo>
                  <a:lnTo>
                    <a:pt x="1199" y="1270"/>
                  </a:lnTo>
                  <a:lnTo>
                    <a:pt x="1237" y="1262"/>
                  </a:lnTo>
                  <a:lnTo>
                    <a:pt x="1256" y="1257"/>
                  </a:lnTo>
                  <a:lnTo>
                    <a:pt x="1274" y="1251"/>
                  </a:lnTo>
                  <a:lnTo>
                    <a:pt x="1292" y="1244"/>
                  </a:lnTo>
                  <a:lnTo>
                    <a:pt x="1309" y="1235"/>
                  </a:lnTo>
                  <a:lnTo>
                    <a:pt x="1333" y="1221"/>
                  </a:lnTo>
                  <a:lnTo>
                    <a:pt x="1356" y="1206"/>
                  </a:lnTo>
                  <a:lnTo>
                    <a:pt x="1378" y="1190"/>
                  </a:lnTo>
                  <a:lnTo>
                    <a:pt x="1400" y="1174"/>
                  </a:lnTo>
                  <a:lnTo>
                    <a:pt x="1421" y="1157"/>
                  </a:lnTo>
                  <a:lnTo>
                    <a:pt x="1441" y="1140"/>
                  </a:lnTo>
                  <a:lnTo>
                    <a:pt x="1460" y="1121"/>
                  </a:lnTo>
                  <a:lnTo>
                    <a:pt x="1480" y="1103"/>
                  </a:lnTo>
                  <a:lnTo>
                    <a:pt x="1498" y="1084"/>
                  </a:lnTo>
                  <a:lnTo>
                    <a:pt x="1515" y="1064"/>
                  </a:lnTo>
                  <a:lnTo>
                    <a:pt x="1533" y="1044"/>
                  </a:lnTo>
                  <a:lnTo>
                    <a:pt x="1549" y="1024"/>
                  </a:lnTo>
                  <a:lnTo>
                    <a:pt x="1565" y="1003"/>
                  </a:lnTo>
                  <a:lnTo>
                    <a:pt x="1580" y="982"/>
                  </a:lnTo>
                  <a:lnTo>
                    <a:pt x="1596" y="961"/>
                  </a:lnTo>
                  <a:lnTo>
                    <a:pt x="1610" y="938"/>
                  </a:lnTo>
                  <a:lnTo>
                    <a:pt x="1623" y="916"/>
                  </a:lnTo>
                  <a:lnTo>
                    <a:pt x="1636" y="894"/>
                  </a:lnTo>
                  <a:lnTo>
                    <a:pt x="1649" y="870"/>
                  </a:lnTo>
                  <a:lnTo>
                    <a:pt x="1662" y="847"/>
                  </a:lnTo>
                  <a:lnTo>
                    <a:pt x="1685" y="800"/>
                  </a:lnTo>
                  <a:lnTo>
                    <a:pt x="1706" y="751"/>
                  </a:lnTo>
                  <a:lnTo>
                    <a:pt x="1726" y="703"/>
                  </a:lnTo>
                  <a:lnTo>
                    <a:pt x="1744" y="653"/>
                  </a:lnTo>
                  <a:lnTo>
                    <a:pt x="1761" y="603"/>
                  </a:lnTo>
                  <a:lnTo>
                    <a:pt x="1776" y="552"/>
                  </a:lnTo>
                  <a:lnTo>
                    <a:pt x="1781" y="541"/>
                  </a:lnTo>
                  <a:lnTo>
                    <a:pt x="1784" y="530"/>
                  </a:lnTo>
                  <a:lnTo>
                    <a:pt x="1786" y="518"/>
                  </a:lnTo>
                  <a:lnTo>
                    <a:pt x="1788" y="507"/>
                  </a:lnTo>
                  <a:lnTo>
                    <a:pt x="1789" y="494"/>
                  </a:lnTo>
                  <a:lnTo>
                    <a:pt x="1790" y="483"/>
                  </a:lnTo>
                  <a:lnTo>
                    <a:pt x="1790" y="471"/>
                  </a:lnTo>
                  <a:lnTo>
                    <a:pt x="1790" y="460"/>
                  </a:lnTo>
                  <a:lnTo>
                    <a:pt x="1788" y="436"/>
                  </a:lnTo>
                  <a:lnTo>
                    <a:pt x="1784" y="413"/>
                  </a:lnTo>
                  <a:lnTo>
                    <a:pt x="1778" y="390"/>
                  </a:lnTo>
                  <a:lnTo>
                    <a:pt x="1772" y="367"/>
                  </a:lnTo>
                  <a:lnTo>
                    <a:pt x="1764" y="345"/>
                  </a:lnTo>
                  <a:lnTo>
                    <a:pt x="1755" y="323"/>
                  </a:lnTo>
                  <a:lnTo>
                    <a:pt x="1746" y="300"/>
                  </a:lnTo>
                  <a:lnTo>
                    <a:pt x="1735" y="279"/>
                  </a:lnTo>
                  <a:lnTo>
                    <a:pt x="1713" y="237"/>
                  </a:lnTo>
                  <a:lnTo>
                    <a:pt x="1691" y="198"/>
                  </a:lnTo>
                  <a:lnTo>
                    <a:pt x="1684" y="189"/>
                  </a:lnTo>
                  <a:lnTo>
                    <a:pt x="1676" y="180"/>
                  </a:lnTo>
                  <a:lnTo>
                    <a:pt x="1668" y="173"/>
                  </a:lnTo>
                  <a:lnTo>
                    <a:pt x="1658" y="166"/>
                  </a:lnTo>
                  <a:lnTo>
                    <a:pt x="1647" y="161"/>
                  </a:lnTo>
                  <a:lnTo>
                    <a:pt x="1636" y="155"/>
                  </a:lnTo>
                  <a:lnTo>
                    <a:pt x="1625" y="151"/>
                  </a:lnTo>
                  <a:lnTo>
                    <a:pt x="1613" y="146"/>
                  </a:lnTo>
                  <a:lnTo>
                    <a:pt x="1588" y="138"/>
                  </a:lnTo>
                  <a:lnTo>
                    <a:pt x="1564" y="130"/>
                  </a:lnTo>
                  <a:lnTo>
                    <a:pt x="1552" y="125"/>
                  </a:lnTo>
                  <a:lnTo>
                    <a:pt x="1541" y="119"/>
                  </a:lnTo>
                  <a:lnTo>
                    <a:pt x="1530" y="113"/>
                  </a:lnTo>
                  <a:lnTo>
                    <a:pt x="1518" y="106"/>
                  </a:lnTo>
                  <a:lnTo>
                    <a:pt x="1521" y="104"/>
                  </a:lnTo>
                  <a:lnTo>
                    <a:pt x="1522" y="101"/>
                  </a:lnTo>
                  <a:lnTo>
                    <a:pt x="1521" y="98"/>
                  </a:lnTo>
                  <a:lnTo>
                    <a:pt x="1520" y="96"/>
                  </a:lnTo>
                  <a:lnTo>
                    <a:pt x="1516" y="92"/>
                  </a:lnTo>
                  <a:lnTo>
                    <a:pt x="1511" y="88"/>
                  </a:lnTo>
                  <a:lnTo>
                    <a:pt x="1508" y="86"/>
                  </a:lnTo>
                  <a:lnTo>
                    <a:pt x="1506" y="84"/>
                  </a:lnTo>
                  <a:lnTo>
                    <a:pt x="1505" y="82"/>
                  </a:lnTo>
                  <a:lnTo>
                    <a:pt x="1505" y="80"/>
                  </a:lnTo>
                  <a:lnTo>
                    <a:pt x="1506" y="77"/>
                  </a:lnTo>
                  <a:lnTo>
                    <a:pt x="1508" y="75"/>
                  </a:lnTo>
                  <a:lnTo>
                    <a:pt x="1513" y="72"/>
                  </a:lnTo>
                  <a:lnTo>
                    <a:pt x="1518" y="69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1" name="Freeform 151"/>
            <p:cNvSpPr>
              <a:spLocks noChangeArrowheads="1"/>
            </p:cNvSpPr>
            <p:nvPr/>
          </p:nvSpPr>
          <p:spPr bwMode="auto">
            <a:xfrm>
              <a:off x="368" y="39"/>
              <a:ext cx="140" cy="254"/>
            </a:xfrm>
            <a:custGeom>
              <a:avLst/>
              <a:gdLst>
                <a:gd name="T0" fmla="*/ 0 w 2234"/>
                <a:gd name="T1" fmla="*/ 0 h 4088"/>
                <a:gd name="T2" fmla="*/ 0 w 2234"/>
                <a:gd name="T3" fmla="*/ 0 h 4088"/>
                <a:gd name="T4" fmla="*/ 0 w 2234"/>
                <a:gd name="T5" fmla="*/ 0 h 4088"/>
                <a:gd name="T6" fmla="*/ 0 w 2234"/>
                <a:gd name="T7" fmla="*/ 0 h 4088"/>
                <a:gd name="T8" fmla="*/ 0 w 2234"/>
                <a:gd name="T9" fmla="*/ 0 h 4088"/>
                <a:gd name="T10" fmla="*/ 0 w 2234"/>
                <a:gd name="T11" fmla="*/ 0 h 4088"/>
                <a:gd name="T12" fmla="*/ 0 w 2234"/>
                <a:gd name="T13" fmla="*/ 0 h 4088"/>
                <a:gd name="T14" fmla="*/ 0 w 2234"/>
                <a:gd name="T15" fmla="*/ 0 h 4088"/>
                <a:gd name="T16" fmla="*/ 0 w 2234"/>
                <a:gd name="T17" fmla="*/ 0 h 4088"/>
                <a:gd name="T18" fmla="*/ 0 w 2234"/>
                <a:gd name="T19" fmla="*/ 0 h 4088"/>
                <a:gd name="T20" fmla="*/ 0 w 2234"/>
                <a:gd name="T21" fmla="*/ 0 h 4088"/>
                <a:gd name="T22" fmla="*/ 0 w 2234"/>
                <a:gd name="T23" fmla="*/ 0 h 4088"/>
                <a:gd name="T24" fmla="*/ 0 w 2234"/>
                <a:gd name="T25" fmla="*/ 0 h 4088"/>
                <a:gd name="T26" fmla="*/ 0 w 2234"/>
                <a:gd name="T27" fmla="*/ 0 h 4088"/>
                <a:gd name="T28" fmla="*/ 0 w 2234"/>
                <a:gd name="T29" fmla="*/ 0 h 4088"/>
                <a:gd name="T30" fmla="*/ 0 w 2234"/>
                <a:gd name="T31" fmla="*/ 0 h 4088"/>
                <a:gd name="T32" fmla="*/ 0 w 2234"/>
                <a:gd name="T33" fmla="*/ 0 h 4088"/>
                <a:gd name="T34" fmla="*/ 0 w 2234"/>
                <a:gd name="T35" fmla="*/ 0 h 4088"/>
                <a:gd name="T36" fmla="*/ 0 w 2234"/>
                <a:gd name="T37" fmla="*/ 0 h 4088"/>
                <a:gd name="T38" fmla="*/ 0 w 2234"/>
                <a:gd name="T39" fmla="*/ 0 h 4088"/>
                <a:gd name="T40" fmla="*/ 0 w 2234"/>
                <a:gd name="T41" fmla="*/ 0 h 4088"/>
                <a:gd name="T42" fmla="*/ 0 w 2234"/>
                <a:gd name="T43" fmla="*/ 0 h 4088"/>
                <a:gd name="T44" fmla="*/ 0 w 2234"/>
                <a:gd name="T45" fmla="*/ 0 h 4088"/>
                <a:gd name="T46" fmla="*/ 0 w 2234"/>
                <a:gd name="T47" fmla="*/ 0 h 4088"/>
                <a:gd name="T48" fmla="*/ 0 w 2234"/>
                <a:gd name="T49" fmla="*/ 0 h 4088"/>
                <a:gd name="T50" fmla="*/ 0 w 2234"/>
                <a:gd name="T51" fmla="*/ 0 h 4088"/>
                <a:gd name="T52" fmla="*/ 0 w 2234"/>
                <a:gd name="T53" fmla="*/ 0 h 4088"/>
                <a:gd name="T54" fmla="*/ 0 w 2234"/>
                <a:gd name="T55" fmla="*/ 0 h 4088"/>
                <a:gd name="T56" fmla="*/ 0 w 2234"/>
                <a:gd name="T57" fmla="*/ 0 h 4088"/>
                <a:gd name="T58" fmla="*/ 0 w 2234"/>
                <a:gd name="T59" fmla="*/ 0 h 4088"/>
                <a:gd name="T60" fmla="*/ 0 w 2234"/>
                <a:gd name="T61" fmla="*/ 0 h 4088"/>
                <a:gd name="T62" fmla="*/ 0 w 2234"/>
                <a:gd name="T63" fmla="*/ 0 h 4088"/>
                <a:gd name="T64" fmla="*/ 0 w 2234"/>
                <a:gd name="T65" fmla="*/ 0 h 4088"/>
                <a:gd name="T66" fmla="*/ 0 w 2234"/>
                <a:gd name="T67" fmla="*/ 0 h 4088"/>
                <a:gd name="T68" fmla="*/ 0 w 2234"/>
                <a:gd name="T69" fmla="*/ 0 h 4088"/>
                <a:gd name="T70" fmla="*/ 0 w 2234"/>
                <a:gd name="T71" fmla="*/ 0 h 4088"/>
                <a:gd name="T72" fmla="*/ 0 w 2234"/>
                <a:gd name="T73" fmla="*/ 0 h 4088"/>
                <a:gd name="T74" fmla="*/ 0 w 2234"/>
                <a:gd name="T75" fmla="*/ 0 h 4088"/>
                <a:gd name="T76" fmla="*/ 0 w 2234"/>
                <a:gd name="T77" fmla="*/ 0 h 4088"/>
                <a:gd name="T78" fmla="*/ 0 w 2234"/>
                <a:gd name="T79" fmla="*/ 0 h 4088"/>
                <a:gd name="T80" fmla="*/ 0 w 2234"/>
                <a:gd name="T81" fmla="*/ 0 h 4088"/>
                <a:gd name="T82" fmla="*/ 0 w 2234"/>
                <a:gd name="T83" fmla="*/ 0 h 4088"/>
                <a:gd name="T84" fmla="*/ 0 w 2234"/>
                <a:gd name="T85" fmla="*/ 0 h 4088"/>
                <a:gd name="T86" fmla="*/ 0 w 2234"/>
                <a:gd name="T87" fmla="*/ 0 h 4088"/>
                <a:gd name="T88" fmla="*/ 0 w 2234"/>
                <a:gd name="T89" fmla="*/ 0 h 4088"/>
                <a:gd name="T90" fmla="*/ 0 w 2234"/>
                <a:gd name="T91" fmla="*/ 0 h 4088"/>
                <a:gd name="T92" fmla="*/ 0 w 2234"/>
                <a:gd name="T93" fmla="*/ 0 h 4088"/>
                <a:gd name="T94" fmla="*/ 0 w 2234"/>
                <a:gd name="T95" fmla="*/ 0 h 4088"/>
                <a:gd name="T96" fmla="*/ 0 w 2234"/>
                <a:gd name="T97" fmla="*/ 0 h 4088"/>
                <a:gd name="T98" fmla="*/ 0 w 2234"/>
                <a:gd name="T99" fmla="*/ 0 h 4088"/>
                <a:gd name="T100" fmla="*/ 0 w 2234"/>
                <a:gd name="T101" fmla="*/ 0 h 4088"/>
                <a:gd name="T102" fmla="*/ 0 w 2234"/>
                <a:gd name="T103" fmla="*/ 0 h 4088"/>
                <a:gd name="T104" fmla="*/ 0 w 2234"/>
                <a:gd name="T105" fmla="*/ 0 h 4088"/>
                <a:gd name="T106" fmla="*/ 0 w 2234"/>
                <a:gd name="T107" fmla="*/ 0 h 4088"/>
                <a:gd name="T108" fmla="*/ 0 w 2234"/>
                <a:gd name="T109" fmla="*/ 0 h 4088"/>
                <a:gd name="T110" fmla="*/ 0 w 2234"/>
                <a:gd name="T111" fmla="*/ 0 h 4088"/>
                <a:gd name="T112" fmla="*/ 0 w 2234"/>
                <a:gd name="T113" fmla="*/ 0 h 4088"/>
                <a:gd name="T114" fmla="*/ 0 w 2234"/>
                <a:gd name="T115" fmla="*/ 0 h 4088"/>
                <a:gd name="T116" fmla="*/ 0 w 2234"/>
                <a:gd name="T117" fmla="*/ 0 h 4088"/>
                <a:gd name="T118" fmla="*/ 0 w 2234"/>
                <a:gd name="T119" fmla="*/ 0 h 4088"/>
                <a:gd name="T120" fmla="*/ 0 w 2234"/>
                <a:gd name="T121" fmla="*/ 0 h 4088"/>
                <a:gd name="T122" fmla="*/ 0 w 2234"/>
                <a:gd name="T123" fmla="*/ 0 h 4088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2234"/>
                <a:gd name="T187" fmla="*/ 0 h 4088"/>
                <a:gd name="T188" fmla="*/ 2234 w 2234"/>
                <a:gd name="T189" fmla="*/ 4088 h 4088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2234" h="4088">
                  <a:moveTo>
                    <a:pt x="1518" y="69"/>
                  </a:moveTo>
                  <a:lnTo>
                    <a:pt x="1528" y="64"/>
                  </a:lnTo>
                  <a:lnTo>
                    <a:pt x="1539" y="60"/>
                  </a:lnTo>
                  <a:lnTo>
                    <a:pt x="1549" y="57"/>
                  </a:lnTo>
                  <a:lnTo>
                    <a:pt x="1559" y="55"/>
                  </a:lnTo>
                  <a:lnTo>
                    <a:pt x="1569" y="55"/>
                  </a:lnTo>
                  <a:lnTo>
                    <a:pt x="1579" y="56"/>
                  </a:lnTo>
                  <a:lnTo>
                    <a:pt x="1589" y="57"/>
                  </a:lnTo>
                  <a:lnTo>
                    <a:pt x="1600" y="60"/>
                  </a:lnTo>
                  <a:lnTo>
                    <a:pt x="1620" y="66"/>
                  </a:lnTo>
                  <a:lnTo>
                    <a:pt x="1639" y="74"/>
                  </a:lnTo>
                  <a:lnTo>
                    <a:pt x="1660" y="82"/>
                  </a:lnTo>
                  <a:lnTo>
                    <a:pt x="1680" y="91"/>
                  </a:lnTo>
                  <a:lnTo>
                    <a:pt x="1684" y="69"/>
                  </a:lnTo>
                  <a:lnTo>
                    <a:pt x="1689" y="45"/>
                  </a:lnTo>
                  <a:lnTo>
                    <a:pt x="1691" y="33"/>
                  </a:lnTo>
                  <a:lnTo>
                    <a:pt x="1694" y="21"/>
                  </a:lnTo>
                  <a:lnTo>
                    <a:pt x="1698" y="10"/>
                  </a:lnTo>
                  <a:lnTo>
                    <a:pt x="1701" y="0"/>
                  </a:lnTo>
                  <a:lnTo>
                    <a:pt x="1712" y="22"/>
                  </a:lnTo>
                  <a:lnTo>
                    <a:pt x="1723" y="45"/>
                  </a:lnTo>
                  <a:lnTo>
                    <a:pt x="1731" y="70"/>
                  </a:lnTo>
                  <a:lnTo>
                    <a:pt x="1738" y="95"/>
                  </a:lnTo>
                  <a:lnTo>
                    <a:pt x="1751" y="146"/>
                  </a:lnTo>
                  <a:lnTo>
                    <a:pt x="1763" y="196"/>
                  </a:lnTo>
                  <a:lnTo>
                    <a:pt x="1770" y="221"/>
                  </a:lnTo>
                  <a:lnTo>
                    <a:pt x="1777" y="244"/>
                  </a:lnTo>
                  <a:lnTo>
                    <a:pt x="1787" y="268"/>
                  </a:lnTo>
                  <a:lnTo>
                    <a:pt x="1797" y="290"/>
                  </a:lnTo>
                  <a:lnTo>
                    <a:pt x="1803" y="301"/>
                  </a:lnTo>
                  <a:lnTo>
                    <a:pt x="1809" y="311"/>
                  </a:lnTo>
                  <a:lnTo>
                    <a:pt x="1815" y="321"/>
                  </a:lnTo>
                  <a:lnTo>
                    <a:pt x="1822" y="331"/>
                  </a:lnTo>
                  <a:lnTo>
                    <a:pt x="1830" y="340"/>
                  </a:lnTo>
                  <a:lnTo>
                    <a:pt x="1838" y="348"/>
                  </a:lnTo>
                  <a:lnTo>
                    <a:pt x="1848" y="357"/>
                  </a:lnTo>
                  <a:lnTo>
                    <a:pt x="1858" y="364"/>
                  </a:lnTo>
                  <a:lnTo>
                    <a:pt x="1867" y="371"/>
                  </a:lnTo>
                  <a:lnTo>
                    <a:pt x="1877" y="378"/>
                  </a:lnTo>
                  <a:lnTo>
                    <a:pt x="1887" y="383"/>
                  </a:lnTo>
                  <a:lnTo>
                    <a:pt x="1898" y="386"/>
                  </a:lnTo>
                  <a:lnTo>
                    <a:pt x="1909" y="389"/>
                  </a:lnTo>
                  <a:lnTo>
                    <a:pt x="1920" y="391"/>
                  </a:lnTo>
                  <a:lnTo>
                    <a:pt x="1931" y="392"/>
                  </a:lnTo>
                  <a:lnTo>
                    <a:pt x="1942" y="393"/>
                  </a:lnTo>
                  <a:lnTo>
                    <a:pt x="1966" y="392"/>
                  </a:lnTo>
                  <a:lnTo>
                    <a:pt x="1990" y="390"/>
                  </a:lnTo>
                  <a:lnTo>
                    <a:pt x="2014" y="386"/>
                  </a:lnTo>
                  <a:lnTo>
                    <a:pt x="2040" y="382"/>
                  </a:lnTo>
                  <a:lnTo>
                    <a:pt x="2064" y="379"/>
                  </a:lnTo>
                  <a:lnTo>
                    <a:pt x="2089" y="375"/>
                  </a:lnTo>
                  <a:lnTo>
                    <a:pt x="2115" y="373"/>
                  </a:lnTo>
                  <a:lnTo>
                    <a:pt x="2139" y="373"/>
                  </a:lnTo>
                  <a:lnTo>
                    <a:pt x="2151" y="374"/>
                  </a:lnTo>
                  <a:lnTo>
                    <a:pt x="2164" y="377"/>
                  </a:lnTo>
                  <a:lnTo>
                    <a:pt x="2176" y="380"/>
                  </a:lnTo>
                  <a:lnTo>
                    <a:pt x="2188" y="383"/>
                  </a:lnTo>
                  <a:lnTo>
                    <a:pt x="2199" y="388"/>
                  </a:lnTo>
                  <a:lnTo>
                    <a:pt x="2211" y="393"/>
                  </a:lnTo>
                  <a:lnTo>
                    <a:pt x="2223" y="400"/>
                  </a:lnTo>
                  <a:lnTo>
                    <a:pt x="2234" y="408"/>
                  </a:lnTo>
                  <a:lnTo>
                    <a:pt x="2199" y="413"/>
                  </a:lnTo>
                  <a:lnTo>
                    <a:pt x="2164" y="417"/>
                  </a:lnTo>
                  <a:lnTo>
                    <a:pt x="2128" y="421"/>
                  </a:lnTo>
                  <a:lnTo>
                    <a:pt x="2092" y="424"/>
                  </a:lnTo>
                  <a:lnTo>
                    <a:pt x="2056" y="428"/>
                  </a:lnTo>
                  <a:lnTo>
                    <a:pt x="2019" y="432"/>
                  </a:lnTo>
                  <a:lnTo>
                    <a:pt x="1982" y="438"/>
                  </a:lnTo>
                  <a:lnTo>
                    <a:pt x="1943" y="446"/>
                  </a:lnTo>
                  <a:lnTo>
                    <a:pt x="1932" y="450"/>
                  </a:lnTo>
                  <a:lnTo>
                    <a:pt x="1922" y="457"/>
                  </a:lnTo>
                  <a:lnTo>
                    <a:pt x="1912" y="464"/>
                  </a:lnTo>
                  <a:lnTo>
                    <a:pt x="1903" y="472"/>
                  </a:lnTo>
                  <a:lnTo>
                    <a:pt x="1896" y="480"/>
                  </a:lnTo>
                  <a:lnTo>
                    <a:pt x="1891" y="487"/>
                  </a:lnTo>
                  <a:lnTo>
                    <a:pt x="1887" y="494"/>
                  </a:lnTo>
                  <a:lnTo>
                    <a:pt x="1884" y="498"/>
                  </a:lnTo>
                  <a:lnTo>
                    <a:pt x="1860" y="546"/>
                  </a:lnTo>
                  <a:lnTo>
                    <a:pt x="1835" y="594"/>
                  </a:lnTo>
                  <a:lnTo>
                    <a:pt x="1813" y="642"/>
                  </a:lnTo>
                  <a:lnTo>
                    <a:pt x="1790" y="690"/>
                  </a:lnTo>
                  <a:lnTo>
                    <a:pt x="1767" y="737"/>
                  </a:lnTo>
                  <a:lnTo>
                    <a:pt x="1745" y="785"/>
                  </a:lnTo>
                  <a:lnTo>
                    <a:pt x="1722" y="832"/>
                  </a:lnTo>
                  <a:lnTo>
                    <a:pt x="1698" y="878"/>
                  </a:lnTo>
                  <a:lnTo>
                    <a:pt x="1674" y="924"/>
                  </a:lnTo>
                  <a:lnTo>
                    <a:pt x="1648" y="969"/>
                  </a:lnTo>
                  <a:lnTo>
                    <a:pt x="1622" y="1014"/>
                  </a:lnTo>
                  <a:lnTo>
                    <a:pt x="1594" y="1056"/>
                  </a:lnTo>
                  <a:lnTo>
                    <a:pt x="1578" y="1077"/>
                  </a:lnTo>
                  <a:lnTo>
                    <a:pt x="1563" y="1098"/>
                  </a:lnTo>
                  <a:lnTo>
                    <a:pt x="1548" y="1118"/>
                  </a:lnTo>
                  <a:lnTo>
                    <a:pt x="1532" y="1137"/>
                  </a:lnTo>
                  <a:lnTo>
                    <a:pt x="1514" y="1158"/>
                  </a:lnTo>
                  <a:lnTo>
                    <a:pt x="1497" y="1176"/>
                  </a:lnTo>
                  <a:lnTo>
                    <a:pt x="1479" y="1195"/>
                  </a:lnTo>
                  <a:lnTo>
                    <a:pt x="1459" y="1214"/>
                  </a:lnTo>
                  <a:lnTo>
                    <a:pt x="1434" y="1234"/>
                  </a:lnTo>
                  <a:lnTo>
                    <a:pt x="1406" y="1253"/>
                  </a:lnTo>
                  <a:lnTo>
                    <a:pt x="1377" y="1274"/>
                  </a:lnTo>
                  <a:lnTo>
                    <a:pt x="1349" y="1294"/>
                  </a:lnTo>
                  <a:lnTo>
                    <a:pt x="1335" y="1304"/>
                  </a:lnTo>
                  <a:lnTo>
                    <a:pt x="1324" y="1314"/>
                  </a:lnTo>
                  <a:lnTo>
                    <a:pt x="1313" y="1325"/>
                  </a:lnTo>
                  <a:lnTo>
                    <a:pt x="1303" y="1337"/>
                  </a:lnTo>
                  <a:lnTo>
                    <a:pt x="1295" y="1349"/>
                  </a:lnTo>
                  <a:lnTo>
                    <a:pt x="1289" y="1360"/>
                  </a:lnTo>
                  <a:lnTo>
                    <a:pt x="1287" y="1366"/>
                  </a:lnTo>
                  <a:lnTo>
                    <a:pt x="1285" y="1373"/>
                  </a:lnTo>
                  <a:lnTo>
                    <a:pt x="1284" y="1379"/>
                  </a:lnTo>
                  <a:lnTo>
                    <a:pt x="1283" y="1385"/>
                  </a:lnTo>
                  <a:lnTo>
                    <a:pt x="1280" y="1422"/>
                  </a:lnTo>
                  <a:lnTo>
                    <a:pt x="1275" y="1459"/>
                  </a:lnTo>
                  <a:lnTo>
                    <a:pt x="1269" y="1494"/>
                  </a:lnTo>
                  <a:lnTo>
                    <a:pt x="1262" y="1529"/>
                  </a:lnTo>
                  <a:lnTo>
                    <a:pt x="1253" y="1562"/>
                  </a:lnTo>
                  <a:lnTo>
                    <a:pt x="1243" y="1596"/>
                  </a:lnTo>
                  <a:lnTo>
                    <a:pt x="1232" y="1628"/>
                  </a:lnTo>
                  <a:lnTo>
                    <a:pt x="1220" y="1660"/>
                  </a:lnTo>
                  <a:lnTo>
                    <a:pt x="1205" y="1691"/>
                  </a:lnTo>
                  <a:lnTo>
                    <a:pt x="1190" y="1722"/>
                  </a:lnTo>
                  <a:lnTo>
                    <a:pt x="1174" y="1752"/>
                  </a:lnTo>
                  <a:lnTo>
                    <a:pt x="1157" y="1782"/>
                  </a:lnTo>
                  <a:lnTo>
                    <a:pt x="1139" y="1810"/>
                  </a:lnTo>
                  <a:lnTo>
                    <a:pt x="1120" y="1839"/>
                  </a:lnTo>
                  <a:lnTo>
                    <a:pt x="1100" y="1867"/>
                  </a:lnTo>
                  <a:lnTo>
                    <a:pt x="1078" y="1894"/>
                  </a:lnTo>
                  <a:lnTo>
                    <a:pt x="1057" y="1921"/>
                  </a:lnTo>
                  <a:lnTo>
                    <a:pt x="1035" y="1947"/>
                  </a:lnTo>
                  <a:lnTo>
                    <a:pt x="1011" y="1974"/>
                  </a:lnTo>
                  <a:lnTo>
                    <a:pt x="988" y="1999"/>
                  </a:lnTo>
                  <a:lnTo>
                    <a:pt x="963" y="2023"/>
                  </a:lnTo>
                  <a:lnTo>
                    <a:pt x="938" y="2049"/>
                  </a:lnTo>
                  <a:lnTo>
                    <a:pt x="913" y="2072"/>
                  </a:lnTo>
                  <a:lnTo>
                    <a:pt x="887" y="2097"/>
                  </a:lnTo>
                  <a:lnTo>
                    <a:pt x="834" y="2143"/>
                  </a:lnTo>
                  <a:lnTo>
                    <a:pt x="780" y="2189"/>
                  </a:lnTo>
                  <a:lnTo>
                    <a:pt x="725" y="2234"/>
                  </a:lnTo>
                  <a:lnTo>
                    <a:pt x="670" y="2277"/>
                  </a:lnTo>
                  <a:lnTo>
                    <a:pt x="662" y="2285"/>
                  </a:lnTo>
                  <a:lnTo>
                    <a:pt x="653" y="2292"/>
                  </a:lnTo>
                  <a:lnTo>
                    <a:pt x="643" y="2301"/>
                  </a:lnTo>
                  <a:lnTo>
                    <a:pt x="634" y="2310"/>
                  </a:lnTo>
                  <a:lnTo>
                    <a:pt x="626" y="2320"/>
                  </a:lnTo>
                  <a:lnTo>
                    <a:pt x="617" y="2330"/>
                  </a:lnTo>
                  <a:lnTo>
                    <a:pt x="610" y="2341"/>
                  </a:lnTo>
                  <a:lnTo>
                    <a:pt x="603" y="2352"/>
                  </a:lnTo>
                  <a:lnTo>
                    <a:pt x="597" y="2363"/>
                  </a:lnTo>
                  <a:lnTo>
                    <a:pt x="592" y="2373"/>
                  </a:lnTo>
                  <a:lnTo>
                    <a:pt x="589" y="2383"/>
                  </a:lnTo>
                  <a:lnTo>
                    <a:pt x="586" y="2393"/>
                  </a:lnTo>
                  <a:lnTo>
                    <a:pt x="586" y="2397"/>
                  </a:lnTo>
                  <a:lnTo>
                    <a:pt x="586" y="2402"/>
                  </a:lnTo>
                  <a:lnTo>
                    <a:pt x="587" y="2406"/>
                  </a:lnTo>
                  <a:lnTo>
                    <a:pt x="589" y="2410"/>
                  </a:lnTo>
                  <a:lnTo>
                    <a:pt x="591" y="2414"/>
                  </a:lnTo>
                  <a:lnTo>
                    <a:pt x="593" y="2417"/>
                  </a:lnTo>
                  <a:lnTo>
                    <a:pt x="596" y="2420"/>
                  </a:lnTo>
                  <a:lnTo>
                    <a:pt x="600" y="2423"/>
                  </a:lnTo>
                  <a:lnTo>
                    <a:pt x="619" y="2434"/>
                  </a:lnTo>
                  <a:lnTo>
                    <a:pt x="638" y="2445"/>
                  </a:lnTo>
                  <a:lnTo>
                    <a:pt x="660" y="2454"/>
                  </a:lnTo>
                  <a:lnTo>
                    <a:pt x="682" y="2462"/>
                  </a:lnTo>
                  <a:lnTo>
                    <a:pt x="704" y="2469"/>
                  </a:lnTo>
                  <a:lnTo>
                    <a:pt x="727" y="2475"/>
                  </a:lnTo>
                  <a:lnTo>
                    <a:pt x="749" y="2479"/>
                  </a:lnTo>
                  <a:lnTo>
                    <a:pt x="771" y="2482"/>
                  </a:lnTo>
                  <a:lnTo>
                    <a:pt x="770" y="2485"/>
                  </a:lnTo>
                  <a:lnTo>
                    <a:pt x="770" y="2488"/>
                  </a:lnTo>
                  <a:lnTo>
                    <a:pt x="771" y="2490"/>
                  </a:lnTo>
                  <a:lnTo>
                    <a:pt x="773" y="2492"/>
                  </a:lnTo>
                  <a:lnTo>
                    <a:pt x="780" y="2496"/>
                  </a:lnTo>
                  <a:lnTo>
                    <a:pt x="786" y="2500"/>
                  </a:lnTo>
                  <a:lnTo>
                    <a:pt x="792" y="2503"/>
                  </a:lnTo>
                  <a:lnTo>
                    <a:pt x="795" y="2507"/>
                  </a:lnTo>
                  <a:lnTo>
                    <a:pt x="796" y="2508"/>
                  </a:lnTo>
                  <a:lnTo>
                    <a:pt x="795" y="2510"/>
                  </a:lnTo>
                  <a:lnTo>
                    <a:pt x="792" y="2512"/>
                  </a:lnTo>
                  <a:lnTo>
                    <a:pt x="788" y="2514"/>
                  </a:lnTo>
                  <a:lnTo>
                    <a:pt x="774" y="2517"/>
                  </a:lnTo>
                  <a:lnTo>
                    <a:pt x="761" y="2519"/>
                  </a:lnTo>
                  <a:lnTo>
                    <a:pt x="749" y="2519"/>
                  </a:lnTo>
                  <a:lnTo>
                    <a:pt x="736" y="2519"/>
                  </a:lnTo>
                  <a:lnTo>
                    <a:pt x="709" y="2516"/>
                  </a:lnTo>
                  <a:lnTo>
                    <a:pt x="684" y="2511"/>
                  </a:lnTo>
                  <a:lnTo>
                    <a:pt x="659" y="2506"/>
                  </a:lnTo>
                  <a:lnTo>
                    <a:pt x="633" y="2503"/>
                  </a:lnTo>
                  <a:lnTo>
                    <a:pt x="620" y="2503"/>
                  </a:lnTo>
                  <a:lnTo>
                    <a:pt x="608" y="2504"/>
                  </a:lnTo>
                  <a:lnTo>
                    <a:pt x="596" y="2505"/>
                  </a:lnTo>
                  <a:lnTo>
                    <a:pt x="583" y="2508"/>
                  </a:lnTo>
                  <a:lnTo>
                    <a:pt x="561" y="2516"/>
                  </a:lnTo>
                  <a:lnTo>
                    <a:pt x="539" y="2525"/>
                  </a:lnTo>
                  <a:lnTo>
                    <a:pt x="516" y="2533"/>
                  </a:lnTo>
                  <a:lnTo>
                    <a:pt x="494" y="2544"/>
                  </a:lnTo>
                  <a:lnTo>
                    <a:pt x="472" y="2554"/>
                  </a:lnTo>
                  <a:lnTo>
                    <a:pt x="450" y="2566"/>
                  </a:lnTo>
                  <a:lnTo>
                    <a:pt x="440" y="2572"/>
                  </a:lnTo>
                  <a:lnTo>
                    <a:pt x="431" y="2579"/>
                  </a:lnTo>
                  <a:lnTo>
                    <a:pt x="421" y="2586"/>
                  </a:lnTo>
                  <a:lnTo>
                    <a:pt x="412" y="2594"/>
                  </a:lnTo>
                  <a:lnTo>
                    <a:pt x="397" y="2607"/>
                  </a:lnTo>
                  <a:lnTo>
                    <a:pt x="383" y="2619"/>
                  </a:lnTo>
                  <a:lnTo>
                    <a:pt x="370" y="2632"/>
                  </a:lnTo>
                  <a:lnTo>
                    <a:pt x="357" y="2645"/>
                  </a:lnTo>
                  <a:lnTo>
                    <a:pt x="345" y="2658"/>
                  </a:lnTo>
                  <a:lnTo>
                    <a:pt x="333" y="2672"/>
                  </a:lnTo>
                  <a:lnTo>
                    <a:pt x="323" y="2686"/>
                  </a:lnTo>
                  <a:lnTo>
                    <a:pt x="313" y="2700"/>
                  </a:lnTo>
                  <a:lnTo>
                    <a:pt x="303" y="2714"/>
                  </a:lnTo>
                  <a:lnTo>
                    <a:pt x="295" y="2730"/>
                  </a:lnTo>
                  <a:lnTo>
                    <a:pt x="286" y="2745"/>
                  </a:lnTo>
                  <a:lnTo>
                    <a:pt x="278" y="2760"/>
                  </a:lnTo>
                  <a:lnTo>
                    <a:pt x="270" y="2776"/>
                  </a:lnTo>
                  <a:lnTo>
                    <a:pt x="263" y="2793"/>
                  </a:lnTo>
                  <a:lnTo>
                    <a:pt x="257" y="2809"/>
                  </a:lnTo>
                  <a:lnTo>
                    <a:pt x="250" y="2826"/>
                  </a:lnTo>
                  <a:lnTo>
                    <a:pt x="246" y="2838"/>
                  </a:lnTo>
                  <a:lnTo>
                    <a:pt x="242" y="2850"/>
                  </a:lnTo>
                  <a:lnTo>
                    <a:pt x="240" y="2864"/>
                  </a:lnTo>
                  <a:lnTo>
                    <a:pt x="238" y="2877"/>
                  </a:lnTo>
                  <a:lnTo>
                    <a:pt x="235" y="2905"/>
                  </a:lnTo>
                  <a:lnTo>
                    <a:pt x="234" y="2933"/>
                  </a:lnTo>
                  <a:lnTo>
                    <a:pt x="232" y="2961"/>
                  </a:lnTo>
                  <a:lnTo>
                    <a:pt x="229" y="2989"/>
                  </a:lnTo>
                  <a:lnTo>
                    <a:pt x="226" y="3002"/>
                  </a:lnTo>
                  <a:lnTo>
                    <a:pt x="223" y="3015"/>
                  </a:lnTo>
                  <a:lnTo>
                    <a:pt x="219" y="3028"/>
                  </a:lnTo>
                  <a:lnTo>
                    <a:pt x="213" y="3040"/>
                  </a:lnTo>
                  <a:lnTo>
                    <a:pt x="200" y="3062"/>
                  </a:lnTo>
                  <a:lnTo>
                    <a:pt x="187" y="3083"/>
                  </a:lnTo>
                  <a:lnTo>
                    <a:pt x="175" y="3105"/>
                  </a:lnTo>
                  <a:lnTo>
                    <a:pt x="163" y="3129"/>
                  </a:lnTo>
                  <a:lnTo>
                    <a:pt x="153" y="3151"/>
                  </a:lnTo>
                  <a:lnTo>
                    <a:pt x="144" y="3173"/>
                  </a:lnTo>
                  <a:lnTo>
                    <a:pt x="141" y="3184"/>
                  </a:lnTo>
                  <a:lnTo>
                    <a:pt x="139" y="3194"/>
                  </a:lnTo>
                  <a:lnTo>
                    <a:pt x="138" y="3203"/>
                  </a:lnTo>
                  <a:lnTo>
                    <a:pt x="137" y="3212"/>
                  </a:lnTo>
                  <a:lnTo>
                    <a:pt x="138" y="3291"/>
                  </a:lnTo>
                  <a:lnTo>
                    <a:pt x="141" y="3370"/>
                  </a:lnTo>
                  <a:lnTo>
                    <a:pt x="143" y="3409"/>
                  </a:lnTo>
                  <a:lnTo>
                    <a:pt x="145" y="3449"/>
                  </a:lnTo>
                  <a:lnTo>
                    <a:pt x="148" y="3487"/>
                  </a:lnTo>
                  <a:lnTo>
                    <a:pt x="153" y="3527"/>
                  </a:lnTo>
                  <a:lnTo>
                    <a:pt x="157" y="3567"/>
                  </a:lnTo>
                  <a:lnTo>
                    <a:pt x="162" y="3606"/>
                  </a:lnTo>
                  <a:lnTo>
                    <a:pt x="168" y="3646"/>
                  </a:lnTo>
                  <a:lnTo>
                    <a:pt x="174" y="3687"/>
                  </a:lnTo>
                  <a:lnTo>
                    <a:pt x="181" y="3726"/>
                  </a:lnTo>
                  <a:lnTo>
                    <a:pt x="189" y="3766"/>
                  </a:lnTo>
                  <a:lnTo>
                    <a:pt x="198" y="3807"/>
                  </a:lnTo>
                  <a:lnTo>
                    <a:pt x="207" y="3846"/>
                  </a:lnTo>
                  <a:lnTo>
                    <a:pt x="210" y="3862"/>
                  </a:lnTo>
                  <a:lnTo>
                    <a:pt x="213" y="3878"/>
                  </a:lnTo>
                  <a:lnTo>
                    <a:pt x="215" y="3894"/>
                  </a:lnTo>
                  <a:lnTo>
                    <a:pt x="216" y="3911"/>
                  </a:lnTo>
                  <a:lnTo>
                    <a:pt x="217" y="3927"/>
                  </a:lnTo>
                  <a:lnTo>
                    <a:pt x="216" y="3945"/>
                  </a:lnTo>
                  <a:lnTo>
                    <a:pt x="214" y="3961"/>
                  </a:lnTo>
                  <a:lnTo>
                    <a:pt x="210" y="3977"/>
                  </a:lnTo>
                  <a:lnTo>
                    <a:pt x="206" y="3993"/>
                  </a:lnTo>
                  <a:lnTo>
                    <a:pt x="200" y="4010"/>
                  </a:lnTo>
                  <a:lnTo>
                    <a:pt x="192" y="4025"/>
                  </a:lnTo>
                  <a:lnTo>
                    <a:pt x="183" y="4039"/>
                  </a:lnTo>
                  <a:lnTo>
                    <a:pt x="177" y="4046"/>
                  </a:lnTo>
                  <a:lnTo>
                    <a:pt x="171" y="4053"/>
                  </a:lnTo>
                  <a:lnTo>
                    <a:pt x="164" y="4060"/>
                  </a:lnTo>
                  <a:lnTo>
                    <a:pt x="157" y="4066"/>
                  </a:lnTo>
                  <a:lnTo>
                    <a:pt x="148" y="4072"/>
                  </a:lnTo>
                  <a:lnTo>
                    <a:pt x="140" y="4078"/>
                  </a:lnTo>
                  <a:lnTo>
                    <a:pt x="131" y="4083"/>
                  </a:lnTo>
                  <a:lnTo>
                    <a:pt x="121" y="4088"/>
                  </a:lnTo>
                  <a:lnTo>
                    <a:pt x="132" y="4050"/>
                  </a:lnTo>
                  <a:lnTo>
                    <a:pt x="142" y="4013"/>
                  </a:lnTo>
                  <a:lnTo>
                    <a:pt x="153" y="3975"/>
                  </a:lnTo>
                  <a:lnTo>
                    <a:pt x="161" y="3938"/>
                  </a:lnTo>
                  <a:lnTo>
                    <a:pt x="165" y="3918"/>
                  </a:lnTo>
                  <a:lnTo>
                    <a:pt x="168" y="3899"/>
                  </a:lnTo>
                  <a:lnTo>
                    <a:pt x="170" y="3881"/>
                  </a:lnTo>
                  <a:lnTo>
                    <a:pt x="171" y="3861"/>
                  </a:lnTo>
                  <a:lnTo>
                    <a:pt x="171" y="3841"/>
                  </a:lnTo>
                  <a:lnTo>
                    <a:pt x="170" y="3822"/>
                  </a:lnTo>
                  <a:lnTo>
                    <a:pt x="168" y="3802"/>
                  </a:lnTo>
                  <a:lnTo>
                    <a:pt x="165" y="3782"/>
                  </a:lnTo>
                  <a:lnTo>
                    <a:pt x="150" y="3708"/>
                  </a:lnTo>
                  <a:lnTo>
                    <a:pt x="135" y="3636"/>
                  </a:lnTo>
                  <a:lnTo>
                    <a:pt x="123" y="3564"/>
                  </a:lnTo>
                  <a:lnTo>
                    <a:pt x="110" y="3492"/>
                  </a:lnTo>
                  <a:lnTo>
                    <a:pt x="98" y="3420"/>
                  </a:lnTo>
                  <a:lnTo>
                    <a:pt x="83" y="3348"/>
                  </a:lnTo>
                  <a:lnTo>
                    <a:pt x="68" y="3275"/>
                  </a:lnTo>
                  <a:lnTo>
                    <a:pt x="52" y="3202"/>
                  </a:lnTo>
                  <a:lnTo>
                    <a:pt x="50" y="3196"/>
                  </a:lnTo>
                  <a:lnTo>
                    <a:pt x="47" y="3190"/>
                  </a:lnTo>
                  <a:lnTo>
                    <a:pt x="43" y="3184"/>
                  </a:lnTo>
                  <a:lnTo>
                    <a:pt x="38" y="3178"/>
                  </a:lnTo>
                  <a:lnTo>
                    <a:pt x="28" y="3165"/>
                  </a:lnTo>
                  <a:lnTo>
                    <a:pt x="16" y="3154"/>
                  </a:lnTo>
                  <a:lnTo>
                    <a:pt x="11" y="3148"/>
                  </a:lnTo>
                  <a:lnTo>
                    <a:pt x="6" y="3143"/>
                  </a:lnTo>
                  <a:lnTo>
                    <a:pt x="3" y="3137"/>
                  </a:lnTo>
                  <a:lnTo>
                    <a:pt x="1" y="3132"/>
                  </a:lnTo>
                  <a:lnTo>
                    <a:pt x="0" y="3126"/>
                  </a:lnTo>
                  <a:lnTo>
                    <a:pt x="1" y="3121"/>
                  </a:lnTo>
                  <a:lnTo>
                    <a:pt x="4" y="3116"/>
                  </a:lnTo>
                  <a:lnTo>
                    <a:pt x="8" y="3111"/>
                  </a:lnTo>
                  <a:lnTo>
                    <a:pt x="12" y="3106"/>
                  </a:lnTo>
                  <a:lnTo>
                    <a:pt x="16" y="3104"/>
                  </a:lnTo>
                  <a:lnTo>
                    <a:pt x="22" y="3102"/>
                  </a:lnTo>
                  <a:lnTo>
                    <a:pt x="29" y="3101"/>
                  </a:lnTo>
                  <a:lnTo>
                    <a:pt x="42" y="3099"/>
                  </a:lnTo>
                  <a:lnTo>
                    <a:pt x="56" y="3099"/>
                  </a:lnTo>
                  <a:lnTo>
                    <a:pt x="70" y="3099"/>
                  </a:lnTo>
                  <a:lnTo>
                    <a:pt x="83" y="3098"/>
                  </a:lnTo>
                  <a:lnTo>
                    <a:pt x="89" y="3097"/>
                  </a:lnTo>
                  <a:lnTo>
                    <a:pt x="94" y="3095"/>
                  </a:lnTo>
                  <a:lnTo>
                    <a:pt x="98" y="3092"/>
                  </a:lnTo>
                  <a:lnTo>
                    <a:pt x="100" y="3089"/>
                  </a:lnTo>
                  <a:lnTo>
                    <a:pt x="111" y="3064"/>
                  </a:lnTo>
                  <a:lnTo>
                    <a:pt x="121" y="3038"/>
                  </a:lnTo>
                  <a:lnTo>
                    <a:pt x="131" y="3012"/>
                  </a:lnTo>
                  <a:lnTo>
                    <a:pt x="140" y="2987"/>
                  </a:lnTo>
                  <a:lnTo>
                    <a:pt x="158" y="2935"/>
                  </a:lnTo>
                  <a:lnTo>
                    <a:pt x="175" y="2883"/>
                  </a:lnTo>
                  <a:lnTo>
                    <a:pt x="191" y="2831"/>
                  </a:lnTo>
                  <a:lnTo>
                    <a:pt x="208" y="2779"/>
                  </a:lnTo>
                  <a:lnTo>
                    <a:pt x="226" y="2730"/>
                  </a:lnTo>
                  <a:lnTo>
                    <a:pt x="245" y="2681"/>
                  </a:lnTo>
                  <a:lnTo>
                    <a:pt x="252" y="2668"/>
                  </a:lnTo>
                  <a:lnTo>
                    <a:pt x="259" y="2655"/>
                  </a:lnTo>
                  <a:lnTo>
                    <a:pt x="267" y="2643"/>
                  </a:lnTo>
                  <a:lnTo>
                    <a:pt x="276" y="2631"/>
                  </a:lnTo>
                  <a:lnTo>
                    <a:pt x="293" y="2609"/>
                  </a:lnTo>
                  <a:lnTo>
                    <a:pt x="311" y="2586"/>
                  </a:lnTo>
                  <a:lnTo>
                    <a:pt x="331" y="2566"/>
                  </a:lnTo>
                  <a:lnTo>
                    <a:pt x="352" y="2546"/>
                  </a:lnTo>
                  <a:lnTo>
                    <a:pt x="373" y="2525"/>
                  </a:lnTo>
                  <a:lnTo>
                    <a:pt x="395" y="2505"/>
                  </a:lnTo>
                  <a:lnTo>
                    <a:pt x="417" y="2486"/>
                  </a:lnTo>
                  <a:lnTo>
                    <a:pt x="439" y="2465"/>
                  </a:lnTo>
                  <a:lnTo>
                    <a:pt x="460" y="2444"/>
                  </a:lnTo>
                  <a:lnTo>
                    <a:pt x="482" y="2423"/>
                  </a:lnTo>
                  <a:lnTo>
                    <a:pt x="502" y="2400"/>
                  </a:lnTo>
                  <a:lnTo>
                    <a:pt x="521" y="2377"/>
                  </a:lnTo>
                  <a:lnTo>
                    <a:pt x="540" y="2353"/>
                  </a:lnTo>
                  <a:lnTo>
                    <a:pt x="557" y="2326"/>
                  </a:lnTo>
                  <a:lnTo>
                    <a:pt x="563" y="2319"/>
                  </a:lnTo>
                  <a:lnTo>
                    <a:pt x="568" y="2313"/>
                  </a:lnTo>
                  <a:lnTo>
                    <a:pt x="573" y="2306"/>
                  </a:lnTo>
                  <a:lnTo>
                    <a:pt x="577" y="2298"/>
                  </a:lnTo>
                  <a:lnTo>
                    <a:pt x="586" y="2283"/>
                  </a:lnTo>
                  <a:lnTo>
                    <a:pt x="595" y="2266"/>
                  </a:lnTo>
                  <a:lnTo>
                    <a:pt x="603" y="2249"/>
                  </a:lnTo>
                  <a:lnTo>
                    <a:pt x="611" y="2233"/>
                  </a:lnTo>
                  <a:lnTo>
                    <a:pt x="621" y="2217"/>
                  </a:lnTo>
                  <a:lnTo>
                    <a:pt x="632" y="2202"/>
                  </a:lnTo>
                  <a:lnTo>
                    <a:pt x="654" y="2180"/>
                  </a:lnTo>
                  <a:lnTo>
                    <a:pt x="675" y="2158"/>
                  </a:lnTo>
                  <a:lnTo>
                    <a:pt x="696" y="2136"/>
                  </a:lnTo>
                  <a:lnTo>
                    <a:pt x="719" y="2115"/>
                  </a:lnTo>
                  <a:lnTo>
                    <a:pt x="763" y="2074"/>
                  </a:lnTo>
                  <a:lnTo>
                    <a:pt x="809" y="2035"/>
                  </a:lnTo>
                  <a:lnTo>
                    <a:pt x="856" y="1997"/>
                  </a:lnTo>
                  <a:lnTo>
                    <a:pt x="905" y="1958"/>
                  </a:lnTo>
                  <a:lnTo>
                    <a:pt x="953" y="1920"/>
                  </a:lnTo>
                  <a:lnTo>
                    <a:pt x="1003" y="1880"/>
                  </a:lnTo>
                  <a:lnTo>
                    <a:pt x="1029" y="1857"/>
                  </a:lnTo>
                  <a:lnTo>
                    <a:pt x="1054" y="1832"/>
                  </a:lnTo>
                  <a:lnTo>
                    <a:pt x="1077" y="1806"/>
                  </a:lnTo>
                  <a:lnTo>
                    <a:pt x="1099" y="1779"/>
                  </a:lnTo>
                  <a:lnTo>
                    <a:pt x="1110" y="1764"/>
                  </a:lnTo>
                  <a:lnTo>
                    <a:pt x="1120" y="1750"/>
                  </a:lnTo>
                  <a:lnTo>
                    <a:pt x="1129" y="1736"/>
                  </a:lnTo>
                  <a:lnTo>
                    <a:pt x="1138" y="1721"/>
                  </a:lnTo>
                  <a:lnTo>
                    <a:pt x="1146" y="1705"/>
                  </a:lnTo>
                  <a:lnTo>
                    <a:pt x="1155" y="1690"/>
                  </a:lnTo>
                  <a:lnTo>
                    <a:pt x="1162" y="1675"/>
                  </a:lnTo>
                  <a:lnTo>
                    <a:pt x="1168" y="1659"/>
                  </a:lnTo>
                  <a:lnTo>
                    <a:pt x="1174" y="1643"/>
                  </a:lnTo>
                  <a:lnTo>
                    <a:pt x="1179" y="1627"/>
                  </a:lnTo>
                  <a:lnTo>
                    <a:pt x="1184" y="1611"/>
                  </a:lnTo>
                  <a:lnTo>
                    <a:pt x="1188" y="1595"/>
                  </a:lnTo>
                  <a:lnTo>
                    <a:pt x="1191" y="1578"/>
                  </a:lnTo>
                  <a:lnTo>
                    <a:pt x="1193" y="1562"/>
                  </a:lnTo>
                  <a:lnTo>
                    <a:pt x="1194" y="1546"/>
                  </a:lnTo>
                  <a:lnTo>
                    <a:pt x="1195" y="1530"/>
                  </a:lnTo>
                  <a:lnTo>
                    <a:pt x="1194" y="1513"/>
                  </a:lnTo>
                  <a:lnTo>
                    <a:pt x="1193" y="1497"/>
                  </a:lnTo>
                  <a:lnTo>
                    <a:pt x="1191" y="1481"/>
                  </a:lnTo>
                  <a:lnTo>
                    <a:pt x="1188" y="1466"/>
                  </a:lnTo>
                  <a:lnTo>
                    <a:pt x="1183" y="1449"/>
                  </a:lnTo>
                  <a:lnTo>
                    <a:pt x="1178" y="1433"/>
                  </a:lnTo>
                  <a:lnTo>
                    <a:pt x="1172" y="1417"/>
                  </a:lnTo>
                  <a:lnTo>
                    <a:pt x="1164" y="1402"/>
                  </a:lnTo>
                  <a:lnTo>
                    <a:pt x="1160" y="1395"/>
                  </a:lnTo>
                  <a:lnTo>
                    <a:pt x="1154" y="1387"/>
                  </a:lnTo>
                  <a:lnTo>
                    <a:pt x="1146" y="1382"/>
                  </a:lnTo>
                  <a:lnTo>
                    <a:pt x="1138" y="1378"/>
                  </a:lnTo>
                  <a:lnTo>
                    <a:pt x="1129" y="1374"/>
                  </a:lnTo>
                  <a:lnTo>
                    <a:pt x="1120" y="1371"/>
                  </a:lnTo>
                  <a:lnTo>
                    <a:pt x="1109" y="1369"/>
                  </a:lnTo>
                  <a:lnTo>
                    <a:pt x="1099" y="1367"/>
                  </a:lnTo>
                  <a:lnTo>
                    <a:pt x="1075" y="1363"/>
                  </a:lnTo>
                  <a:lnTo>
                    <a:pt x="1052" y="1359"/>
                  </a:lnTo>
                  <a:lnTo>
                    <a:pt x="1041" y="1357"/>
                  </a:lnTo>
                  <a:lnTo>
                    <a:pt x="1030" y="1355"/>
                  </a:lnTo>
                  <a:lnTo>
                    <a:pt x="1018" y="1352"/>
                  </a:lnTo>
                  <a:lnTo>
                    <a:pt x="1008" y="1348"/>
                  </a:lnTo>
                  <a:lnTo>
                    <a:pt x="1006" y="1345"/>
                  </a:lnTo>
                  <a:lnTo>
                    <a:pt x="1005" y="1341"/>
                  </a:lnTo>
                  <a:lnTo>
                    <a:pt x="1004" y="1336"/>
                  </a:lnTo>
                  <a:lnTo>
                    <a:pt x="1004" y="1330"/>
                  </a:lnTo>
                  <a:lnTo>
                    <a:pt x="1004" y="1324"/>
                  </a:lnTo>
                  <a:lnTo>
                    <a:pt x="1005" y="1320"/>
                  </a:lnTo>
                  <a:lnTo>
                    <a:pt x="1006" y="1317"/>
                  </a:lnTo>
                  <a:lnTo>
                    <a:pt x="1008" y="1315"/>
                  </a:lnTo>
                  <a:lnTo>
                    <a:pt x="1026" y="1306"/>
                  </a:lnTo>
                  <a:lnTo>
                    <a:pt x="1045" y="1299"/>
                  </a:lnTo>
                  <a:lnTo>
                    <a:pt x="1064" y="1293"/>
                  </a:lnTo>
                  <a:lnTo>
                    <a:pt x="1083" y="1288"/>
                  </a:lnTo>
                  <a:lnTo>
                    <a:pt x="1122" y="1281"/>
                  </a:lnTo>
                  <a:lnTo>
                    <a:pt x="1161" y="1276"/>
                  </a:lnTo>
                  <a:lnTo>
                    <a:pt x="1199" y="1270"/>
                  </a:lnTo>
                  <a:lnTo>
                    <a:pt x="1237" y="1262"/>
                  </a:lnTo>
                  <a:lnTo>
                    <a:pt x="1256" y="1257"/>
                  </a:lnTo>
                  <a:lnTo>
                    <a:pt x="1274" y="1251"/>
                  </a:lnTo>
                  <a:lnTo>
                    <a:pt x="1292" y="1244"/>
                  </a:lnTo>
                  <a:lnTo>
                    <a:pt x="1309" y="1235"/>
                  </a:lnTo>
                  <a:lnTo>
                    <a:pt x="1333" y="1221"/>
                  </a:lnTo>
                  <a:lnTo>
                    <a:pt x="1356" y="1206"/>
                  </a:lnTo>
                  <a:lnTo>
                    <a:pt x="1378" y="1190"/>
                  </a:lnTo>
                  <a:lnTo>
                    <a:pt x="1400" y="1174"/>
                  </a:lnTo>
                  <a:lnTo>
                    <a:pt x="1421" y="1157"/>
                  </a:lnTo>
                  <a:lnTo>
                    <a:pt x="1441" y="1140"/>
                  </a:lnTo>
                  <a:lnTo>
                    <a:pt x="1460" y="1121"/>
                  </a:lnTo>
                  <a:lnTo>
                    <a:pt x="1480" y="1103"/>
                  </a:lnTo>
                  <a:lnTo>
                    <a:pt x="1498" y="1084"/>
                  </a:lnTo>
                  <a:lnTo>
                    <a:pt x="1515" y="1064"/>
                  </a:lnTo>
                  <a:lnTo>
                    <a:pt x="1533" y="1044"/>
                  </a:lnTo>
                  <a:lnTo>
                    <a:pt x="1549" y="1024"/>
                  </a:lnTo>
                  <a:lnTo>
                    <a:pt x="1565" y="1003"/>
                  </a:lnTo>
                  <a:lnTo>
                    <a:pt x="1580" y="982"/>
                  </a:lnTo>
                  <a:lnTo>
                    <a:pt x="1596" y="961"/>
                  </a:lnTo>
                  <a:lnTo>
                    <a:pt x="1610" y="938"/>
                  </a:lnTo>
                  <a:lnTo>
                    <a:pt x="1623" y="916"/>
                  </a:lnTo>
                  <a:lnTo>
                    <a:pt x="1636" y="894"/>
                  </a:lnTo>
                  <a:lnTo>
                    <a:pt x="1649" y="870"/>
                  </a:lnTo>
                  <a:lnTo>
                    <a:pt x="1662" y="847"/>
                  </a:lnTo>
                  <a:lnTo>
                    <a:pt x="1685" y="800"/>
                  </a:lnTo>
                  <a:lnTo>
                    <a:pt x="1706" y="751"/>
                  </a:lnTo>
                  <a:lnTo>
                    <a:pt x="1726" y="703"/>
                  </a:lnTo>
                  <a:lnTo>
                    <a:pt x="1744" y="653"/>
                  </a:lnTo>
                  <a:lnTo>
                    <a:pt x="1761" y="603"/>
                  </a:lnTo>
                  <a:lnTo>
                    <a:pt x="1776" y="552"/>
                  </a:lnTo>
                  <a:lnTo>
                    <a:pt x="1781" y="541"/>
                  </a:lnTo>
                  <a:lnTo>
                    <a:pt x="1784" y="530"/>
                  </a:lnTo>
                  <a:lnTo>
                    <a:pt x="1786" y="518"/>
                  </a:lnTo>
                  <a:lnTo>
                    <a:pt x="1788" y="507"/>
                  </a:lnTo>
                  <a:lnTo>
                    <a:pt x="1789" y="494"/>
                  </a:lnTo>
                  <a:lnTo>
                    <a:pt x="1790" y="483"/>
                  </a:lnTo>
                  <a:lnTo>
                    <a:pt x="1790" y="471"/>
                  </a:lnTo>
                  <a:lnTo>
                    <a:pt x="1790" y="460"/>
                  </a:lnTo>
                  <a:lnTo>
                    <a:pt x="1788" y="436"/>
                  </a:lnTo>
                  <a:lnTo>
                    <a:pt x="1784" y="413"/>
                  </a:lnTo>
                  <a:lnTo>
                    <a:pt x="1778" y="390"/>
                  </a:lnTo>
                  <a:lnTo>
                    <a:pt x="1772" y="367"/>
                  </a:lnTo>
                  <a:lnTo>
                    <a:pt x="1764" y="345"/>
                  </a:lnTo>
                  <a:lnTo>
                    <a:pt x="1755" y="323"/>
                  </a:lnTo>
                  <a:lnTo>
                    <a:pt x="1746" y="300"/>
                  </a:lnTo>
                  <a:lnTo>
                    <a:pt x="1735" y="279"/>
                  </a:lnTo>
                  <a:lnTo>
                    <a:pt x="1713" y="237"/>
                  </a:lnTo>
                  <a:lnTo>
                    <a:pt x="1691" y="198"/>
                  </a:lnTo>
                  <a:lnTo>
                    <a:pt x="1684" y="189"/>
                  </a:lnTo>
                  <a:lnTo>
                    <a:pt x="1676" y="180"/>
                  </a:lnTo>
                  <a:lnTo>
                    <a:pt x="1668" y="173"/>
                  </a:lnTo>
                  <a:lnTo>
                    <a:pt x="1658" y="166"/>
                  </a:lnTo>
                  <a:lnTo>
                    <a:pt x="1647" y="161"/>
                  </a:lnTo>
                  <a:lnTo>
                    <a:pt x="1636" y="155"/>
                  </a:lnTo>
                  <a:lnTo>
                    <a:pt x="1625" y="151"/>
                  </a:lnTo>
                  <a:lnTo>
                    <a:pt x="1613" y="146"/>
                  </a:lnTo>
                  <a:lnTo>
                    <a:pt x="1588" y="138"/>
                  </a:lnTo>
                  <a:lnTo>
                    <a:pt x="1564" y="130"/>
                  </a:lnTo>
                  <a:lnTo>
                    <a:pt x="1552" y="125"/>
                  </a:lnTo>
                  <a:lnTo>
                    <a:pt x="1541" y="119"/>
                  </a:lnTo>
                  <a:lnTo>
                    <a:pt x="1530" y="113"/>
                  </a:lnTo>
                  <a:lnTo>
                    <a:pt x="1518" y="106"/>
                  </a:lnTo>
                  <a:lnTo>
                    <a:pt x="1521" y="104"/>
                  </a:lnTo>
                  <a:lnTo>
                    <a:pt x="1522" y="101"/>
                  </a:lnTo>
                  <a:lnTo>
                    <a:pt x="1521" y="98"/>
                  </a:lnTo>
                  <a:lnTo>
                    <a:pt x="1520" y="96"/>
                  </a:lnTo>
                  <a:lnTo>
                    <a:pt x="1516" y="92"/>
                  </a:lnTo>
                  <a:lnTo>
                    <a:pt x="1511" y="88"/>
                  </a:lnTo>
                  <a:lnTo>
                    <a:pt x="1508" y="86"/>
                  </a:lnTo>
                  <a:lnTo>
                    <a:pt x="1506" y="84"/>
                  </a:lnTo>
                  <a:lnTo>
                    <a:pt x="1505" y="82"/>
                  </a:lnTo>
                  <a:lnTo>
                    <a:pt x="1505" y="80"/>
                  </a:lnTo>
                  <a:lnTo>
                    <a:pt x="1506" y="77"/>
                  </a:lnTo>
                  <a:lnTo>
                    <a:pt x="1508" y="75"/>
                  </a:lnTo>
                  <a:lnTo>
                    <a:pt x="1513" y="72"/>
                  </a:lnTo>
                  <a:lnTo>
                    <a:pt x="1518" y="69"/>
                  </a:lnTo>
                </a:path>
              </a:pathLst>
            </a:custGeom>
            <a:noFill/>
            <a:ln w="3175" cmpd="sng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" name="Freeform 152"/>
            <p:cNvSpPr>
              <a:spLocks noChangeArrowheads="1"/>
            </p:cNvSpPr>
            <p:nvPr/>
          </p:nvSpPr>
          <p:spPr bwMode="auto">
            <a:xfrm>
              <a:off x="382" y="32"/>
              <a:ext cx="41" cy="41"/>
            </a:xfrm>
            <a:custGeom>
              <a:avLst/>
              <a:gdLst>
                <a:gd name="T0" fmla="*/ 0 w 643"/>
                <a:gd name="T1" fmla="*/ 0 h 673"/>
                <a:gd name="T2" fmla="*/ 0 w 643"/>
                <a:gd name="T3" fmla="*/ 0 h 673"/>
                <a:gd name="T4" fmla="*/ 0 w 643"/>
                <a:gd name="T5" fmla="*/ 0 h 673"/>
                <a:gd name="T6" fmla="*/ 0 w 643"/>
                <a:gd name="T7" fmla="*/ 0 h 673"/>
                <a:gd name="T8" fmla="*/ 0 w 643"/>
                <a:gd name="T9" fmla="*/ 0 h 673"/>
                <a:gd name="T10" fmla="*/ 0 w 643"/>
                <a:gd name="T11" fmla="*/ 0 h 673"/>
                <a:gd name="T12" fmla="*/ 0 w 643"/>
                <a:gd name="T13" fmla="*/ 0 h 673"/>
                <a:gd name="T14" fmla="*/ 0 w 643"/>
                <a:gd name="T15" fmla="*/ 0 h 673"/>
                <a:gd name="T16" fmla="*/ 0 w 643"/>
                <a:gd name="T17" fmla="*/ 0 h 673"/>
                <a:gd name="T18" fmla="*/ 0 w 643"/>
                <a:gd name="T19" fmla="*/ 0 h 673"/>
                <a:gd name="T20" fmla="*/ 0 w 643"/>
                <a:gd name="T21" fmla="*/ 0 h 673"/>
                <a:gd name="T22" fmla="*/ 0 w 643"/>
                <a:gd name="T23" fmla="*/ 0 h 673"/>
                <a:gd name="T24" fmla="*/ 0 w 643"/>
                <a:gd name="T25" fmla="*/ 0 h 673"/>
                <a:gd name="T26" fmla="*/ 0 w 643"/>
                <a:gd name="T27" fmla="*/ 0 h 673"/>
                <a:gd name="T28" fmla="*/ 0 w 643"/>
                <a:gd name="T29" fmla="*/ 0 h 673"/>
                <a:gd name="T30" fmla="*/ 0 w 643"/>
                <a:gd name="T31" fmla="*/ 0 h 673"/>
                <a:gd name="T32" fmla="*/ 0 w 643"/>
                <a:gd name="T33" fmla="*/ 0 h 673"/>
                <a:gd name="T34" fmla="*/ 0 w 643"/>
                <a:gd name="T35" fmla="*/ 0 h 673"/>
                <a:gd name="T36" fmla="*/ 0 w 643"/>
                <a:gd name="T37" fmla="*/ 0 h 673"/>
                <a:gd name="T38" fmla="*/ 0 w 643"/>
                <a:gd name="T39" fmla="*/ 0 h 673"/>
                <a:gd name="T40" fmla="*/ 0 w 643"/>
                <a:gd name="T41" fmla="*/ 0 h 673"/>
                <a:gd name="T42" fmla="*/ 0 w 643"/>
                <a:gd name="T43" fmla="*/ 0 h 673"/>
                <a:gd name="T44" fmla="*/ 0 w 643"/>
                <a:gd name="T45" fmla="*/ 0 h 673"/>
                <a:gd name="T46" fmla="*/ 0 w 643"/>
                <a:gd name="T47" fmla="*/ 0 h 673"/>
                <a:gd name="T48" fmla="*/ 0 w 643"/>
                <a:gd name="T49" fmla="*/ 0 h 673"/>
                <a:gd name="T50" fmla="*/ 0 w 643"/>
                <a:gd name="T51" fmla="*/ 0 h 673"/>
                <a:gd name="T52" fmla="*/ 0 w 643"/>
                <a:gd name="T53" fmla="*/ 0 h 673"/>
                <a:gd name="T54" fmla="*/ 0 w 643"/>
                <a:gd name="T55" fmla="*/ 0 h 673"/>
                <a:gd name="T56" fmla="*/ 0 w 643"/>
                <a:gd name="T57" fmla="*/ 0 h 673"/>
                <a:gd name="T58" fmla="*/ 0 w 643"/>
                <a:gd name="T59" fmla="*/ 0 h 673"/>
                <a:gd name="T60" fmla="*/ 0 w 643"/>
                <a:gd name="T61" fmla="*/ 0 h 673"/>
                <a:gd name="T62" fmla="*/ 0 w 643"/>
                <a:gd name="T63" fmla="*/ 0 h 673"/>
                <a:gd name="T64" fmla="*/ 0 w 643"/>
                <a:gd name="T65" fmla="*/ 0 h 673"/>
                <a:gd name="T66" fmla="*/ 0 w 643"/>
                <a:gd name="T67" fmla="*/ 0 h 673"/>
                <a:gd name="T68" fmla="*/ 0 w 643"/>
                <a:gd name="T69" fmla="*/ 0 h 673"/>
                <a:gd name="T70" fmla="*/ 0 w 643"/>
                <a:gd name="T71" fmla="*/ 0 h 673"/>
                <a:gd name="T72" fmla="*/ 0 w 643"/>
                <a:gd name="T73" fmla="*/ 0 h 673"/>
                <a:gd name="T74" fmla="*/ 0 w 643"/>
                <a:gd name="T75" fmla="*/ 0 h 673"/>
                <a:gd name="T76" fmla="*/ 0 w 643"/>
                <a:gd name="T77" fmla="*/ 0 h 673"/>
                <a:gd name="T78" fmla="*/ 0 w 643"/>
                <a:gd name="T79" fmla="*/ 0 h 673"/>
                <a:gd name="T80" fmla="*/ 0 w 643"/>
                <a:gd name="T81" fmla="*/ 0 h 673"/>
                <a:gd name="T82" fmla="*/ 0 w 643"/>
                <a:gd name="T83" fmla="*/ 0 h 673"/>
                <a:gd name="T84" fmla="*/ 0 w 643"/>
                <a:gd name="T85" fmla="*/ 0 h 673"/>
                <a:gd name="T86" fmla="*/ 0 w 643"/>
                <a:gd name="T87" fmla="*/ 0 h 673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643"/>
                <a:gd name="T133" fmla="*/ 0 h 673"/>
                <a:gd name="T134" fmla="*/ 643 w 643"/>
                <a:gd name="T135" fmla="*/ 673 h 673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643" h="673">
                  <a:moveTo>
                    <a:pt x="561" y="136"/>
                  </a:moveTo>
                  <a:lnTo>
                    <a:pt x="541" y="145"/>
                  </a:lnTo>
                  <a:lnTo>
                    <a:pt x="521" y="155"/>
                  </a:lnTo>
                  <a:lnTo>
                    <a:pt x="501" y="166"/>
                  </a:lnTo>
                  <a:lnTo>
                    <a:pt x="483" y="177"/>
                  </a:lnTo>
                  <a:lnTo>
                    <a:pt x="465" y="189"/>
                  </a:lnTo>
                  <a:lnTo>
                    <a:pt x="447" y="201"/>
                  </a:lnTo>
                  <a:lnTo>
                    <a:pt x="430" y="213"/>
                  </a:lnTo>
                  <a:lnTo>
                    <a:pt x="414" y="227"/>
                  </a:lnTo>
                  <a:lnTo>
                    <a:pt x="398" y="241"/>
                  </a:lnTo>
                  <a:lnTo>
                    <a:pt x="381" y="255"/>
                  </a:lnTo>
                  <a:lnTo>
                    <a:pt x="366" y="269"/>
                  </a:lnTo>
                  <a:lnTo>
                    <a:pt x="352" y="284"/>
                  </a:lnTo>
                  <a:lnTo>
                    <a:pt x="337" y="300"/>
                  </a:lnTo>
                  <a:lnTo>
                    <a:pt x="322" y="316"/>
                  </a:lnTo>
                  <a:lnTo>
                    <a:pt x="309" y="331"/>
                  </a:lnTo>
                  <a:lnTo>
                    <a:pt x="296" y="349"/>
                  </a:lnTo>
                  <a:lnTo>
                    <a:pt x="270" y="382"/>
                  </a:lnTo>
                  <a:lnTo>
                    <a:pt x="245" y="417"/>
                  </a:lnTo>
                  <a:lnTo>
                    <a:pt x="222" y="453"/>
                  </a:lnTo>
                  <a:lnTo>
                    <a:pt x="199" y="490"/>
                  </a:lnTo>
                  <a:lnTo>
                    <a:pt x="177" y="526"/>
                  </a:lnTo>
                  <a:lnTo>
                    <a:pt x="156" y="565"/>
                  </a:lnTo>
                  <a:lnTo>
                    <a:pt x="135" y="603"/>
                  </a:lnTo>
                  <a:lnTo>
                    <a:pt x="115" y="641"/>
                  </a:lnTo>
                  <a:lnTo>
                    <a:pt x="110" y="646"/>
                  </a:lnTo>
                  <a:lnTo>
                    <a:pt x="103" y="652"/>
                  </a:lnTo>
                  <a:lnTo>
                    <a:pt x="94" y="658"/>
                  </a:lnTo>
                  <a:lnTo>
                    <a:pt x="84" y="664"/>
                  </a:lnTo>
                  <a:lnTo>
                    <a:pt x="73" y="670"/>
                  </a:lnTo>
                  <a:lnTo>
                    <a:pt x="63" y="672"/>
                  </a:lnTo>
                  <a:lnTo>
                    <a:pt x="58" y="673"/>
                  </a:lnTo>
                  <a:lnTo>
                    <a:pt x="54" y="672"/>
                  </a:lnTo>
                  <a:lnTo>
                    <a:pt x="49" y="671"/>
                  </a:lnTo>
                  <a:lnTo>
                    <a:pt x="45" y="668"/>
                  </a:lnTo>
                  <a:lnTo>
                    <a:pt x="36" y="656"/>
                  </a:lnTo>
                  <a:lnTo>
                    <a:pt x="28" y="644"/>
                  </a:lnTo>
                  <a:lnTo>
                    <a:pt x="21" y="633"/>
                  </a:lnTo>
                  <a:lnTo>
                    <a:pt x="16" y="621"/>
                  </a:lnTo>
                  <a:lnTo>
                    <a:pt x="10" y="609"/>
                  </a:lnTo>
                  <a:lnTo>
                    <a:pt x="7" y="596"/>
                  </a:lnTo>
                  <a:lnTo>
                    <a:pt x="5" y="584"/>
                  </a:lnTo>
                  <a:lnTo>
                    <a:pt x="3" y="572"/>
                  </a:lnTo>
                  <a:lnTo>
                    <a:pt x="2" y="560"/>
                  </a:lnTo>
                  <a:lnTo>
                    <a:pt x="2" y="548"/>
                  </a:lnTo>
                  <a:lnTo>
                    <a:pt x="3" y="534"/>
                  </a:lnTo>
                  <a:lnTo>
                    <a:pt x="4" y="522"/>
                  </a:lnTo>
                  <a:lnTo>
                    <a:pt x="8" y="497"/>
                  </a:lnTo>
                  <a:lnTo>
                    <a:pt x="14" y="472"/>
                  </a:lnTo>
                  <a:lnTo>
                    <a:pt x="26" y="423"/>
                  </a:lnTo>
                  <a:lnTo>
                    <a:pt x="37" y="374"/>
                  </a:lnTo>
                  <a:lnTo>
                    <a:pt x="39" y="362"/>
                  </a:lnTo>
                  <a:lnTo>
                    <a:pt x="40" y="350"/>
                  </a:lnTo>
                  <a:lnTo>
                    <a:pt x="41" y="338"/>
                  </a:lnTo>
                  <a:lnTo>
                    <a:pt x="41" y="326"/>
                  </a:lnTo>
                  <a:lnTo>
                    <a:pt x="41" y="315"/>
                  </a:lnTo>
                  <a:lnTo>
                    <a:pt x="40" y="304"/>
                  </a:lnTo>
                  <a:lnTo>
                    <a:pt x="38" y="292"/>
                  </a:lnTo>
                  <a:lnTo>
                    <a:pt x="35" y="280"/>
                  </a:lnTo>
                  <a:lnTo>
                    <a:pt x="26" y="258"/>
                  </a:lnTo>
                  <a:lnTo>
                    <a:pt x="17" y="235"/>
                  </a:lnTo>
                  <a:lnTo>
                    <a:pt x="8" y="212"/>
                  </a:lnTo>
                  <a:lnTo>
                    <a:pt x="2" y="190"/>
                  </a:lnTo>
                  <a:lnTo>
                    <a:pt x="1" y="179"/>
                  </a:lnTo>
                  <a:lnTo>
                    <a:pt x="0" y="168"/>
                  </a:lnTo>
                  <a:lnTo>
                    <a:pt x="0" y="157"/>
                  </a:lnTo>
                  <a:lnTo>
                    <a:pt x="2" y="148"/>
                  </a:lnTo>
                  <a:lnTo>
                    <a:pt x="4" y="138"/>
                  </a:lnTo>
                  <a:lnTo>
                    <a:pt x="9" y="130"/>
                  </a:lnTo>
                  <a:lnTo>
                    <a:pt x="16" y="122"/>
                  </a:lnTo>
                  <a:lnTo>
                    <a:pt x="24" y="114"/>
                  </a:lnTo>
                  <a:lnTo>
                    <a:pt x="30" y="110"/>
                  </a:lnTo>
                  <a:lnTo>
                    <a:pt x="36" y="106"/>
                  </a:lnTo>
                  <a:lnTo>
                    <a:pt x="42" y="103"/>
                  </a:lnTo>
                  <a:lnTo>
                    <a:pt x="48" y="100"/>
                  </a:lnTo>
                  <a:lnTo>
                    <a:pt x="54" y="99"/>
                  </a:lnTo>
                  <a:lnTo>
                    <a:pt x="61" y="97"/>
                  </a:lnTo>
                  <a:lnTo>
                    <a:pt x="67" y="96"/>
                  </a:lnTo>
                  <a:lnTo>
                    <a:pt x="73" y="96"/>
                  </a:lnTo>
                  <a:lnTo>
                    <a:pt x="87" y="97"/>
                  </a:lnTo>
                  <a:lnTo>
                    <a:pt x="100" y="99"/>
                  </a:lnTo>
                  <a:lnTo>
                    <a:pt x="113" y="102"/>
                  </a:lnTo>
                  <a:lnTo>
                    <a:pt x="126" y="105"/>
                  </a:lnTo>
                  <a:lnTo>
                    <a:pt x="153" y="113"/>
                  </a:lnTo>
                  <a:lnTo>
                    <a:pt x="180" y="120"/>
                  </a:lnTo>
                  <a:lnTo>
                    <a:pt x="193" y="123"/>
                  </a:lnTo>
                  <a:lnTo>
                    <a:pt x="207" y="123"/>
                  </a:lnTo>
                  <a:lnTo>
                    <a:pt x="214" y="123"/>
                  </a:lnTo>
                  <a:lnTo>
                    <a:pt x="220" y="123"/>
                  </a:lnTo>
                  <a:lnTo>
                    <a:pt x="227" y="122"/>
                  </a:lnTo>
                  <a:lnTo>
                    <a:pt x="233" y="120"/>
                  </a:lnTo>
                  <a:lnTo>
                    <a:pt x="256" y="110"/>
                  </a:lnTo>
                  <a:lnTo>
                    <a:pt x="281" y="99"/>
                  </a:lnTo>
                  <a:lnTo>
                    <a:pt x="305" y="85"/>
                  </a:lnTo>
                  <a:lnTo>
                    <a:pt x="330" y="72"/>
                  </a:lnTo>
                  <a:lnTo>
                    <a:pt x="354" y="59"/>
                  </a:lnTo>
                  <a:lnTo>
                    <a:pt x="379" y="46"/>
                  </a:lnTo>
                  <a:lnTo>
                    <a:pt x="404" y="34"/>
                  </a:lnTo>
                  <a:lnTo>
                    <a:pt x="429" y="22"/>
                  </a:lnTo>
                  <a:lnTo>
                    <a:pt x="455" y="13"/>
                  </a:lnTo>
                  <a:lnTo>
                    <a:pt x="480" y="6"/>
                  </a:lnTo>
                  <a:lnTo>
                    <a:pt x="492" y="3"/>
                  </a:lnTo>
                  <a:lnTo>
                    <a:pt x="504" y="1"/>
                  </a:lnTo>
                  <a:lnTo>
                    <a:pt x="518" y="0"/>
                  </a:lnTo>
                  <a:lnTo>
                    <a:pt x="530" y="0"/>
                  </a:lnTo>
                  <a:lnTo>
                    <a:pt x="542" y="0"/>
                  </a:lnTo>
                  <a:lnTo>
                    <a:pt x="554" y="2"/>
                  </a:lnTo>
                  <a:lnTo>
                    <a:pt x="566" y="4"/>
                  </a:lnTo>
                  <a:lnTo>
                    <a:pt x="579" y="8"/>
                  </a:lnTo>
                  <a:lnTo>
                    <a:pt x="591" y="12"/>
                  </a:lnTo>
                  <a:lnTo>
                    <a:pt x="602" y="18"/>
                  </a:lnTo>
                  <a:lnTo>
                    <a:pt x="614" y="25"/>
                  </a:lnTo>
                  <a:lnTo>
                    <a:pt x="625" y="34"/>
                  </a:lnTo>
                  <a:lnTo>
                    <a:pt x="630" y="38"/>
                  </a:lnTo>
                  <a:lnTo>
                    <a:pt x="634" y="42"/>
                  </a:lnTo>
                  <a:lnTo>
                    <a:pt x="637" y="46"/>
                  </a:lnTo>
                  <a:lnTo>
                    <a:pt x="640" y="51"/>
                  </a:lnTo>
                  <a:lnTo>
                    <a:pt x="642" y="55"/>
                  </a:lnTo>
                  <a:lnTo>
                    <a:pt x="642" y="59"/>
                  </a:lnTo>
                  <a:lnTo>
                    <a:pt x="643" y="64"/>
                  </a:lnTo>
                  <a:lnTo>
                    <a:pt x="643" y="68"/>
                  </a:lnTo>
                  <a:lnTo>
                    <a:pt x="640" y="77"/>
                  </a:lnTo>
                  <a:lnTo>
                    <a:pt x="635" y="85"/>
                  </a:lnTo>
                  <a:lnTo>
                    <a:pt x="629" y="95"/>
                  </a:lnTo>
                  <a:lnTo>
                    <a:pt x="621" y="103"/>
                  </a:lnTo>
                  <a:lnTo>
                    <a:pt x="611" y="110"/>
                  </a:lnTo>
                  <a:lnTo>
                    <a:pt x="601" y="118"/>
                  </a:lnTo>
                  <a:lnTo>
                    <a:pt x="589" y="124"/>
                  </a:lnTo>
                  <a:lnTo>
                    <a:pt x="577" y="130"/>
                  </a:lnTo>
                  <a:lnTo>
                    <a:pt x="563" y="136"/>
                  </a:lnTo>
                  <a:lnTo>
                    <a:pt x="550" y="140"/>
                  </a:lnTo>
                  <a:lnTo>
                    <a:pt x="537" y="144"/>
                  </a:lnTo>
                  <a:lnTo>
                    <a:pt x="524" y="146"/>
                  </a:lnTo>
                  <a:lnTo>
                    <a:pt x="561" y="136"/>
                  </a:lnTo>
                  <a:close/>
                </a:path>
              </a:pathLst>
            </a:custGeom>
            <a:solidFill>
              <a:srgbClr val="A6A6A6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3" name="Freeform 153"/>
            <p:cNvSpPr>
              <a:spLocks noChangeArrowheads="1"/>
            </p:cNvSpPr>
            <p:nvPr/>
          </p:nvSpPr>
          <p:spPr bwMode="auto">
            <a:xfrm>
              <a:off x="386" y="35"/>
              <a:ext cx="29" cy="35"/>
            </a:xfrm>
            <a:custGeom>
              <a:avLst/>
              <a:gdLst>
                <a:gd name="T0" fmla="*/ 0 w 494"/>
                <a:gd name="T1" fmla="*/ 0 h 561"/>
                <a:gd name="T2" fmla="*/ 0 w 494"/>
                <a:gd name="T3" fmla="*/ 0 h 561"/>
                <a:gd name="T4" fmla="*/ 0 w 494"/>
                <a:gd name="T5" fmla="*/ 0 h 561"/>
                <a:gd name="T6" fmla="*/ 0 w 494"/>
                <a:gd name="T7" fmla="*/ 0 h 561"/>
                <a:gd name="T8" fmla="*/ 0 w 494"/>
                <a:gd name="T9" fmla="*/ 0 h 561"/>
                <a:gd name="T10" fmla="*/ 0 w 494"/>
                <a:gd name="T11" fmla="*/ 0 h 561"/>
                <a:gd name="T12" fmla="*/ 0 w 494"/>
                <a:gd name="T13" fmla="*/ 0 h 561"/>
                <a:gd name="T14" fmla="*/ 0 w 494"/>
                <a:gd name="T15" fmla="*/ 0 h 561"/>
                <a:gd name="T16" fmla="*/ 0 w 494"/>
                <a:gd name="T17" fmla="*/ 0 h 561"/>
                <a:gd name="T18" fmla="*/ 0 w 494"/>
                <a:gd name="T19" fmla="*/ 0 h 561"/>
                <a:gd name="T20" fmla="*/ 0 w 494"/>
                <a:gd name="T21" fmla="*/ 0 h 561"/>
                <a:gd name="T22" fmla="*/ 0 w 494"/>
                <a:gd name="T23" fmla="*/ 0 h 561"/>
                <a:gd name="T24" fmla="*/ 0 w 494"/>
                <a:gd name="T25" fmla="*/ 0 h 561"/>
                <a:gd name="T26" fmla="*/ 0 w 494"/>
                <a:gd name="T27" fmla="*/ 0 h 561"/>
                <a:gd name="T28" fmla="*/ 0 w 494"/>
                <a:gd name="T29" fmla="*/ 0 h 561"/>
                <a:gd name="T30" fmla="*/ 0 w 494"/>
                <a:gd name="T31" fmla="*/ 0 h 561"/>
                <a:gd name="T32" fmla="*/ 0 w 494"/>
                <a:gd name="T33" fmla="*/ 0 h 561"/>
                <a:gd name="T34" fmla="*/ 0 w 494"/>
                <a:gd name="T35" fmla="*/ 0 h 561"/>
                <a:gd name="T36" fmla="*/ 0 w 494"/>
                <a:gd name="T37" fmla="*/ 0 h 561"/>
                <a:gd name="T38" fmla="*/ 0 w 494"/>
                <a:gd name="T39" fmla="*/ 0 h 561"/>
                <a:gd name="T40" fmla="*/ 0 w 494"/>
                <a:gd name="T41" fmla="*/ 0 h 561"/>
                <a:gd name="T42" fmla="*/ 0 w 494"/>
                <a:gd name="T43" fmla="*/ 0 h 561"/>
                <a:gd name="T44" fmla="*/ 0 w 494"/>
                <a:gd name="T45" fmla="*/ 0 h 561"/>
                <a:gd name="T46" fmla="*/ 0 w 494"/>
                <a:gd name="T47" fmla="*/ 0 h 561"/>
                <a:gd name="T48" fmla="*/ 0 w 494"/>
                <a:gd name="T49" fmla="*/ 0 h 561"/>
                <a:gd name="T50" fmla="*/ 0 w 494"/>
                <a:gd name="T51" fmla="*/ 0 h 561"/>
                <a:gd name="T52" fmla="*/ 0 w 494"/>
                <a:gd name="T53" fmla="*/ 0 h 561"/>
                <a:gd name="T54" fmla="*/ 0 w 494"/>
                <a:gd name="T55" fmla="*/ 0 h 561"/>
                <a:gd name="T56" fmla="*/ 0 w 494"/>
                <a:gd name="T57" fmla="*/ 0 h 561"/>
                <a:gd name="T58" fmla="*/ 0 w 494"/>
                <a:gd name="T59" fmla="*/ 0 h 561"/>
                <a:gd name="T60" fmla="*/ 0 w 494"/>
                <a:gd name="T61" fmla="*/ 0 h 561"/>
                <a:gd name="T62" fmla="*/ 0 w 494"/>
                <a:gd name="T63" fmla="*/ 0 h 561"/>
                <a:gd name="T64" fmla="*/ 0 w 494"/>
                <a:gd name="T65" fmla="*/ 0 h 561"/>
                <a:gd name="T66" fmla="*/ 0 w 494"/>
                <a:gd name="T67" fmla="*/ 0 h 561"/>
                <a:gd name="T68" fmla="*/ 0 w 494"/>
                <a:gd name="T69" fmla="*/ 0 h 561"/>
                <a:gd name="T70" fmla="*/ 0 w 494"/>
                <a:gd name="T71" fmla="*/ 0 h 561"/>
                <a:gd name="T72" fmla="*/ 0 w 494"/>
                <a:gd name="T73" fmla="*/ 0 h 561"/>
                <a:gd name="T74" fmla="*/ 0 w 494"/>
                <a:gd name="T75" fmla="*/ 0 h 561"/>
                <a:gd name="T76" fmla="*/ 0 w 494"/>
                <a:gd name="T77" fmla="*/ 0 h 561"/>
                <a:gd name="T78" fmla="*/ 0 w 494"/>
                <a:gd name="T79" fmla="*/ 0 h 561"/>
                <a:gd name="T80" fmla="*/ 0 w 494"/>
                <a:gd name="T81" fmla="*/ 0 h 561"/>
                <a:gd name="T82" fmla="*/ 0 w 494"/>
                <a:gd name="T83" fmla="*/ 0 h 561"/>
                <a:gd name="T84" fmla="*/ 0 w 494"/>
                <a:gd name="T85" fmla="*/ 0 h 561"/>
                <a:gd name="T86" fmla="*/ 0 w 494"/>
                <a:gd name="T87" fmla="*/ 0 h 561"/>
                <a:gd name="T88" fmla="*/ 0 w 494"/>
                <a:gd name="T89" fmla="*/ 0 h 561"/>
                <a:gd name="T90" fmla="*/ 0 w 494"/>
                <a:gd name="T91" fmla="*/ 0 h 561"/>
                <a:gd name="T92" fmla="*/ 0 w 494"/>
                <a:gd name="T93" fmla="*/ 0 h 561"/>
                <a:gd name="T94" fmla="*/ 0 w 494"/>
                <a:gd name="T95" fmla="*/ 0 h 561"/>
                <a:gd name="T96" fmla="*/ 0 w 494"/>
                <a:gd name="T97" fmla="*/ 0 h 561"/>
                <a:gd name="T98" fmla="*/ 0 w 494"/>
                <a:gd name="T99" fmla="*/ 0 h 561"/>
                <a:gd name="T100" fmla="*/ 0 w 494"/>
                <a:gd name="T101" fmla="*/ 0 h 561"/>
                <a:gd name="T102" fmla="*/ 0 w 494"/>
                <a:gd name="T103" fmla="*/ 0 h 561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494"/>
                <a:gd name="T157" fmla="*/ 0 h 561"/>
                <a:gd name="T158" fmla="*/ 494 w 494"/>
                <a:gd name="T159" fmla="*/ 561 h 561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494" h="561">
                  <a:moveTo>
                    <a:pt x="69" y="205"/>
                  </a:moveTo>
                  <a:lnTo>
                    <a:pt x="69" y="197"/>
                  </a:lnTo>
                  <a:lnTo>
                    <a:pt x="68" y="190"/>
                  </a:lnTo>
                  <a:lnTo>
                    <a:pt x="66" y="184"/>
                  </a:lnTo>
                  <a:lnTo>
                    <a:pt x="63" y="180"/>
                  </a:lnTo>
                  <a:lnTo>
                    <a:pt x="60" y="176"/>
                  </a:lnTo>
                  <a:lnTo>
                    <a:pt x="56" y="173"/>
                  </a:lnTo>
                  <a:lnTo>
                    <a:pt x="52" y="170"/>
                  </a:lnTo>
                  <a:lnTo>
                    <a:pt x="48" y="168"/>
                  </a:lnTo>
                  <a:lnTo>
                    <a:pt x="39" y="166"/>
                  </a:lnTo>
                  <a:lnTo>
                    <a:pt x="29" y="164"/>
                  </a:lnTo>
                  <a:lnTo>
                    <a:pt x="23" y="163"/>
                  </a:lnTo>
                  <a:lnTo>
                    <a:pt x="19" y="161"/>
                  </a:lnTo>
                  <a:lnTo>
                    <a:pt x="14" y="159"/>
                  </a:lnTo>
                  <a:lnTo>
                    <a:pt x="10" y="156"/>
                  </a:lnTo>
                  <a:lnTo>
                    <a:pt x="8" y="149"/>
                  </a:lnTo>
                  <a:lnTo>
                    <a:pt x="5" y="132"/>
                  </a:lnTo>
                  <a:lnTo>
                    <a:pt x="4" y="123"/>
                  </a:lnTo>
                  <a:lnTo>
                    <a:pt x="3" y="114"/>
                  </a:lnTo>
                  <a:lnTo>
                    <a:pt x="3" y="106"/>
                  </a:lnTo>
                  <a:lnTo>
                    <a:pt x="5" y="103"/>
                  </a:lnTo>
                  <a:lnTo>
                    <a:pt x="11" y="100"/>
                  </a:lnTo>
                  <a:lnTo>
                    <a:pt x="16" y="99"/>
                  </a:lnTo>
                  <a:lnTo>
                    <a:pt x="22" y="98"/>
                  </a:lnTo>
                  <a:lnTo>
                    <a:pt x="29" y="98"/>
                  </a:lnTo>
                  <a:lnTo>
                    <a:pt x="40" y="99"/>
                  </a:lnTo>
                  <a:lnTo>
                    <a:pt x="51" y="103"/>
                  </a:lnTo>
                  <a:lnTo>
                    <a:pt x="62" y="108"/>
                  </a:lnTo>
                  <a:lnTo>
                    <a:pt x="73" y="115"/>
                  </a:lnTo>
                  <a:lnTo>
                    <a:pt x="83" y="122"/>
                  </a:lnTo>
                  <a:lnTo>
                    <a:pt x="94" y="129"/>
                  </a:lnTo>
                  <a:lnTo>
                    <a:pt x="113" y="145"/>
                  </a:lnTo>
                  <a:lnTo>
                    <a:pt x="132" y="158"/>
                  </a:lnTo>
                  <a:lnTo>
                    <a:pt x="140" y="163"/>
                  </a:lnTo>
                  <a:lnTo>
                    <a:pt x="150" y="166"/>
                  </a:lnTo>
                  <a:lnTo>
                    <a:pt x="154" y="167"/>
                  </a:lnTo>
                  <a:lnTo>
                    <a:pt x="158" y="168"/>
                  </a:lnTo>
                  <a:lnTo>
                    <a:pt x="162" y="168"/>
                  </a:lnTo>
                  <a:lnTo>
                    <a:pt x="166" y="167"/>
                  </a:lnTo>
                  <a:lnTo>
                    <a:pt x="182" y="160"/>
                  </a:lnTo>
                  <a:lnTo>
                    <a:pt x="199" y="150"/>
                  </a:lnTo>
                  <a:lnTo>
                    <a:pt x="220" y="138"/>
                  </a:lnTo>
                  <a:lnTo>
                    <a:pt x="242" y="124"/>
                  </a:lnTo>
                  <a:lnTo>
                    <a:pt x="290" y="91"/>
                  </a:lnTo>
                  <a:lnTo>
                    <a:pt x="341" y="58"/>
                  </a:lnTo>
                  <a:lnTo>
                    <a:pt x="365" y="41"/>
                  </a:lnTo>
                  <a:lnTo>
                    <a:pt x="388" y="28"/>
                  </a:lnTo>
                  <a:lnTo>
                    <a:pt x="412" y="16"/>
                  </a:lnTo>
                  <a:lnTo>
                    <a:pt x="433" y="7"/>
                  </a:lnTo>
                  <a:lnTo>
                    <a:pt x="443" y="4"/>
                  </a:lnTo>
                  <a:lnTo>
                    <a:pt x="452" y="2"/>
                  </a:lnTo>
                  <a:lnTo>
                    <a:pt x="460" y="1"/>
                  </a:lnTo>
                  <a:lnTo>
                    <a:pt x="469" y="0"/>
                  </a:lnTo>
                  <a:lnTo>
                    <a:pt x="477" y="1"/>
                  </a:lnTo>
                  <a:lnTo>
                    <a:pt x="483" y="3"/>
                  </a:lnTo>
                  <a:lnTo>
                    <a:pt x="489" y="7"/>
                  </a:lnTo>
                  <a:lnTo>
                    <a:pt x="494" y="12"/>
                  </a:lnTo>
                  <a:lnTo>
                    <a:pt x="457" y="35"/>
                  </a:lnTo>
                  <a:lnTo>
                    <a:pt x="411" y="64"/>
                  </a:lnTo>
                  <a:lnTo>
                    <a:pt x="357" y="96"/>
                  </a:lnTo>
                  <a:lnTo>
                    <a:pt x="300" y="133"/>
                  </a:lnTo>
                  <a:lnTo>
                    <a:pt x="271" y="152"/>
                  </a:lnTo>
                  <a:lnTo>
                    <a:pt x="244" y="171"/>
                  </a:lnTo>
                  <a:lnTo>
                    <a:pt x="218" y="192"/>
                  </a:lnTo>
                  <a:lnTo>
                    <a:pt x="192" y="212"/>
                  </a:lnTo>
                  <a:lnTo>
                    <a:pt x="170" y="231"/>
                  </a:lnTo>
                  <a:lnTo>
                    <a:pt x="150" y="252"/>
                  </a:lnTo>
                  <a:lnTo>
                    <a:pt x="140" y="262"/>
                  </a:lnTo>
                  <a:lnTo>
                    <a:pt x="131" y="272"/>
                  </a:lnTo>
                  <a:lnTo>
                    <a:pt x="124" y="281"/>
                  </a:lnTo>
                  <a:lnTo>
                    <a:pt x="118" y="291"/>
                  </a:lnTo>
                  <a:lnTo>
                    <a:pt x="109" y="307"/>
                  </a:lnTo>
                  <a:lnTo>
                    <a:pt x="101" y="325"/>
                  </a:lnTo>
                  <a:lnTo>
                    <a:pt x="93" y="345"/>
                  </a:lnTo>
                  <a:lnTo>
                    <a:pt x="85" y="367"/>
                  </a:lnTo>
                  <a:lnTo>
                    <a:pt x="70" y="413"/>
                  </a:lnTo>
                  <a:lnTo>
                    <a:pt x="57" y="460"/>
                  </a:lnTo>
                  <a:lnTo>
                    <a:pt x="51" y="481"/>
                  </a:lnTo>
                  <a:lnTo>
                    <a:pt x="45" y="502"/>
                  </a:lnTo>
                  <a:lnTo>
                    <a:pt x="38" y="520"/>
                  </a:lnTo>
                  <a:lnTo>
                    <a:pt x="32" y="535"/>
                  </a:lnTo>
                  <a:lnTo>
                    <a:pt x="29" y="541"/>
                  </a:lnTo>
                  <a:lnTo>
                    <a:pt x="26" y="547"/>
                  </a:lnTo>
                  <a:lnTo>
                    <a:pt x="21" y="552"/>
                  </a:lnTo>
                  <a:lnTo>
                    <a:pt x="18" y="556"/>
                  </a:lnTo>
                  <a:lnTo>
                    <a:pt x="15" y="559"/>
                  </a:lnTo>
                  <a:lnTo>
                    <a:pt x="12" y="561"/>
                  </a:lnTo>
                  <a:lnTo>
                    <a:pt x="8" y="561"/>
                  </a:lnTo>
                  <a:lnTo>
                    <a:pt x="5" y="560"/>
                  </a:lnTo>
                  <a:lnTo>
                    <a:pt x="3" y="551"/>
                  </a:lnTo>
                  <a:lnTo>
                    <a:pt x="1" y="543"/>
                  </a:lnTo>
                  <a:lnTo>
                    <a:pt x="0" y="535"/>
                  </a:lnTo>
                  <a:lnTo>
                    <a:pt x="0" y="527"/>
                  </a:lnTo>
                  <a:lnTo>
                    <a:pt x="0" y="508"/>
                  </a:lnTo>
                  <a:lnTo>
                    <a:pt x="3" y="488"/>
                  </a:lnTo>
                  <a:lnTo>
                    <a:pt x="7" y="468"/>
                  </a:lnTo>
                  <a:lnTo>
                    <a:pt x="12" y="446"/>
                  </a:lnTo>
                  <a:lnTo>
                    <a:pt x="18" y="423"/>
                  </a:lnTo>
                  <a:lnTo>
                    <a:pt x="26" y="400"/>
                  </a:lnTo>
                  <a:lnTo>
                    <a:pt x="40" y="352"/>
                  </a:lnTo>
                  <a:lnTo>
                    <a:pt x="53" y="304"/>
                  </a:lnTo>
                  <a:lnTo>
                    <a:pt x="59" y="279"/>
                  </a:lnTo>
                  <a:lnTo>
                    <a:pt x="64" y="254"/>
                  </a:lnTo>
                  <a:lnTo>
                    <a:pt x="67" y="229"/>
                  </a:lnTo>
                  <a:lnTo>
                    <a:pt x="69" y="20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4" name="Freeform 154"/>
            <p:cNvSpPr>
              <a:spLocks noChangeArrowheads="1"/>
            </p:cNvSpPr>
            <p:nvPr/>
          </p:nvSpPr>
          <p:spPr bwMode="auto">
            <a:xfrm>
              <a:off x="386" y="35"/>
              <a:ext cx="29" cy="35"/>
            </a:xfrm>
            <a:custGeom>
              <a:avLst/>
              <a:gdLst>
                <a:gd name="T0" fmla="*/ 0 w 494"/>
                <a:gd name="T1" fmla="*/ 0 h 561"/>
                <a:gd name="T2" fmla="*/ 0 w 494"/>
                <a:gd name="T3" fmla="*/ 0 h 561"/>
                <a:gd name="T4" fmla="*/ 0 w 494"/>
                <a:gd name="T5" fmla="*/ 0 h 561"/>
                <a:gd name="T6" fmla="*/ 0 w 494"/>
                <a:gd name="T7" fmla="*/ 0 h 561"/>
                <a:gd name="T8" fmla="*/ 0 w 494"/>
                <a:gd name="T9" fmla="*/ 0 h 561"/>
                <a:gd name="T10" fmla="*/ 0 w 494"/>
                <a:gd name="T11" fmla="*/ 0 h 561"/>
                <a:gd name="T12" fmla="*/ 0 w 494"/>
                <a:gd name="T13" fmla="*/ 0 h 561"/>
                <a:gd name="T14" fmla="*/ 0 w 494"/>
                <a:gd name="T15" fmla="*/ 0 h 561"/>
                <a:gd name="T16" fmla="*/ 0 w 494"/>
                <a:gd name="T17" fmla="*/ 0 h 561"/>
                <a:gd name="T18" fmla="*/ 0 w 494"/>
                <a:gd name="T19" fmla="*/ 0 h 561"/>
                <a:gd name="T20" fmla="*/ 0 w 494"/>
                <a:gd name="T21" fmla="*/ 0 h 561"/>
                <a:gd name="T22" fmla="*/ 0 w 494"/>
                <a:gd name="T23" fmla="*/ 0 h 561"/>
                <a:gd name="T24" fmla="*/ 0 w 494"/>
                <a:gd name="T25" fmla="*/ 0 h 561"/>
                <a:gd name="T26" fmla="*/ 0 w 494"/>
                <a:gd name="T27" fmla="*/ 0 h 561"/>
                <a:gd name="T28" fmla="*/ 0 w 494"/>
                <a:gd name="T29" fmla="*/ 0 h 561"/>
                <a:gd name="T30" fmla="*/ 0 w 494"/>
                <a:gd name="T31" fmla="*/ 0 h 561"/>
                <a:gd name="T32" fmla="*/ 0 w 494"/>
                <a:gd name="T33" fmla="*/ 0 h 561"/>
                <a:gd name="T34" fmla="*/ 0 w 494"/>
                <a:gd name="T35" fmla="*/ 0 h 561"/>
                <a:gd name="T36" fmla="*/ 0 w 494"/>
                <a:gd name="T37" fmla="*/ 0 h 561"/>
                <a:gd name="T38" fmla="*/ 0 w 494"/>
                <a:gd name="T39" fmla="*/ 0 h 561"/>
                <a:gd name="T40" fmla="*/ 0 w 494"/>
                <a:gd name="T41" fmla="*/ 0 h 561"/>
                <a:gd name="T42" fmla="*/ 0 w 494"/>
                <a:gd name="T43" fmla="*/ 0 h 561"/>
                <a:gd name="T44" fmla="*/ 0 w 494"/>
                <a:gd name="T45" fmla="*/ 0 h 561"/>
                <a:gd name="T46" fmla="*/ 0 w 494"/>
                <a:gd name="T47" fmla="*/ 0 h 561"/>
                <a:gd name="T48" fmla="*/ 0 w 494"/>
                <a:gd name="T49" fmla="*/ 0 h 561"/>
                <a:gd name="T50" fmla="*/ 0 w 494"/>
                <a:gd name="T51" fmla="*/ 0 h 561"/>
                <a:gd name="T52" fmla="*/ 0 w 494"/>
                <a:gd name="T53" fmla="*/ 0 h 561"/>
                <a:gd name="T54" fmla="*/ 0 w 494"/>
                <a:gd name="T55" fmla="*/ 0 h 561"/>
                <a:gd name="T56" fmla="*/ 0 w 494"/>
                <a:gd name="T57" fmla="*/ 0 h 561"/>
                <a:gd name="T58" fmla="*/ 0 w 494"/>
                <a:gd name="T59" fmla="*/ 0 h 561"/>
                <a:gd name="T60" fmla="*/ 0 w 494"/>
                <a:gd name="T61" fmla="*/ 0 h 561"/>
                <a:gd name="T62" fmla="*/ 0 w 494"/>
                <a:gd name="T63" fmla="*/ 0 h 561"/>
                <a:gd name="T64" fmla="*/ 0 w 494"/>
                <a:gd name="T65" fmla="*/ 0 h 561"/>
                <a:gd name="T66" fmla="*/ 0 w 494"/>
                <a:gd name="T67" fmla="*/ 0 h 561"/>
                <a:gd name="T68" fmla="*/ 0 w 494"/>
                <a:gd name="T69" fmla="*/ 0 h 561"/>
                <a:gd name="T70" fmla="*/ 0 w 494"/>
                <a:gd name="T71" fmla="*/ 0 h 561"/>
                <a:gd name="T72" fmla="*/ 0 w 494"/>
                <a:gd name="T73" fmla="*/ 0 h 561"/>
                <a:gd name="T74" fmla="*/ 0 w 494"/>
                <a:gd name="T75" fmla="*/ 0 h 561"/>
                <a:gd name="T76" fmla="*/ 0 w 494"/>
                <a:gd name="T77" fmla="*/ 0 h 561"/>
                <a:gd name="T78" fmla="*/ 0 w 494"/>
                <a:gd name="T79" fmla="*/ 0 h 561"/>
                <a:gd name="T80" fmla="*/ 0 w 494"/>
                <a:gd name="T81" fmla="*/ 0 h 561"/>
                <a:gd name="T82" fmla="*/ 0 w 494"/>
                <a:gd name="T83" fmla="*/ 0 h 561"/>
                <a:gd name="T84" fmla="*/ 0 w 494"/>
                <a:gd name="T85" fmla="*/ 0 h 561"/>
                <a:gd name="T86" fmla="*/ 0 w 494"/>
                <a:gd name="T87" fmla="*/ 0 h 561"/>
                <a:gd name="T88" fmla="*/ 0 w 494"/>
                <a:gd name="T89" fmla="*/ 0 h 561"/>
                <a:gd name="T90" fmla="*/ 0 w 494"/>
                <a:gd name="T91" fmla="*/ 0 h 561"/>
                <a:gd name="T92" fmla="*/ 0 w 494"/>
                <a:gd name="T93" fmla="*/ 0 h 561"/>
                <a:gd name="T94" fmla="*/ 0 w 494"/>
                <a:gd name="T95" fmla="*/ 0 h 561"/>
                <a:gd name="T96" fmla="*/ 0 w 494"/>
                <a:gd name="T97" fmla="*/ 0 h 561"/>
                <a:gd name="T98" fmla="*/ 0 w 494"/>
                <a:gd name="T99" fmla="*/ 0 h 561"/>
                <a:gd name="T100" fmla="*/ 0 w 494"/>
                <a:gd name="T101" fmla="*/ 0 h 561"/>
                <a:gd name="T102" fmla="*/ 0 w 494"/>
                <a:gd name="T103" fmla="*/ 0 h 561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494"/>
                <a:gd name="T157" fmla="*/ 0 h 561"/>
                <a:gd name="T158" fmla="*/ 494 w 494"/>
                <a:gd name="T159" fmla="*/ 561 h 561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494" h="561">
                  <a:moveTo>
                    <a:pt x="69" y="205"/>
                  </a:moveTo>
                  <a:lnTo>
                    <a:pt x="69" y="197"/>
                  </a:lnTo>
                  <a:lnTo>
                    <a:pt x="68" y="190"/>
                  </a:lnTo>
                  <a:lnTo>
                    <a:pt x="66" y="184"/>
                  </a:lnTo>
                  <a:lnTo>
                    <a:pt x="63" y="180"/>
                  </a:lnTo>
                  <a:lnTo>
                    <a:pt x="60" y="176"/>
                  </a:lnTo>
                  <a:lnTo>
                    <a:pt x="56" y="173"/>
                  </a:lnTo>
                  <a:lnTo>
                    <a:pt x="52" y="170"/>
                  </a:lnTo>
                  <a:lnTo>
                    <a:pt x="48" y="168"/>
                  </a:lnTo>
                  <a:lnTo>
                    <a:pt x="39" y="166"/>
                  </a:lnTo>
                  <a:lnTo>
                    <a:pt x="29" y="164"/>
                  </a:lnTo>
                  <a:lnTo>
                    <a:pt x="23" y="163"/>
                  </a:lnTo>
                  <a:lnTo>
                    <a:pt x="19" y="161"/>
                  </a:lnTo>
                  <a:lnTo>
                    <a:pt x="14" y="159"/>
                  </a:lnTo>
                  <a:lnTo>
                    <a:pt x="10" y="156"/>
                  </a:lnTo>
                  <a:lnTo>
                    <a:pt x="8" y="149"/>
                  </a:lnTo>
                  <a:lnTo>
                    <a:pt x="5" y="132"/>
                  </a:lnTo>
                  <a:lnTo>
                    <a:pt x="4" y="123"/>
                  </a:lnTo>
                  <a:lnTo>
                    <a:pt x="3" y="114"/>
                  </a:lnTo>
                  <a:lnTo>
                    <a:pt x="3" y="106"/>
                  </a:lnTo>
                  <a:lnTo>
                    <a:pt x="5" y="103"/>
                  </a:lnTo>
                  <a:lnTo>
                    <a:pt x="11" y="100"/>
                  </a:lnTo>
                  <a:lnTo>
                    <a:pt x="16" y="99"/>
                  </a:lnTo>
                  <a:lnTo>
                    <a:pt x="22" y="98"/>
                  </a:lnTo>
                  <a:lnTo>
                    <a:pt x="29" y="98"/>
                  </a:lnTo>
                  <a:lnTo>
                    <a:pt x="40" y="99"/>
                  </a:lnTo>
                  <a:lnTo>
                    <a:pt x="51" y="103"/>
                  </a:lnTo>
                  <a:lnTo>
                    <a:pt x="62" y="108"/>
                  </a:lnTo>
                  <a:lnTo>
                    <a:pt x="73" y="115"/>
                  </a:lnTo>
                  <a:lnTo>
                    <a:pt x="83" y="122"/>
                  </a:lnTo>
                  <a:lnTo>
                    <a:pt x="94" y="129"/>
                  </a:lnTo>
                  <a:lnTo>
                    <a:pt x="113" y="145"/>
                  </a:lnTo>
                  <a:lnTo>
                    <a:pt x="132" y="158"/>
                  </a:lnTo>
                  <a:lnTo>
                    <a:pt x="140" y="163"/>
                  </a:lnTo>
                  <a:lnTo>
                    <a:pt x="150" y="166"/>
                  </a:lnTo>
                  <a:lnTo>
                    <a:pt x="154" y="167"/>
                  </a:lnTo>
                  <a:lnTo>
                    <a:pt x="158" y="168"/>
                  </a:lnTo>
                  <a:lnTo>
                    <a:pt x="162" y="168"/>
                  </a:lnTo>
                  <a:lnTo>
                    <a:pt x="166" y="167"/>
                  </a:lnTo>
                  <a:lnTo>
                    <a:pt x="182" y="160"/>
                  </a:lnTo>
                  <a:lnTo>
                    <a:pt x="199" y="150"/>
                  </a:lnTo>
                  <a:lnTo>
                    <a:pt x="220" y="138"/>
                  </a:lnTo>
                  <a:lnTo>
                    <a:pt x="242" y="124"/>
                  </a:lnTo>
                  <a:lnTo>
                    <a:pt x="290" y="91"/>
                  </a:lnTo>
                  <a:lnTo>
                    <a:pt x="341" y="58"/>
                  </a:lnTo>
                  <a:lnTo>
                    <a:pt x="365" y="41"/>
                  </a:lnTo>
                  <a:lnTo>
                    <a:pt x="388" y="28"/>
                  </a:lnTo>
                  <a:lnTo>
                    <a:pt x="412" y="16"/>
                  </a:lnTo>
                  <a:lnTo>
                    <a:pt x="433" y="7"/>
                  </a:lnTo>
                  <a:lnTo>
                    <a:pt x="443" y="4"/>
                  </a:lnTo>
                  <a:lnTo>
                    <a:pt x="452" y="2"/>
                  </a:lnTo>
                  <a:lnTo>
                    <a:pt x="460" y="1"/>
                  </a:lnTo>
                  <a:lnTo>
                    <a:pt x="469" y="0"/>
                  </a:lnTo>
                  <a:lnTo>
                    <a:pt x="477" y="1"/>
                  </a:lnTo>
                  <a:lnTo>
                    <a:pt x="483" y="3"/>
                  </a:lnTo>
                  <a:lnTo>
                    <a:pt x="489" y="7"/>
                  </a:lnTo>
                  <a:lnTo>
                    <a:pt x="494" y="12"/>
                  </a:lnTo>
                  <a:lnTo>
                    <a:pt x="457" y="35"/>
                  </a:lnTo>
                  <a:lnTo>
                    <a:pt x="411" y="64"/>
                  </a:lnTo>
                  <a:lnTo>
                    <a:pt x="357" y="96"/>
                  </a:lnTo>
                  <a:lnTo>
                    <a:pt x="300" y="133"/>
                  </a:lnTo>
                  <a:lnTo>
                    <a:pt x="271" y="152"/>
                  </a:lnTo>
                  <a:lnTo>
                    <a:pt x="244" y="171"/>
                  </a:lnTo>
                  <a:lnTo>
                    <a:pt x="218" y="192"/>
                  </a:lnTo>
                  <a:lnTo>
                    <a:pt x="192" y="212"/>
                  </a:lnTo>
                  <a:lnTo>
                    <a:pt x="170" y="231"/>
                  </a:lnTo>
                  <a:lnTo>
                    <a:pt x="150" y="252"/>
                  </a:lnTo>
                  <a:lnTo>
                    <a:pt x="140" y="262"/>
                  </a:lnTo>
                  <a:lnTo>
                    <a:pt x="131" y="272"/>
                  </a:lnTo>
                  <a:lnTo>
                    <a:pt x="124" y="281"/>
                  </a:lnTo>
                  <a:lnTo>
                    <a:pt x="118" y="291"/>
                  </a:lnTo>
                  <a:lnTo>
                    <a:pt x="109" y="307"/>
                  </a:lnTo>
                  <a:lnTo>
                    <a:pt x="101" y="325"/>
                  </a:lnTo>
                  <a:lnTo>
                    <a:pt x="93" y="345"/>
                  </a:lnTo>
                  <a:lnTo>
                    <a:pt x="85" y="367"/>
                  </a:lnTo>
                  <a:lnTo>
                    <a:pt x="70" y="413"/>
                  </a:lnTo>
                  <a:lnTo>
                    <a:pt x="57" y="460"/>
                  </a:lnTo>
                  <a:lnTo>
                    <a:pt x="51" y="481"/>
                  </a:lnTo>
                  <a:lnTo>
                    <a:pt x="45" y="502"/>
                  </a:lnTo>
                  <a:lnTo>
                    <a:pt x="38" y="520"/>
                  </a:lnTo>
                  <a:lnTo>
                    <a:pt x="32" y="535"/>
                  </a:lnTo>
                  <a:lnTo>
                    <a:pt x="29" y="541"/>
                  </a:lnTo>
                  <a:lnTo>
                    <a:pt x="26" y="547"/>
                  </a:lnTo>
                  <a:lnTo>
                    <a:pt x="21" y="552"/>
                  </a:lnTo>
                  <a:lnTo>
                    <a:pt x="18" y="556"/>
                  </a:lnTo>
                  <a:lnTo>
                    <a:pt x="15" y="559"/>
                  </a:lnTo>
                  <a:lnTo>
                    <a:pt x="12" y="561"/>
                  </a:lnTo>
                  <a:lnTo>
                    <a:pt x="8" y="561"/>
                  </a:lnTo>
                  <a:lnTo>
                    <a:pt x="5" y="560"/>
                  </a:lnTo>
                  <a:lnTo>
                    <a:pt x="3" y="551"/>
                  </a:lnTo>
                  <a:lnTo>
                    <a:pt x="1" y="543"/>
                  </a:lnTo>
                  <a:lnTo>
                    <a:pt x="0" y="535"/>
                  </a:lnTo>
                  <a:lnTo>
                    <a:pt x="0" y="527"/>
                  </a:lnTo>
                  <a:lnTo>
                    <a:pt x="0" y="508"/>
                  </a:lnTo>
                  <a:lnTo>
                    <a:pt x="3" y="488"/>
                  </a:lnTo>
                  <a:lnTo>
                    <a:pt x="7" y="468"/>
                  </a:lnTo>
                  <a:lnTo>
                    <a:pt x="12" y="446"/>
                  </a:lnTo>
                  <a:lnTo>
                    <a:pt x="18" y="423"/>
                  </a:lnTo>
                  <a:lnTo>
                    <a:pt x="26" y="400"/>
                  </a:lnTo>
                  <a:lnTo>
                    <a:pt x="40" y="352"/>
                  </a:lnTo>
                  <a:lnTo>
                    <a:pt x="53" y="304"/>
                  </a:lnTo>
                  <a:lnTo>
                    <a:pt x="59" y="279"/>
                  </a:lnTo>
                  <a:lnTo>
                    <a:pt x="64" y="254"/>
                  </a:lnTo>
                  <a:lnTo>
                    <a:pt x="67" y="229"/>
                  </a:lnTo>
                  <a:lnTo>
                    <a:pt x="69" y="205"/>
                  </a:lnTo>
                </a:path>
              </a:pathLst>
            </a:custGeom>
            <a:noFill/>
            <a:ln w="3175" cmpd="sng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5" name="Freeform 155"/>
            <p:cNvSpPr>
              <a:spLocks noChangeArrowheads="1"/>
            </p:cNvSpPr>
            <p:nvPr/>
          </p:nvSpPr>
          <p:spPr bwMode="auto">
            <a:xfrm>
              <a:off x="312" y="77"/>
              <a:ext cx="119" cy="203"/>
            </a:xfrm>
            <a:custGeom>
              <a:avLst/>
              <a:gdLst>
                <a:gd name="T0" fmla="*/ 0 w 1895"/>
                <a:gd name="T1" fmla="*/ 0 h 3237"/>
                <a:gd name="T2" fmla="*/ 0 w 1895"/>
                <a:gd name="T3" fmla="*/ 0 h 3237"/>
                <a:gd name="T4" fmla="*/ 0 w 1895"/>
                <a:gd name="T5" fmla="*/ 0 h 3237"/>
                <a:gd name="T6" fmla="*/ 0 w 1895"/>
                <a:gd name="T7" fmla="*/ 0 h 3237"/>
                <a:gd name="T8" fmla="*/ 0 w 1895"/>
                <a:gd name="T9" fmla="*/ 0 h 3237"/>
                <a:gd name="T10" fmla="*/ 0 w 1895"/>
                <a:gd name="T11" fmla="*/ 0 h 3237"/>
                <a:gd name="T12" fmla="*/ 0 w 1895"/>
                <a:gd name="T13" fmla="*/ 0 h 3237"/>
                <a:gd name="T14" fmla="*/ 0 w 1895"/>
                <a:gd name="T15" fmla="*/ 0 h 3237"/>
                <a:gd name="T16" fmla="*/ 0 w 1895"/>
                <a:gd name="T17" fmla="*/ 0 h 3237"/>
                <a:gd name="T18" fmla="*/ 0 w 1895"/>
                <a:gd name="T19" fmla="*/ 0 h 3237"/>
                <a:gd name="T20" fmla="*/ 0 w 1895"/>
                <a:gd name="T21" fmla="*/ 0 h 3237"/>
                <a:gd name="T22" fmla="*/ 0 w 1895"/>
                <a:gd name="T23" fmla="*/ 0 h 3237"/>
                <a:gd name="T24" fmla="*/ 0 w 1895"/>
                <a:gd name="T25" fmla="*/ 0 h 3237"/>
                <a:gd name="T26" fmla="*/ 0 w 1895"/>
                <a:gd name="T27" fmla="*/ 0 h 3237"/>
                <a:gd name="T28" fmla="*/ 0 w 1895"/>
                <a:gd name="T29" fmla="*/ 0 h 3237"/>
                <a:gd name="T30" fmla="*/ 0 w 1895"/>
                <a:gd name="T31" fmla="*/ 0 h 3237"/>
                <a:gd name="T32" fmla="*/ 0 w 1895"/>
                <a:gd name="T33" fmla="*/ 0 h 3237"/>
                <a:gd name="T34" fmla="*/ 0 w 1895"/>
                <a:gd name="T35" fmla="*/ 0 h 3237"/>
                <a:gd name="T36" fmla="*/ 0 w 1895"/>
                <a:gd name="T37" fmla="*/ 0 h 3237"/>
                <a:gd name="T38" fmla="*/ 0 w 1895"/>
                <a:gd name="T39" fmla="*/ 0 h 3237"/>
                <a:gd name="T40" fmla="*/ 0 w 1895"/>
                <a:gd name="T41" fmla="*/ 0 h 3237"/>
                <a:gd name="T42" fmla="*/ 0 w 1895"/>
                <a:gd name="T43" fmla="*/ 0 h 3237"/>
                <a:gd name="T44" fmla="*/ 0 w 1895"/>
                <a:gd name="T45" fmla="*/ 0 h 3237"/>
                <a:gd name="T46" fmla="*/ 0 w 1895"/>
                <a:gd name="T47" fmla="*/ 0 h 3237"/>
                <a:gd name="T48" fmla="*/ 0 w 1895"/>
                <a:gd name="T49" fmla="*/ 0 h 3237"/>
                <a:gd name="T50" fmla="*/ 0 w 1895"/>
                <a:gd name="T51" fmla="*/ 0 h 3237"/>
                <a:gd name="T52" fmla="*/ 0 w 1895"/>
                <a:gd name="T53" fmla="*/ 0 h 3237"/>
                <a:gd name="T54" fmla="*/ 0 w 1895"/>
                <a:gd name="T55" fmla="*/ 0 h 3237"/>
                <a:gd name="T56" fmla="*/ 0 w 1895"/>
                <a:gd name="T57" fmla="*/ 0 h 3237"/>
                <a:gd name="T58" fmla="*/ 0 w 1895"/>
                <a:gd name="T59" fmla="*/ 0 h 3237"/>
                <a:gd name="T60" fmla="*/ 0 w 1895"/>
                <a:gd name="T61" fmla="*/ 0 h 3237"/>
                <a:gd name="T62" fmla="*/ 0 w 1895"/>
                <a:gd name="T63" fmla="*/ 0 h 3237"/>
                <a:gd name="T64" fmla="*/ 0 w 1895"/>
                <a:gd name="T65" fmla="*/ 0 h 3237"/>
                <a:gd name="T66" fmla="*/ 0 w 1895"/>
                <a:gd name="T67" fmla="*/ 0 h 3237"/>
                <a:gd name="T68" fmla="*/ 0 w 1895"/>
                <a:gd name="T69" fmla="*/ 0 h 3237"/>
                <a:gd name="T70" fmla="*/ 0 w 1895"/>
                <a:gd name="T71" fmla="*/ 0 h 3237"/>
                <a:gd name="T72" fmla="*/ 0 w 1895"/>
                <a:gd name="T73" fmla="*/ 0 h 3237"/>
                <a:gd name="T74" fmla="*/ 0 w 1895"/>
                <a:gd name="T75" fmla="*/ 0 h 3237"/>
                <a:gd name="T76" fmla="*/ 0 w 1895"/>
                <a:gd name="T77" fmla="*/ 0 h 3237"/>
                <a:gd name="T78" fmla="*/ 0 w 1895"/>
                <a:gd name="T79" fmla="*/ 0 h 3237"/>
                <a:gd name="T80" fmla="*/ 0 w 1895"/>
                <a:gd name="T81" fmla="*/ 0 h 3237"/>
                <a:gd name="T82" fmla="*/ 0 w 1895"/>
                <a:gd name="T83" fmla="*/ 0 h 3237"/>
                <a:gd name="T84" fmla="*/ 0 w 1895"/>
                <a:gd name="T85" fmla="*/ 0 h 3237"/>
                <a:gd name="T86" fmla="*/ 0 w 1895"/>
                <a:gd name="T87" fmla="*/ 0 h 3237"/>
                <a:gd name="T88" fmla="*/ 0 w 1895"/>
                <a:gd name="T89" fmla="*/ 0 h 3237"/>
                <a:gd name="T90" fmla="*/ 0 w 1895"/>
                <a:gd name="T91" fmla="*/ 0 h 3237"/>
                <a:gd name="T92" fmla="*/ 0 w 1895"/>
                <a:gd name="T93" fmla="*/ 0 h 3237"/>
                <a:gd name="T94" fmla="*/ 0 w 1895"/>
                <a:gd name="T95" fmla="*/ 0 h 3237"/>
                <a:gd name="T96" fmla="*/ 0 w 1895"/>
                <a:gd name="T97" fmla="*/ 0 h 3237"/>
                <a:gd name="T98" fmla="*/ 0 w 1895"/>
                <a:gd name="T99" fmla="*/ 0 h 3237"/>
                <a:gd name="T100" fmla="*/ 0 w 1895"/>
                <a:gd name="T101" fmla="*/ 0 h 3237"/>
                <a:gd name="T102" fmla="*/ 0 w 1895"/>
                <a:gd name="T103" fmla="*/ 0 h 3237"/>
                <a:gd name="T104" fmla="*/ 0 w 1895"/>
                <a:gd name="T105" fmla="*/ 0 h 3237"/>
                <a:gd name="T106" fmla="*/ 0 w 1895"/>
                <a:gd name="T107" fmla="*/ 0 h 3237"/>
                <a:gd name="T108" fmla="*/ 0 w 1895"/>
                <a:gd name="T109" fmla="*/ 0 h 3237"/>
                <a:gd name="T110" fmla="*/ 0 w 1895"/>
                <a:gd name="T111" fmla="*/ 0 h 3237"/>
                <a:gd name="T112" fmla="*/ 0 w 1895"/>
                <a:gd name="T113" fmla="*/ 0 h 3237"/>
                <a:gd name="T114" fmla="*/ 0 w 1895"/>
                <a:gd name="T115" fmla="*/ 0 h 3237"/>
                <a:gd name="T116" fmla="*/ 0 w 1895"/>
                <a:gd name="T117" fmla="*/ 0 h 3237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1895"/>
                <a:gd name="T178" fmla="*/ 0 h 3237"/>
                <a:gd name="T179" fmla="*/ 1895 w 1895"/>
                <a:gd name="T180" fmla="*/ 3237 h 3237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1895" h="3237">
                  <a:moveTo>
                    <a:pt x="1645" y="36"/>
                  </a:moveTo>
                  <a:lnTo>
                    <a:pt x="1620" y="52"/>
                  </a:lnTo>
                  <a:lnTo>
                    <a:pt x="1597" y="69"/>
                  </a:lnTo>
                  <a:lnTo>
                    <a:pt x="1576" y="86"/>
                  </a:lnTo>
                  <a:lnTo>
                    <a:pt x="1554" y="104"/>
                  </a:lnTo>
                  <a:lnTo>
                    <a:pt x="1535" y="123"/>
                  </a:lnTo>
                  <a:lnTo>
                    <a:pt x="1516" y="144"/>
                  </a:lnTo>
                  <a:lnTo>
                    <a:pt x="1497" y="164"/>
                  </a:lnTo>
                  <a:lnTo>
                    <a:pt x="1480" y="185"/>
                  </a:lnTo>
                  <a:lnTo>
                    <a:pt x="1464" y="207"/>
                  </a:lnTo>
                  <a:lnTo>
                    <a:pt x="1448" y="229"/>
                  </a:lnTo>
                  <a:lnTo>
                    <a:pt x="1432" y="251"/>
                  </a:lnTo>
                  <a:lnTo>
                    <a:pt x="1418" y="275"/>
                  </a:lnTo>
                  <a:lnTo>
                    <a:pt x="1389" y="322"/>
                  </a:lnTo>
                  <a:lnTo>
                    <a:pt x="1360" y="369"/>
                  </a:lnTo>
                  <a:lnTo>
                    <a:pt x="1341" y="408"/>
                  </a:lnTo>
                  <a:lnTo>
                    <a:pt x="1323" y="447"/>
                  </a:lnTo>
                  <a:lnTo>
                    <a:pt x="1304" y="485"/>
                  </a:lnTo>
                  <a:lnTo>
                    <a:pt x="1287" y="524"/>
                  </a:lnTo>
                  <a:lnTo>
                    <a:pt x="1255" y="600"/>
                  </a:lnTo>
                  <a:lnTo>
                    <a:pt x="1222" y="676"/>
                  </a:lnTo>
                  <a:lnTo>
                    <a:pt x="1205" y="714"/>
                  </a:lnTo>
                  <a:lnTo>
                    <a:pt x="1188" y="751"/>
                  </a:lnTo>
                  <a:lnTo>
                    <a:pt x="1169" y="788"/>
                  </a:lnTo>
                  <a:lnTo>
                    <a:pt x="1150" y="824"/>
                  </a:lnTo>
                  <a:lnTo>
                    <a:pt x="1130" y="861"/>
                  </a:lnTo>
                  <a:lnTo>
                    <a:pt x="1108" y="897"/>
                  </a:lnTo>
                  <a:lnTo>
                    <a:pt x="1085" y="931"/>
                  </a:lnTo>
                  <a:lnTo>
                    <a:pt x="1059" y="966"/>
                  </a:lnTo>
                  <a:lnTo>
                    <a:pt x="1040" y="990"/>
                  </a:lnTo>
                  <a:lnTo>
                    <a:pt x="1020" y="1012"/>
                  </a:lnTo>
                  <a:lnTo>
                    <a:pt x="999" y="1034"/>
                  </a:lnTo>
                  <a:lnTo>
                    <a:pt x="977" y="1054"/>
                  </a:lnTo>
                  <a:lnTo>
                    <a:pt x="932" y="1093"/>
                  </a:lnTo>
                  <a:lnTo>
                    <a:pt x="888" y="1131"/>
                  </a:lnTo>
                  <a:lnTo>
                    <a:pt x="865" y="1151"/>
                  </a:lnTo>
                  <a:lnTo>
                    <a:pt x="843" y="1170"/>
                  </a:lnTo>
                  <a:lnTo>
                    <a:pt x="822" y="1190"/>
                  </a:lnTo>
                  <a:lnTo>
                    <a:pt x="800" y="1211"/>
                  </a:lnTo>
                  <a:lnTo>
                    <a:pt x="779" y="1233"/>
                  </a:lnTo>
                  <a:lnTo>
                    <a:pt x="759" y="1255"/>
                  </a:lnTo>
                  <a:lnTo>
                    <a:pt x="739" y="1280"/>
                  </a:lnTo>
                  <a:lnTo>
                    <a:pt x="721" y="1305"/>
                  </a:lnTo>
                  <a:lnTo>
                    <a:pt x="690" y="1353"/>
                  </a:lnTo>
                  <a:lnTo>
                    <a:pt x="661" y="1400"/>
                  </a:lnTo>
                  <a:lnTo>
                    <a:pt x="635" y="1446"/>
                  </a:lnTo>
                  <a:lnTo>
                    <a:pt x="609" y="1493"/>
                  </a:lnTo>
                  <a:lnTo>
                    <a:pt x="584" y="1539"/>
                  </a:lnTo>
                  <a:lnTo>
                    <a:pt x="560" y="1585"/>
                  </a:lnTo>
                  <a:lnTo>
                    <a:pt x="533" y="1633"/>
                  </a:lnTo>
                  <a:lnTo>
                    <a:pt x="506" y="1681"/>
                  </a:lnTo>
                  <a:lnTo>
                    <a:pt x="499" y="1691"/>
                  </a:lnTo>
                  <a:lnTo>
                    <a:pt x="489" y="1701"/>
                  </a:lnTo>
                  <a:lnTo>
                    <a:pt x="480" y="1710"/>
                  </a:lnTo>
                  <a:lnTo>
                    <a:pt x="470" y="1719"/>
                  </a:lnTo>
                  <a:lnTo>
                    <a:pt x="460" y="1726"/>
                  </a:lnTo>
                  <a:lnTo>
                    <a:pt x="449" y="1732"/>
                  </a:lnTo>
                  <a:lnTo>
                    <a:pt x="437" y="1737"/>
                  </a:lnTo>
                  <a:lnTo>
                    <a:pt x="424" y="1741"/>
                  </a:lnTo>
                  <a:lnTo>
                    <a:pt x="411" y="1743"/>
                  </a:lnTo>
                  <a:lnTo>
                    <a:pt x="398" y="1745"/>
                  </a:lnTo>
                  <a:lnTo>
                    <a:pt x="385" y="1745"/>
                  </a:lnTo>
                  <a:lnTo>
                    <a:pt x="372" y="1744"/>
                  </a:lnTo>
                  <a:lnTo>
                    <a:pt x="358" y="1741"/>
                  </a:lnTo>
                  <a:lnTo>
                    <a:pt x="344" y="1737"/>
                  </a:lnTo>
                  <a:lnTo>
                    <a:pt x="331" y="1731"/>
                  </a:lnTo>
                  <a:lnTo>
                    <a:pt x="318" y="1724"/>
                  </a:lnTo>
                  <a:lnTo>
                    <a:pt x="282" y="1703"/>
                  </a:lnTo>
                  <a:lnTo>
                    <a:pt x="243" y="1682"/>
                  </a:lnTo>
                  <a:lnTo>
                    <a:pt x="223" y="1673"/>
                  </a:lnTo>
                  <a:lnTo>
                    <a:pt x="204" y="1665"/>
                  </a:lnTo>
                  <a:lnTo>
                    <a:pt x="184" y="1658"/>
                  </a:lnTo>
                  <a:lnTo>
                    <a:pt x="164" y="1653"/>
                  </a:lnTo>
                  <a:lnTo>
                    <a:pt x="154" y="1650"/>
                  </a:lnTo>
                  <a:lnTo>
                    <a:pt x="145" y="1649"/>
                  </a:lnTo>
                  <a:lnTo>
                    <a:pt x="136" y="1649"/>
                  </a:lnTo>
                  <a:lnTo>
                    <a:pt x="127" y="1649"/>
                  </a:lnTo>
                  <a:lnTo>
                    <a:pt x="117" y="1650"/>
                  </a:lnTo>
                  <a:lnTo>
                    <a:pt x="108" y="1651"/>
                  </a:lnTo>
                  <a:lnTo>
                    <a:pt x="100" y="1655"/>
                  </a:lnTo>
                  <a:lnTo>
                    <a:pt x="92" y="1658"/>
                  </a:lnTo>
                  <a:lnTo>
                    <a:pt x="84" y="1662"/>
                  </a:lnTo>
                  <a:lnTo>
                    <a:pt x="76" y="1667"/>
                  </a:lnTo>
                  <a:lnTo>
                    <a:pt x="69" y="1673"/>
                  </a:lnTo>
                  <a:lnTo>
                    <a:pt x="62" y="1679"/>
                  </a:lnTo>
                  <a:lnTo>
                    <a:pt x="55" y="1687"/>
                  </a:lnTo>
                  <a:lnTo>
                    <a:pt x="49" y="1696"/>
                  </a:lnTo>
                  <a:lnTo>
                    <a:pt x="43" y="1707"/>
                  </a:lnTo>
                  <a:lnTo>
                    <a:pt x="38" y="1719"/>
                  </a:lnTo>
                  <a:lnTo>
                    <a:pt x="35" y="1728"/>
                  </a:lnTo>
                  <a:lnTo>
                    <a:pt x="32" y="1737"/>
                  </a:lnTo>
                  <a:lnTo>
                    <a:pt x="30" y="1746"/>
                  </a:lnTo>
                  <a:lnTo>
                    <a:pt x="29" y="1756"/>
                  </a:lnTo>
                  <a:lnTo>
                    <a:pt x="28" y="1765"/>
                  </a:lnTo>
                  <a:lnTo>
                    <a:pt x="29" y="1775"/>
                  </a:lnTo>
                  <a:lnTo>
                    <a:pt x="30" y="1785"/>
                  </a:lnTo>
                  <a:lnTo>
                    <a:pt x="32" y="1795"/>
                  </a:lnTo>
                  <a:lnTo>
                    <a:pt x="34" y="1804"/>
                  </a:lnTo>
                  <a:lnTo>
                    <a:pt x="37" y="1812"/>
                  </a:lnTo>
                  <a:lnTo>
                    <a:pt x="40" y="1821"/>
                  </a:lnTo>
                  <a:lnTo>
                    <a:pt x="44" y="1829"/>
                  </a:lnTo>
                  <a:lnTo>
                    <a:pt x="49" y="1837"/>
                  </a:lnTo>
                  <a:lnTo>
                    <a:pt x="53" y="1845"/>
                  </a:lnTo>
                  <a:lnTo>
                    <a:pt x="60" y="1852"/>
                  </a:lnTo>
                  <a:lnTo>
                    <a:pt x="66" y="1858"/>
                  </a:lnTo>
                  <a:lnTo>
                    <a:pt x="79" y="1872"/>
                  </a:lnTo>
                  <a:lnTo>
                    <a:pt x="91" y="1887"/>
                  </a:lnTo>
                  <a:lnTo>
                    <a:pt x="102" y="1902"/>
                  </a:lnTo>
                  <a:lnTo>
                    <a:pt x="112" y="1918"/>
                  </a:lnTo>
                  <a:lnTo>
                    <a:pt x="132" y="1949"/>
                  </a:lnTo>
                  <a:lnTo>
                    <a:pt x="151" y="1982"/>
                  </a:lnTo>
                  <a:lnTo>
                    <a:pt x="157" y="1993"/>
                  </a:lnTo>
                  <a:lnTo>
                    <a:pt x="164" y="2010"/>
                  </a:lnTo>
                  <a:lnTo>
                    <a:pt x="167" y="2019"/>
                  </a:lnTo>
                  <a:lnTo>
                    <a:pt x="168" y="2028"/>
                  </a:lnTo>
                  <a:lnTo>
                    <a:pt x="167" y="2034"/>
                  </a:lnTo>
                  <a:lnTo>
                    <a:pt x="166" y="2038"/>
                  </a:lnTo>
                  <a:lnTo>
                    <a:pt x="164" y="2042"/>
                  </a:lnTo>
                  <a:lnTo>
                    <a:pt x="162" y="2046"/>
                  </a:lnTo>
                  <a:lnTo>
                    <a:pt x="148" y="2067"/>
                  </a:lnTo>
                  <a:lnTo>
                    <a:pt x="136" y="2088"/>
                  </a:lnTo>
                  <a:lnTo>
                    <a:pt x="125" y="2109"/>
                  </a:lnTo>
                  <a:lnTo>
                    <a:pt x="114" y="2130"/>
                  </a:lnTo>
                  <a:lnTo>
                    <a:pt x="105" y="2152"/>
                  </a:lnTo>
                  <a:lnTo>
                    <a:pt x="98" y="2174"/>
                  </a:lnTo>
                  <a:lnTo>
                    <a:pt x="91" y="2196"/>
                  </a:lnTo>
                  <a:lnTo>
                    <a:pt x="84" y="2217"/>
                  </a:lnTo>
                  <a:lnTo>
                    <a:pt x="79" y="2240"/>
                  </a:lnTo>
                  <a:lnTo>
                    <a:pt x="75" y="2262"/>
                  </a:lnTo>
                  <a:lnTo>
                    <a:pt x="71" y="2284"/>
                  </a:lnTo>
                  <a:lnTo>
                    <a:pt x="68" y="2307"/>
                  </a:lnTo>
                  <a:lnTo>
                    <a:pt x="66" y="2330"/>
                  </a:lnTo>
                  <a:lnTo>
                    <a:pt x="64" y="2353"/>
                  </a:lnTo>
                  <a:lnTo>
                    <a:pt x="63" y="2375"/>
                  </a:lnTo>
                  <a:lnTo>
                    <a:pt x="62" y="2398"/>
                  </a:lnTo>
                  <a:lnTo>
                    <a:pt x="62" y="2444"/>
                  </a:lnTo>
                  <a:lnTo>
                    <a:pt x="64" y="2491"/>
                  </a:lnTo>
                  <a:lnTo>
                    <a:pt x="67" y="2536"/>
                  </a:lnTo>
                  <a:lnTo>
                    <a:pt x="71" y="2582"/>
                  </a:lnTo>
                  <a:lnTo>
                    <a:pt x="75" y="2629"/>
                  </a:lnTo>
                  <a:lnTo>
                    <a:pt x="79" y="2675"/>
                  </a:lnTo>
                  <a:lnTo>
                    <a:pt x="83" y="2720"/>
                  </a:lnTo>
                  <a:lnTo>
                    <a:pt x="87" y="2766"/>
                  </a:lnTo>
                  <a:lnTo>
                    <a:pt x="99" y="2763"/>
                  </a:lnTo>
                  <a:lnTo>
                    <a:pt x="109" y="2761"/>
                  </a:lnTo>
                  <a:lnTo>
                    <a:pt x="117" y="2761"/>
                  </a:lnTo>
                  <a:lnTo>
                    <a:pt x="124" y="2763"/>
                  </a:lnTo>
                  <a:lnTo>
                    <a:pt x="129" y="2765"/>
                  </a:lnTo>
                  <a:lnTo>
                    <a:pt x="133" y="2768"/>
                  </a:lnTo>
                  <a:lnTo>
                    <a:pt x="136" y="2772"/>
                  </a:lnTo>
                  <a:lnTo>
                    <a:pt x="137" y="2777"/>
                  </a:lnTo>
                  <a:lnTo>
                    <a:pt x="138" y="2789"/>
                  </a:lnTo>
                  <a:lnTo>
                    <a:pt x="138" y="2802"/>
                  </a:lnTo>
                  <a:lnTo>
                    <a:pt x="136" y="2814"/>
                  </a:lnTo>
                  <a:lnTo>
                    <a:pt x="135" y="2825"/>
                  </a:lnTo>
                  <a:lnTo>
                    <a:pt x="134" y="2832"/>
                  </a:lnTo>
                  <a:lnTo>
                    <a:pt x="132" y="2838"/>
                  </a:lnTo>
                  <a:lnTo>
                    <a:pt x="128" y="2842"/>
                  </a:lnTo>
                  <a:lnTo>
                    <a:pt x="123" y="2845"/>
                  </a:lnTo>
                  <a:lnTo>
                    <a:pt x="116" y="2847"/>
                  </a:lnTo>
                  <a:lnTo>
                    <a:pt x="109" y="2849"/>
                  </a:lnTo>
                  <a:lnTo>
                    <a:pt x="101" y="2849"/>
                  </a:lnTo>
                  <a:lnTo>
                    <a:pt x="93" y="2850"/>
                  </a:lnTo>
                  <a:lnTo>
                    <a:pt x="75" y="2850"/>
                  </a:lnTo>
                  <a:lnTo>
                    <a:pt x="55" y="2851"/>
                  </a:lnTo>
                  <a:lnTo>
                    <a:pt x="46" y="2853"/>
                  </a:lnTo>
                  <a:lnTo>
                    <a:pt x="38" y="2855"/>
                  </a:lnTo>
                  <a:lnTo>
                    <a:pt x="30" y="2858"/>
                  </a:lnTo>
                  <a:lnTo>
                    <a:pt x="22" y="2863"/>
                  </a:lnTo>
                  <a:lnTo>
                    <a:pt x="17" y="2869"/>
                  </a:lnTo>
                  <a:lnTo>
                    <a:pt x="12" y="2875"/>
                  </a:lnTo>
                  <a:lnTo>
                    <a:pt x="8" y="2882"/>
                  </a:lnTo>
                  <a:lnTo>
                    <a:pt x="5" y="2888"/>
                  </a:lnTo>
                  <a:lnTo>
                    <a:pt x="3" y="2894"/>
                  </a:lnTo>
                  <a:lnTo>
                    <a:pt x="1" y="2901"/>
                  </a:lnTo>
                  <a:lnTo>
                    <a:pt x="0" y="2908"/>
                  </a:lnTo>
                  <a:lnTo>
                    <a:pt x="0" y="2914"/>
                  </a:lnTo>
                  <a:lnTo>
                    <a:pt x="0" y="2921"/>
                  </a:lnTo>
                  <a:lnTo>
                    <a:pt x="1" y="2929"/>
                  </a:lnTo>
                  <a:lnTo>
                    <a:pt x="2" y="2936"/>
                  </a:lnTo>
                  <a:lnTo>
                    <a:pt x="4" y="2942"/>
                  </a:lnTo>
                  <a:lnTo>
                    <a:pt x="10" y="2956"/>
                  </a:lnTo>
                  <a:lnTo>
                    <a:pt x="17" y="2970"/>
                  </a:lnTo>
                  <a:lnTo>
                    <a:pt x="25" y="2985"/>
                  </a:lnTo>
                  <a:lnTo>
                    <a:pt x="34" y="3000"/>
                  </a:lnTo>
                  <a:lnTo>
                    <a:pt x="44" y="3013"/>
                  </a:lnTo>
                  <a:lnTo>
                    <a:pt x="54" y="3026"/>
                  </a:lnTo>
                  <a:lnTo>
                    <a:pt x="66" y="3038"/>
                  </a:lnTo>
                  <a:lnTo>
                    <a:pt x="77" y="3050"/>
                  </a:lnTo>
                  <a:lnTo>
                    <a:pt x="89" y="3062"/>
                  </a:lnTo>
                  <a:lnTo>
                    <a:pt x="101" y="3072"/>
                  </a:lnTo>
                  <a:lnTo>
                    <a:pt x="114" y="3082"/>
                  </a:lnTo>
                  <a:lnTo>
                    <a:pt x="128" y="3091"/>
                  </a:lnTo>
                  <a:lnTo>
                    <a:pt x="141" y="3100"/>
                  </a:lnTo>
                  <a:lnTo>
                    <a:pt x="154" y="3108"/>
                  </a:lnTo>
                  <a:lnTo>
                    <a:pt x="168" y="3117"/>
                  </a:lnTo>
                  <a:lnTo>
                    <a:pt x="183" y="3124"/>
                  </a:lnTo>
                  <a:lnTo>
                    <a:pt x="196" y="3131"/>
                  </a:lnTo>
                  <a:lnTo>
                    <a:pt x="210" y="3137"/>
                  </a:lnTo>
                  <a:lnTo>
                    <a:pt x="253" y="3157"/>
                  </a:lnTo>
                  <a:lnTo>
                    <a:pt x="295" y="3178"/>
                  </a:lnTo>
                  <a:lnTo>
                    <a:pt x="317" y="3188"/>
                  </a:lnTo>
                  <a:lnTo>
                    <a:pt x="338" y="3197"/>
                  </a:lnTo>
                  <a:lnTo>
                    <a:pt x="360" y="3206"/>
                  </a:lnTo>
                  <a:lnTo>
                    <a:pt x="383" y="3213"/>
                  </a:lnTo>
                  <a:lnTo>
                    <a:pt x="404" y="3220"/>
                  </a:lnTo>
                  <a:lnTo>
                    <a:pt x="427" y="3226"/>
                  </a:lnTo>
                  <a:lnTo>
                    <a:pt x="450" y="3231"/>
                  </a:lnTo>
                  <a:lnTo>
                    <a:pt x="473" y="3235"/>
                  </a:lnTo>
                  <a:lnTo>
                    <a:pt x="497" y="3237"/>
                  </a:lnTo>
                  <a:lnTo>
                    <a:pt x="521" y="3237"/>
                  </a:lnTo>
                  <a:lnTo>
                    <a:pt x="545" y="3236"/>
                  </a:lnTo>
                  <a:lnTo>
                    <a:pt x="571" y="3233"/>
                  </a:lnTo>
                  <a:lnTo>
                    <a:pt x="583" y="3231"/>
                  </a:lnTo>
                  <a:lnTo>
                    <a:pt x="596" y="3227"/>
                  </a:lnTo>
                  <a:lnTo>
                    <a:pt x="608" y="3223"/>
                  </a:lnTo>
                  <a:lnTo>
                    <a:pt x="619" y="3217"/>
                  </a:lnTo>
                  <a:lnTo>
                    <a:pt x="631" y="3211"/>
                  </a:lnTo>
                  <a:lnTo>
                    <a:pt x="641" y="3204"/>
                  </a:lnTo>
                  <a:lnTo>
                    <a:pt x="650" y="3196"/>
                  </a:lnTo>
                  <a:lnTo>
                    <a:pt x="657" y="3187"/>
                  </a:lnTo>
                  <a:lnTo>
                    <a:pt x="663" y="3178"/>
                  </a:lnTo>
                  <a:lnTo>
                    <a:pt x="667" y="3167"/>
                  </a:lnTo>
                  <a:lnTo>
                    <a:pt x="670" y="3157"/>
                  </a:lnTo>
                  <a:lnTo>
                    <a:pt x="671" y="3146"/>
                  </a:lnTo>
                  <a:lnTo>
                    <a:pt x="670" y="3141"/>
                  </a:lnTo>
                  <a:lnTo>
                    <a:pt x="669" y="3135"/>
                  </a:lnTo>
                  <a:lnTo>
                    <a:pt x="668" y="3129"/>
                  </a:lnTo>
                  <a:lnTo>
                    <a:pt x="666" y="3124"/>
                  </a:lnTo>
                  <a:lnTo>
                    <a:pt x="663" y="3118"/>
                  </a:lnTo>
                  <a:lnTo>
                    <a:pt x="660" y="3111"/>
                  </a:lnTo>
                  <a:lnTo>
                    <a:pt x="656" y="3105"/>
                  </a:lnTo>
                  <a:lnTo>
                    <a:pt x="651" y="3099"/>
                  </a:lnTo>
                  <a:lnTo>
                    <a:pt x="637" y="3082"/>
                  </a:lnTo>
                  <a:lnTo>
                    <a:pt x="622" y="3065"/>
                  </a:lnTo>
                  <a:lnTo>
                    <a:pt x="606" y="3048"/>
                  </a:lnTo>
                  <a:lnTo>
                    <a:pt x="591" y="3033"/>
                  </a:lnTo>
                  <a:lnTo>
                    <a:pt x="575" y="3019"/>
                  </a:lnTo>
                  <a:lnTo>
                    <a:pt x="557" y="3005"/>
                  </a:lnTo>
                  <a:lnTo>
                    <a:pt x="540" y="2993"/>
                  </a:lnTo>
                  <a:lnTo>
                    <a:pt x="523" y="2979"/>
                  </a:lnTo>
                  <a:lnTo>
                    <a:pt x="505" y="2968"/>
                  </a:lnTo>
                  <a:lnTo>
                    <a:pt x="486" y="2957"/>
                  </a:lnTo>
                  <a:lnTo>
                    <a:pt x="467" y="2946"/>
                  </a:lnTo>
                  <a:lnTo>
                    <a:pt x="448" y="2936"/>
                  </a:lnTo>
                  <a:lnTo>
                    <a:pt x="427" y="2927"/>
                  </a:lnTo>
                  <a:lnTo>
                    <a:pt x="408" y="2917"/>
                  </a:lnTo>
                  <a:lnTo>
                    <a:pt x="387" y="2908"/>
                  </a:lnTo>
                  <a:lnTo>
                    <a:pt x="366" y="2900"/>
                  </a:lnTo>
                  <a:lnTo>
                    <a:pt x="353" y="2864"/>
                  </a:lnTo>
                  <a:lnTo>
                    <a:pt x="342" y="2827"/>
                  </a:lnTo>
                  <a:lnTo>
                    <a:pt x="332" y="2790"/>
                  </a:lnTo>
                  <a:lnTo>
                    <a:pt x="325" y="2753"/>
                  </a:lnTo>
                  <a:lnTo>
                    <a:pt x="319" y="2715"/>
                  </a:lnTo>
                  <a:lnTo>
                    <a:pt x="314" y="2678"/>
                  </a:lnTo>
                  <a:lnTo>
                    <a:pt x="310" y="2640"/>
                  </a:lnTo>
                  <a:lnTo>
                    <a:pt x="307" y="2602"/>
                  </a:lnTo>
                  <a:lnTo>
                    <a:pt x="306" y="2565"/>
                  </a:lnTo>
                  <a:lnTo>
                    <a:pt x="306" y="2527"/>
                  </a:lnTo>
                  <a:lnTo>
                    <a:pt x="306" y="2489"/>
                  </a:lnTo>
                  <a:lnTo>
                    <a:pt x="307" y="2452"/>
                  </a:lnTo>
                  <a:lnTo>
                    <a:pt x="313" y="2377"/>
                  </a:lnTo>
                  <a:lnTo>
                    <a:pt x="318" y="2304"/>
                  </a:lnTo>
                  <a:lnTo>
                    <a:pt x="319" y="2294"/>
                  </a:lnTo>
                  <a:lnTo>
                    <a:pt x="321" y="2283"/>
                  </a:lnTo>
                  <a:lnTo>
                    <a:pt x="324" y="2273"/>
                  </a:lnTo>
                  <a:lnTo>
                    <a:pt x="327" y="2263"/>
                  </a:lnTo>
                  <a:lnTo>
                    <a:pt x="334" y="2243"/>
                  </a:lnTo>
                  <a:lnTo>
                    <a:pt x="343" y="2225"/>
                  </a:lnTo>
                  <a:lnTo>
                    <a:pt x="353" y="2205"/>
                  </a:lnTo>
                  <a:lnTo>
                    <a:pt x="365" y="2187"/>
                  </a:lnTo>
                  <a:lnTo>
                    <a:pt x="379" y="2170"/>
                  </a:lnTo>
                  <a:lnTo>
                    <a:pt x="393" y="2151"/>
                  </a:lnTo>
                  <a:lnTo>
                    <a:pt x="423" y="2118"/>
                  </a:lnTo>
                  <a:lnTo>
                    <a:pt x="455" y="2084"/>
                  </a:lnTo>
                  <a:lnTo>
                    <a:pt x="487" y="2052"/>
                  </a:lnTo>
                  <a:lnTo>
                    <a:pt x="517" y="2019"/>
                  </a:lnTo>
                  <a:lnTo>
                    <a:pt x="533" y="1999"/>
                  </a:lnTo>
                  <a:lnTo>
                    <a:pt x="550" y="1980"/>
                  </a:lnTo>
                  <a:lnTo>
                    <a:pt x="570" y="1961"/>
                  </a:lnTo>
                  <a:lnTo>
                    <a:pt x="589" y="1944"/>
                  </a:lnTo>
                  <a:lnTo>
                    <a:pt x="610" y="1928"/>
                  </a:lnTo>
                  <a:lnTo>
                    <a:pt x="632" y="1912"/>
                  </a:lnTo>
                  <a:lnTo>
                    <a:pt x="654" y="1897"/>
                  </a:lnTo>
                  <a:lnTo>
                    <a:pt x="677" y="1885"/>
                  </a:lnTo>
                  <a:lnTo>
                    <a:pt x="685" y="1881"/>
                  </a:lnTo>
                  <a:lnTo>
                    <a:pt x="691" y="1876"/>
                  </a:lnTo>
                  <a:lnTo>
                    <a:pt x="697" y="1870"/>
                  </a:lnTo>
                  <a:lnTo>
                    <a:pt x="703" y="1865"/>
                  </a:lnTo>
                  <a:lnTo>
                    <a:pt x="712" y="1852"/>
                  </a:lnTo>
                  <a:lnTo>
                    <a:pt x="721" y="1837"/>
                  </a:lnTo>
                  <a:lnTo>
                    <a:pt x="735" y="1807"/>
                  </a:lnTo>
                  <a:lnTo>
                    <a:pt x="748" y="1777"/>
                  </a:lnTo>
                  <a:lnTo>
                    <a:pt x="759" y="1749"/>
                  </a:lnTo>
                  <a:lnTo>
                    <a:pt x="769" y="1721"/>
                  </a:lnTo>
                  <a:lnTo>
                    <a:pt x="778" y="1692"/>
                  </a:lnTo>
                  <a:lnTo>
                    <a:pt x="787" y="1664"/>
                  </a:lnTo>
                  <a:lnTo>
                    <a:pt x="794" y="1635"/>
                  </a:lnTo>
                  <a:lnTo>
                    <a:pt x="802" y="1606"/>
                  </a:lnTo>
                  <a:lnTo>
                    <a:pt x="810" y="1576"/>
                  </a:lnTo>
                  <a:lnTo>
                    <a:pt x="818" y="1547"/>
                  </a:lnTo>
                  <a:lnTo>
                    <a:pt x="825" y="1531"/>
                  </a:lnTo>
                  <a:lnTo>
                    <a:pt x="832" y="1514"/>
                  </a:lnTo>
                  <a:lnTo>
                    <a:pt x="841" y="1498"/>
                  </a:lnTo>
                  <a:lnTo>
                    <a:pt x="851" y="1482"/>
                  </a:lnTo>
                  <a:lnTo>
                    <a:pt x="871" y="1449"/>
                  </a:lnTo>
                  <a:lnTo>
                    <a:pt x="893" y="1418"/>
                  </a:lnTo>
                  <a:lnTo>
                    <a:pt x="908" y="1397"/>
                  </a:lnTo>
                  <a:lnTo>
                    <a:pt x="924" y="1378"/>
                  </a:lnTo>
                  <a:lnTo>
                    <a:pt x="941" y="1360"/>
                  </a:lnTo>
                  <a:lnTo>
                    <a:pt x="958" y="1343"/>
                  </a:lnTo>
                  <a:lnTo>
                    <a:pt x="975" y="1326"/>
                  </a:lnTo>
                  <a:lnTo>
                    <a:pt x="992" y="1310"/>
                  </a:lnTo>
                  <a:lnTo>
                    <a:pt x="1011" y="1295"/>
                  </a:lnTo>
                  <a:lnTo>
                    <a:pt x="1030" y="1281"/>
                  </a:lnTo>
                  <a:lnTo>
                    <a:pt x="1048" y="1267"/>
                  </a:lnTo>
                  <a:lnTo>
                    <a:pt x="1068" y="1254"/>
                  </a:lnTo>
                  <a:lnTo>
                    <a:pt x="1087" y="1241"/>
                  </a:lnTo>
                  <a:lnTo>
                    <a:pt x="1107" y="1229"/>
                  </a:lnTo>
                  <a:lnTo>
                    <a:pt x="1148" y="1205"/>
                  </a:lnTo>
                  <a:lnTo>
                    <a:pt x="1190" y="1183"/>
                  </a:lnTo>
                  <a:lnTo>
                    <a:pt x="1273" y="1140"/>
                  </a:lnTo>
                  <a:lnTo>
                    <a:pt x="1357" y="1097"/>
                  </a:lnTo>
                  <a:lnTo>
                    <a:pt x="1400" y="1073"/>
                  </a:lnTo>
                  <a:lnTo>
                    <a:pt x="1441" y="1048"/>
                  </a:lnTo>
                  <a:lnTo>
                    <a:pt x="1462" y="1036"/>
                  </a:lnTo>
                  <a:lnTo>
                    <a:pt x="1482" y="1022"/>
                  </a:lnTo>
                  <a:lnTo>
                    <a:pt x="1502" y="1007"/>
                  </a:lnTo>
                  <a:lnTo>
                    <a:pt x="1522" y="993"/>
                  </a:lnTo>
                  <a:lnTo>
                    <a:pt x="1525" y="991"/>
                  </a:lnTo>
                  <a:lnTo>
                    <a:pt x="1528" y="988"/>
                  </a:lnTo>
                  <a:lnTo>
                    <a:pt x="1529" y="985"/>
                  </a:lnTo>
                  <a:lnTo>
                    <a:pt x="1530" y="981"/>
                  </a:lnTo>
                  <a:lnTo>
                    <a:pt x="1530" y="974"/>
                  </a:lnTo>
                  <a:lnTo>
                    <a:pt x="1528" y="965"/>
                  </a:lnTo>
                  <a:lnTo>
                    <a:pt x="1520" y="946"/>
                  </a:lnTo>
                  <a:lnTo>
                    <a:pt x="1511" y="928"/>
                  </a:lnTo>
                  <a:lnTo>
                    <a:pt x="1501" y="913"/>
                  </a:lnTo>
                  <a:lnTo>
                    <a:pt x="1488" y="898"/>
                  </a:lnTo>
                  <a:lnTo>
                    <a:pt x="1476" y="882"/>
                  </a:lnTo>
                  <a:lnTo>
                    <a:pt x="1465" y="867"/>
                  </a:lnTo>
                  <a:lnTo>
                    <a:pt x="1454" y="853"/>
                  </a:lnTo>
                  <a:lnTo>
                    <a:pt x="1444" y="839"/>
                  </a:lnTo>
                  <a:lnTo>
                    <a:pt x="1440" y="832"/>
                  </a:lnTo>
                  <a:lnTo>
                    <a:pt x="1435" y="824"/>
                  </a:lnTo>
                  <a:lnTo>
                    <a:pt x="1432" y="817"/>
                  </a:lnTo>
                  <a:lnTo>
                    <a:pt x="1430" y="810"/>
                  </a:lnTo>
                  <a:lnTo>
                    <a:pt x="1425" y="795"/>
                  </a:lnTo>
                  <a:lnTo>
                    <a:pt x="1421" y="780"/>
                  </a:lnTo>
                  <a:lnTo>
                    <a:pt x="1419" y="765"/>
                  </a:lnTo>
                  <a:lnTo>
                    <a:pt x="1418" y="750"/>
                  </a:lnTo>
                  <a:lnTo>
                    <a:pt x="1418" y="736"/>
                  </a:lnTo>
                  <a:lnTo>
                    <a:pt x="1419" y="722"/>
                  </a:lnTo>
                  <a:lnTo>
                    <a:pt x="1420" y="708"/>
                  </a:lnTo>
                  <a:lnTo>
                    <a:pt x="1423" y="694"/>
                  </a:lnTo>
                  <a:lnTo>
                    <a:pt x="1427" y="681"/>
                  </a:lnTo>
                  <a:lnTo>
                    <a:pt x="1431" y="668"/>
                  </a:lnTo>
                  <a:lnTo>
                    <a:pt x="1437" y="655"/>
                  </a:lnTo>
                  <a:lnTo>
                    <a:pt x="1443" y="642"/>
                  </a:lnTo>
                  <a:lnTo>
                    <a:pt x="1450" y="628"/>
                  </a:lnTo>
                  <a:lnTo>
                    <a:pt x="1457" y="616"/>
                  </a:lnTo>
                  <a:lnTo>
                    <a:pt x="1465" y="604"/>
                  </a:lnTo>
                  <a:lnTo>
                    <a:pt x="1473" y="592"/>
                  </a:lnTo>
                  <a:lnTo>
                    <a:pt x="1491" y="566"/>
                  </a:lnTo>
                  <a:lnTo>
                    <a:pt x="1511" y="543"/>
                  </a:lnTo>
                  <a:lnTo>
                    <a:pt x="1531" y="519"/>
                  </a:lnTo>
                  <a:lnTo>
                    <a:pt x="1551" y="494"/>
                  </a:lnTo>
                  <a:lnTo>
                    <a:pt x="1572" y="470"/>
                  </a:lnTo>
                  <a:lnTo>
                    <a:pt x="1592" y="447"/>
                  </a:lnTo>
                  <a:lnTo>
                    <a:pt x="1611" y="421"/>
                  </a:lnTo>
                  <a:lnTo>
                    <a:pt x="1630" y="397"/>
                  </a:lnTo>
                  <a:lnTo>
                    <a:pt x="1646" y="373"/>
                  </a:lnTo>
                  <a:lnTo>
                    <a:pt x="1663" y="351"/>
                  </a:lnTo>
                  <a:lnTo>
                    <a:pt x="1681" y="330"/>
                  </a:lnTo>
                  <a:lnTo>
                    <a:pt x="1701" y="308"/>
                  </a:lnTo>
                  <a:lnTo>
                    <a:pt x="1720" y="288"/>
                  </a:lnTo>
                  <a:lnTo>
                    <a:pt x="1739" y="268"/>
                  </a:lnTo>
                  <a:lnTo>
                    <a:pt x="1760" y="246"/>
                  </a:lnTo>
                  <a:lnTo>
                    <a:pt x="1780" y="225"/>
                  </a:lnTo>
                  <a:lnTo>
                    <a:pt x="1795" y="210"/>
                  </a:lnTo>
                  <a:lnTo>
                    <a:pt x="1810" y="195"/>
                  </a:lnTo>
                  <a:lnTo>
                    <a:pt x="1826" y="178"/>
                  </a:lnTo>
                  <a:lnTo>
                    <a:pt x="1840" y="161"/>
                  </a:lnTo>
                  <a:lnTo>
                    <a:pt x="1854" y="143"/>
                  </a:lnTo>
                  <a:lnTo>
                    <a:pt x="1867" y="124"/>
                  </a:lnTo>
                  <a:lnTo>
                    <a:pt x="1880" y="105"/>
                  </a:lnTo>
                  <a:lnTo>
                    <a:pt x="1893" y="85"/>
                  </a:lnTo>
                  <a:lnTo>
                    <a:pt x="1894" y="81"/>
                  </a:lnTo>
                  <a:lnTo>
                    <a:pt x="1895" y="77"/>
                  </a:lnTo>
                  <a:lnTo>
                    <a:pt x="1895" y="73"/>
                  </a:lnTo>
                  <a:lnTo>
                    <a:pt x="1895" y="69"/>
                  </a:lnTo>
                  <a:lnTo>
                    <a:pt x="1893" y="61"/>
                  </a:lnTo>
                  <a:lnTo>
                    <a:pt x="1889" y="53"/>
                  </a:lnTo>
                  <a:lnTo>
                    <a:pt x="1884" y="46"/>
                  </a:lnTo>
                  <a:lnTo>
                    <a:pt x="1878" y="39"/>
                  </a:lnTo>
                  <a:lnTo>
                    <a:pt x="1871" y="32"/>
                  </a:lnTo>
                  <a:lnTo>
                    <a:pt x="1865" y="26"/>
                  </a:lnTo>
                  <a:lnTo>
                    <a:pt x="1853" y="19"/>
                  </a:lnTo>
                  <a:lnTo>
                    <a:pt x="1840" y="14"/>
                  </a:lnTo>
                  <a:lnTo>
                    <a:pt x="1827" y="9"/>
                  </a:lnTo>
                  <a:lnTo>
                    <a:pt x="1814" y="6"/>
                  </a:lnTo>
                  <a:lnTo>
                    <a:pt x="1800" y="3"/>
                  </a:lnTo>
                  <a:lnTo>
                    <a:pt x="1786" y="2"/>
                  </a:lnTo>
                  <a:lnTo>
                    <a:pt x="1772" y="0"/>
                  </a:lnTo>
                  <a:lnTo>
                    <a:pt x="1758" y="0"/>
                  </a:lnTo>
                  <a:lnTo>
                    <a:pt x="1743" y="3"/>
                  </a:lnTo>
                  <a:lnTo>
                    <a:pt x="1728" y="5"/>
                  </a:lnTo>
                  <a:lnTo>
                    <a:pt x="1714" y="8"/>
                  </a:lnTo>
                  <a:lnTo>
                    <a:pt x="1700" y="12"/>
                  </a:lnTo>
                  <a:lnTo>
                    <a:pt x="1685" y="17"/>
                  </a:lnTo>
                  <a:lnTo>
                    <a:pt x="1672" y="22"/>
                  </a:lnTo>
                  <a:lnTo>
                    <a:pt x="1658" y="29"/>
                  </a:lnTo>
                  <a:lnTo>
                    <a:pt x="1645" y="36"/>
                  </a:lnTo>
                  <a:close/>
                </a:path>
              </a:pathLst>
            </a:custGeom>
            <a:solidFill>
              <a:srgbClr val="A6A6A6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6" name="Freeform 156"/>
            <p:cNvSpPr>
              <a:spLocks noChangeArrowheads="1"/>
            </p:cNvSpPr>
            <p:nvPr/>
          </p:nvSpPr>
          <p:spPr bwMode="auto">
            <a:xfrm>
              <a:off x="272" y="73"/>
              <a:ext cx="106" cy="105"/>
            </a:xfrm>
            <a:custGeom>
              <a:avLst/>
              <a:gdLst>
                <a:gd name="T0" fmla="*/ 0 w 1681"/>
                <a:gd name="T1" fmla="*/ 0 h 1693"/>
                <a:gd name="T2" fmla="*/ 0 w 1681"/>
                <a:gd name="T3" fmla="*/ 0 h 1693"/>
                <a:gd name="T4" fmla="*/ 0 w 1681"/>
                <a:gd name="T5" fmla="*/ 0 h 1693"/>
                <a:gd name="T6" fmla="*/ 0 w 1681"/>
                <a:gd name="T7" fmla="*/ 0 h 1693"/>
                <a:gd name="T8" fmla="*/ 0 w 1681"/>
                <a:gd name="T9" fmla="*/ 0 h 1693"/>
                <a:gd name="T10" fmla="*/ 0 w 1681"/>
                <a:gd name="T11" fmla="*/ 0 h 1693"/>
                <a:gd name="T12" fmla="*/ 0 w 1681"/>
                <a:gd name="T13" fmla="*/ 0 h 1693"/>
                <a:gd name="T14" fmla="*/ 0 w 1681"/>
                <a:gd name="T15" fmla="*/ 0 h 1693"/>
                <a:gd name="T16" fmla="*/ 0 w 1681"/>
                <a:gd name="T17" fmla="*/ 0 h 1693"/>
                <a:gd name="T18" fmla="*/ 0 w 1681"/>
                <a:gd name="T19" fmla="*/ 0 h 1693"/>
                <a:gd name="T20" fmla="*/ 0 w 1681"/>
                <a:gd name="T21" fmla="*/ 0 h 1693"/>
                <a:gd name="T22" fmla="*/ 0 w 1681"/>
                <a:gd name="T23" fmla="*/ 0 h 1693"/>
                <a:gd name="T24" fmla="*/ 0 w 1681"/>
                <a:gd name="T25" fmla="*/ 0 h 1693"/>
                <a:gd name="T26" fmla="*/ 0 w 1681"/>
                <a:gd name="T27" fmla="*/ 0 h 1693"/>
                <a:gd name="T28" fmla="*/ 0 w 1681"/>
                <a:gd name="T29" fmla="*/ 0 h 1693"/>
                <a:gd name="T30" fmla="*/ 0 w 1681"/>
                <a:gd name="T31" fmla="*/ 0 h 1693"/>
                <a:gd name="T32" fmla="*/ 0 w 1681"/>
                <a:gd name="T33" fmla="*/ 0 h 1693"/>
                <a:gd name="T34" fmla="*/ 0 w 1681"/>
                <a:gd name="T35" fmla="*/ 0 h 1693"/>
                <a:gd name="T36" fmla="*/ 0 w 1681"/>
                <a:gd name="T37" fmla="*/ 0 h 1693"/>
                <a:gd name="T38" fmla="*/ 0 w 1681"/>
                <a:gd name="T39" fmla="*/ 0 h 1693"/>
                <a:gd name="T40" fmla="*/ 0 w 1681"/>
                <a:gd name="T41" fmla="*/ 0 h 1693"/>
                <a:gd name="T42" fmla="*/ 0 w 1681"/>
                <a:gd name="T43" fmla="*/ 0 h 1693"/>
                <a:gd name="T44" fmla="*/ 0 w 1681"/>
                <a:gd name="T45" fmla="*/ 0 h 1693"/>
                <a:gd name="T46" fmla="*/ 0 w 1681"/>
                <a:gd name="T47" fmla="*/ 0 h 1693"/>
                <a:gd name="T48" fmla="*/ 0 w 1681"/>
                <a:gd name="T49" fmla="*/ 0 h 1693"/>
                <a:gd name="T50" fmla="*/ 0 w 1681"/>
                <a:gd name="T51" fmla="*/ 0 h 1693"/>
                <a:gd name="T52" fmla="*/ 0 w 1681"/>
                <a:gd name="T53" fmla="*/ 0 h 1693"/>
                <a:gd name="T54" fmla="*/ 0 w 1681"/>
                <a:gd name="T55" fmla="*/ 0 h 1693"/>
                <a:gd name="T56" fmla="*/ 0 w 1681"/>
                <a:gd name="T57" fmla="*/ 0 h 1693"/>
                <a:gd name="T58" fmla="*/ 0 w 1681"/>
                <a:gd name="T59" fmla="*/ 0 h 1693"/>
                <a:gd name="T60" fmla="*/ 0 w 1681"/>
                <a:gd name="T61" fmla="*/ 0 h 1693"/>
                <a:gd name="T62" fmla="*/ 0 w 1681"/>
                <a:gd name="T63" fmla="*/ 0 h 1693"/>
                <a:gd name="T64" fmla="*/ 0 w 1681"/>
                <a:gd name="T65" fmla="*/ 0 h 1693"/>
                <a:gd name="T66" fmla="*/ 0 w 1681"/>
                <a:gd name="T67" fmla="*/ 0 h 1693"/>
                <a:gd name="T68" fmla="*/ 0 w 1681"/>
                <a:gd name="T69" fmla="*/ 0 h 1693"/>
                <a:gd name="T70" fmla="*/ 0 w 1681"/>
                <a:gd name="T71" fmla="*/ 0 h 1693"/>
                <a:gd name="T72" fmla="*/ 0 w 1681"/>
                <a:gd name="T73" fmla="*/ 0 h 1693"/>
                <a:gd name="T74" fmla="*/ 0 w 1681"/>
                <a:gd name="T75" fmla="*/ 0 h 1693"/>
                <a:gd name="T76" fmla="*/ 0 w 1681"/>
                <a:gd name="T77" fmla="*/ 0 h 1693"/>
                <a:gd name="T78" fmla="*/ 0 w 1681"/>
                <a:gd name="T79" fmla="*/ 0 h 1693"/>
                <a:gd name="T80" fmla="*/ 0 w 1681"/>
                <a:gd name="T81" fmla="*/ 0 h 1693"/>
                <a:gd name="T82" fmla="*/ 0 w 1681"/>
                <a:gd name="T83" fmla="*/ 0 h 1693"/>
                <a:gd name="T84" fmla="*/ 0 w 1681"/>
                <a:gd name="T85" fmla="*/ 0 h 1693"/>
                <a:gd name="T86" fmla="*/ 0 w 1681"/>
                <a:gd name="T87" fmla="*/ 0 h 1693"/>
                <a:gd name="T88" fmla="*/ 0 w 1681"/>
                <a:gd name="T89" fmla="*/ 0 h 1693"/>
                <a:gd name="T90" fmla="*/ 0 w 1681"/>
                <a:gd name="T91" fmla="*/ 0 h 1693"/>
                <a:gd name="T92" fmla="*/ 0 w 1681"/>
                <a:gd name="T93" fmla="*/ 0 h 1693"/>
                <a:gd name="T94" fmla="*/ 0 w 1681"/>
                <a:gd name="T95" fmla="*/ 0 h 1693"/>
                <a:gd name="T96" fmla="*/ 0 w 1681"/>
                <a:gd name="T97" fmla="*/ 0 h 1693"/>
                <a:gd name="T98" fmla="*/ 0 w 1681"/>
                <a:gd name="T99" fmla="*/ 0 h 1693"/>
                <a:gd name="T100" fmla="*/ 0 w 1681"/>
                <a:gd name="T101" fmla="*/ 0 h 1693"/>
                <a:gd name="T102" fmla="*/ 0 w 1681"/>
                <a:gd name="T103" fmla="*/ 0 h 1693"/>
                <a:gd name="T104" fmla="*/ 0 w 1681"/>
                <a:gd name="T105" fmla="*/ 0 h 1693"/>
                <a:gd name="T106" fmla="*/ 0 w 1681"/>
                <a:gd name="T107" fmla="*/ 0 h 1693"/>
                <a:gd name="T108" fmla="*/ 0 w 1681"/>
                <a:gd name="T109" fmla="*/ 0 h 1693"/>
                <a:gd name="T110" fmla="*/ 0 w 1681"/>
                <a:gd name="T111" fmla="*/ 0 h 1693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1681"/>
                <a:gd name="T169" fmla="*/ 0 h 1693"/>
                <a:gd name="T170" fmla="*/ 1681 w 1681"/>
                <a:gd name="T171" fmla="*/ 1693 h 1693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1681" h="1693">
                  <a:moveTo>
                    <a:pt x="1302" y="111"/>
                  </a:moveTo>
                  <a:lnTo>
                    <a:pt x="1318" y="112"/>
                  </a:lnTo>
                  <a:lnTo>
                    <a:pt x="1334" y="113"/>
                  </a:lnTo>
                  <a:lnTo>
                    <a:pt x="1341" y="114"/>
                  </a:lnTo>
                  <a:lnTo>
                    <a:pt x="1348" y="114"/>
                  </a:lnTo>
                  <a:lnTo>
                    <a:pt x="1355" y="113"/>
                  </a:lnTo>
                  <a:lnTo>
                    <a:pt x="1361" y="111"/>
                  </a:lnTo>
                  <a:lnTo>
                    <a:pt x="1379" y="105"/>
                  </a:lnTo>
                  <a:lnTo>
                    <a:pt x="1397" y="98"/>
                  </a:lnTo>
                  <a:lnTo>
                    <a:pt x="1414" y="89"/>
                  </a:lnTo>
                  <a:lnTo>
                    <a:pt x="1431" y="79"/>
                  </a:lnTo>
                  <a:lnTo>
                    <a:pt x="1465" y="56"/>
                  </a:lnTo>
                  <a:lnTo>
                    <a:pt x="1499" y="34"/>
                  </a:lnTo>
                  <a:lnTo>
                    <a:pt x="1516" y="25"/>
                  </a:lnTo>
                  <a:lnTo>
                    <a:pt x="1533" y="16"/>
                  </a:lnTo>
                  <a:lnTo>
                    <a:pt x="1550" y="8"/>
                  </a:lnTo>
                  <a:lnTo>
                    <a:pt x="1567" y="3"/>
                  </a:lnTo>
                  <a:lnTo>
                    <a:pt x="1577" y="1"/>
                  </a:lnTo>
                  <a:lnTo>
                    <a:pt x="1585" y="0"/>
                  </a:lnTo>
                  <a:lnTo>
                    <a:pt x="1594" y="0"/>
                  </a:lnTo>
                  <a:lnTo>
                    <a:pt x="1603" y="0"/>
                  </a:lnTo>
                  <a:lnTo>
                    <a:pt x="1612" y="1"/>
                  </a:lnTo>
                  <a:lnTo>
                    <a:pt x="1621" y="3"/>
                  </a:lnTo>
                  <a:lnTo>
                    <a:pt x="1631" y="5"/>
                  </a:lnTo>
                  <a:lnTo>
                    <a:pt x="1641" y="9"/>
                  </a:lnTo>
                  <a:lnTo>
                    <a:pt x="1651" y="15"/>
                  </a:lnTo>
                  <a:lnTo>
                    <a:pt x="1660" y="20"/>
                  </a:lnTo>
                  <a:lnTo>
                    <a:pt x="1667" y="27"/>
                  </a:lnTo>
                  <a:lnTo>
                    <a:pt x="1673" y="35"/>
                  </a:lnTo>
                  <a:lnTo>
                    <a:pt x="1677" y="43"/>
                  </a:lnTo>
                  <a:lnTo>
                    <a:pt x="1680" y="52"/>
                  </a:lnTo>
                  <a:lnTo>
                    <a:pt x="1681" y="61"/>
                  </a:lnTo>
                  <a:lnTo>
                    <a:pt x="1681" y="71"/>
                  </a:lnTo>
                  <a:lnTo>
                    <a:pt x="1680" y="81"/>
                  </a:lnTo>
                  <a:lnTo>
                    <a:pt x="1677" y="90"/>
                  </a:lnTo>
                  <a:lnTo>
                    <a:pt x="1673" y="99"/>
                  </a:lnTo>
                  <a:lnTo>
                    <a:pt x="1667" y="108"/>
                  </a:lnTo>
                  <a:lnTo>
                    <a:pt x="1660" y="115"/>
                  </a:lnTo>
                  <a:lnTo>
                    <a:pt x="1652" y="122"/>
                  </a:lnTo>
                  <a:lnTo>
                    <a:pt x="1642" y="128"/>
                  </a:lnTo>
                  <a:lnTo>
                    <a:pt x="1629" y="133"/>
                  </a:lnTo>
                  <a:lnTo>
                    <a:pt x="1608" y="142"/>
                  </a:lnTo>
                  <a:lnTo>
                    <a:pt x="1587" y="151"/>
                  </a:lnTo>
                  <a:lnTo>
                    <a:pt x="1565" y="160"/>
                  </a:lnTo>
                  <a:lnTo>
                    <a:pt x="1545" y="170"/>
                  </a:lnTo>
                  <a:lnTo>
                    <a:pt x="1525" y="181"/>
                  </a:lnTo>
                  <a:lnTo>
                    <a:pt x="1505" y="192"/>
                  </a:lnTo>
                  <a:lnTo>
                    <a:pt x="1486" y="204"/>
                  </a:lnTo>
                  <a:lnTo>
                    <a:pt x="1467" y="217"/>
                  </a:lnTo>
                  <a:lnTo>
                    <a:pt x="1449" y="229"/>
                  </a:lnTo>
                  <a:lnTo>
                    <a:pt x="1430" y="242"/>
                  </a:lnTo>
                  <a:lnTo>
                    <a:pt x="1413" y="256"/>
                  </a:lnTo>
                  <a:lnTo>
                    <a:pt x="1396" y="271"/>
                  </a:lnTo>
                  <a:lnTo>
                    <a:pt x="1362" y="300"/>
                  </a:lnTo>
                  <a:lnTo>
                    <a:pt x="1329" y="332"/>
                  </a:lnTo>
                  <a:lnTo>
                    <a:pt x="1310" y="352"/>
                  </a:lnTo>
                  <a:lnTo>
                    <a:pt x="1294" y="371"/>
                  </a:lnTo>
                  <a:lnTo>
                    <a:pt x="1278" y="392"/>
                  </a:lnTo>
                  <a:lnTo>
                    <a:pt x="1264" y="414"/>
                  </a:lnTo>
                  <a:lnTo>
                    <a:pt x="1250" y="435"/>
                  </a:lnTo>
                  <a:lnTo>
                    <a:pt x="1238" y="458"/>
                  </a:lnTo>
                  <a:lnTo>
                    <a:pt x="1226" y="480"/>
                  </a:lnTo>
                  <a:lnTo>
                    <a:pt x="1216" y="503"/>
                  </a:lnTo>
                  <a:lnTo>
                    <a:pt x="1195" y="549"/>
                  </a:lnTo>
                  <a:lnTo>
                    <a:pt x="1174" y="596"/>
                  </a:lnTo>
                  <a:lnTo>
                    <a:pt x="1153" y="641"/>
                  </a:lnTo>
                  <a:lnTo>
                    <a:pt x="1130" y="686"/>
                  </a:lnTo>
                  <a:lnTo>
                    <a:pt x="1116" y="717"/>
                  </a:lnTo>
                  <a:lnTo>
                    <a:pt x="1104" y="748"/>
                  </a:lnTo>
                  <a:lnTo>
                    <a:pt x="1092" y="779"/>
                  </a:lnTo>
                  <a:lnTo>
                    <a:pt x="1081" y="810"/>
                  </a:lnTo>
                  <a:lnTo>
                    <a:pt x="1072" y="842"/>
                  </a:lnTo>
                  <a:lnTo>
                    <a:pt x="1062" y="874"/>
                  </a:lnTo>
                  <a:lnTo>
                    <a:pt x="1054" y="907"/>
                  </a:lnTo>
                  <a:lnTo>
                    <a:pt x="1048" y="939"/>
                  </a:lnTo>
                  <a:lnTo>
                    <a:pt x="1043" y="972"/>
                  </a:lnTo>
                  <a:lnTo>
                    <a:pt x="1038" y="1005"/>
                  </a:lnTo>
                  <a:lnTo>
                    <a:pt x="1035" y="1039"/>
                  </a:lnTo>
                  <a:lnTo>
                    <a:pt x="1033" y="1072"/>
                  </a:lnTo>
                  <a:lnTo>
                    <a:pt x="1033" y="1106"/>
                  </a:lnTo>
                  <a:lnTo>
                    <a:pt x="1033" y="1139"/>
                  </a:lnTo>
                  <a:lnTo>
                    <a:pt x="1035" y="1174"/>
                  </a:lnTo>
                  <a:lnTo>
                    <a:pt x="1039" y="1207"/>
                  </a:lnTo>
                  <a:lnTo>
                    <a:pt x="1039" y="1217"/>
                  </a:lnTo>
                  <a:lnTo>
                    <a:pt x="1038" y="1229"/>
                  </a:lnTo>
                  <a:lnTo>
                    <a:pt x="1035" y="1239"/>
                  </a:lnTo>
                  <a:lnTo>
                    <a:pt x="1032" y="1249"/>
                  </a:lnTo>
                  <a:lnTo>
                    <a:pt x="1027" y="1259"/>
                  </a:lnTo>
                  <a:lnTo>
                    <a:pt x="1022" y="1268"/>
                  </a:lnTo>
                  <a:lnTo>
                    <a:pt x="1015" y="1277"/>
                  </a:lnTo>
                  <a:lnTo>
                    <a:pt x="1008" y="1286"/>
                  </a:lnTo>
                  <a:lnTo>
                    <a:pt x="999" y="1293"/>
                  </a:lnTo>
                  <a:lnTo>
                    <a:pt x="990" y="1299"/>
                  </a:lnTo>
                  <a:lnTo>
                    <a:pt x="981" y="1303"/>
                  </a:lnTo>
                  <a:lnTo>
                    <a:pt x="972" y="1306"/>
                  </a:lnTo>
                  <a:lnTo>
                    <a:pt x="962" y="1307"/>
                  </a:lnTo>
                  <a:lnTo>
                    <a:pt x="952" y="1307"/>
                  </a:lnTo>
                  <a:lnTo>
                    <a:pt x="947" y="1306"/>
                  </a:lnTo>
                  <a:lnTo>
                    <a:pt x="941" y="1304"/>
                  </a:lnTo>
                  <a:lnTo>
                    <a:pt x="936" y="1302"/>
                  </a:lnTo>
                  <a:lnTo>
                    <a:pt x="931" y="1299"/>
                  </a:lnTo>
                  <a:lnTo>
                    <a:pt x="920" y="1293"/>
                  </a:lnTo>
                  <a:lnTo>
                    <a:pt x="909" y="1285"/>
                  </a:lnTo>
                  <a:lnTo>
                    <a:pt x="899" y="1276"/>
                  </a:lnTo>
                  <a:lnTo>
                    <a:pt x="890" y="1267"/>
                  </a:lnTo>
                  <a:lnTo>
                    <a:pt x="882" y="1257"/>
                  </a:lnTo>
                  <a:lnTo>
                    <a:pt x="873" y="1246"/>
                  </a:lnTo>
                  <a:lnTo>
                    <a:pt x="866" y="1236"/>
                  </a:lnTo>
                  <a:lnTo>
                    <a:pt x="859" y="1224"/>
                  </a:lnTo>
                  <a:lnTo>
                    <a:pt x="846" y="1200"/>
                  </a:lnTo>
                  <a:lnTo>
                    <a:pt x="834" y="1177"/>
                  </a:lnTo>
                  <a:lnTo>
                    <a:pt x="822" y="1153"/>
                  </a:lnTo>
                  <a:lnTo>
                    <a:pt x="807" y="1132"/>
                  </a:lnTo>
                  <a:lnTo>
                    <a:pt x="803" y="1125"/>
                  </a:lnTo>
                  <a:lnTo>
                    <a:pt x="798" y="1120"/>
                  </a:lnTo>
                  <a:lnTo>
                    <a:pt x="792" y="1115"/>
                  </a:lnTo>
                  <a:lnTo>
                    <a:pt x="787" y="1111"/>
                  </a:lnTo>
                  <a:lnTo>
                    <a:pt x="781" y="1108"/>
                  </a:lnTo>
                  <a:lnTo>
                    <a:pt x="775" y="1106"/>
                  </a:lnTo>
                  <a:lnTo>
                    <a:pt x="768" y="1105"/>
                  </a:lnTo>
                  <a:lnTo>
                    <a:pt x="761" y="1104"/>
                  </a:lnTo>
                  <a:lnTo>
                    <a:pt x="753" y="1104"/>
                  </a:lnTo>
                  <a:lnTo>
                    <a:pt x="746" y="1105"/>
                  </a:lnTo>
                  <a:lnTo>
                    <a:pt x="739" y="1107"/>
                  </a:lnTo>
                  <a:lnTo>
                    <a:pt x="731" y="1109"/>
                  </a:lnTo>
                  <a:lnTo>
                    <a:pt x="716" y="1114"/>
                  </a:lnTo>
                  <a:lnTo>
                    <a:pt x="700" y="1121"/>
                  </a:lnTo>
                  <a:lnTo>
                    <a:pt x="666" y="1138"/>
                  </a:lnTo>
                  <a:lnTo>
                    <a:pt x="634" y="1158"/>
                  </a:lnTo>
                  <a:lnTo>
                    <a:pt x="617" y="1167"/>
                  </a:lnTo>
                  <a:lnTo>
                    <a:pt x="601" y="1175"/>
                  </a:lnTo>
                  <a:lnTo>
                    <a:pt x="586" y="1181"/>
                  </a:lnTo>
                  <a:lnTo>
                    <a:pt x="572" y="1186"/>
                  </a:lnTo>
                  <a:lnTo>
                    <a:pt x="553" y="1193"/>
                  </a:lnTo>
                  <a:lnTo>
                    <a:pt x="535" y="1201"/>
                  </a:lnTo>
                  <a:lnTo>
                    <a:pt x="517" y="1209"/>
                  </a:lnTo>
                  <a:lnTo>
                    <a:pt x="499" y="1218"/>
                  </a:lnTo>
                  <a:lnTo>
                    <a:pt x="482" y="1228"/>
                  </a:lnTo>
                  <a:lnTo>
                    <a:pt x="465" y="1236"/>
                  </a:lnTo>
                  <a:lnTo>
                    <a:pt x="448" y="1244"/>
                  </a:lnTo>
                  <a:lnTo>
                    <a:pt x="431" y="1251"/>
                  </a:lnTo>
                  <a:lnTo>
                    <a:pt x="416" y="1256"/>
                  </a:lnTo>
                  <a:lnTo>
                    <a:pt x="402" y="1263"/>
                  </a:lnTo>
                  <a:lnTo>
                    <a:pt x="388" y="1270"/>
                  </a:lnTo>
                  <a:lnTo>
                    <a:pt x="374" y="1277"/>
                  </a:lnTo>
                  <a:lnTo>
                    <a:pt x="362" y="1287"/>
                  </a:lnTo>
                  <a:lnTo>
                    <a:pt x="351" y="1295"/>
                  </a:lnTo>
                  <a:lnTo>
                    <a:pt x="340" y="1305"/>
                  </a:lnTo>
                  <a:lnTo>
                    <a:pt x="329" y="1314"/>
                  </a:lnTo>
                  <a:lnTo>
                    <a:pt x="319" y="1325"/>
                  </a:lnTo>
                  <a:lnTo>
                    <a:pt x="309" y="1335"/>
                  </a:lnTo>
                  <a:lnTo>
                    <a:pt x="300" y="1347"/>
                  </a:lnTo>
                  <a:lnTo>
                    <a:pt x="292" y="1359"/>
                  </a:lnTo>
                  <a:lnTo>
                    <a:pt x="284" y="1371"/>
                  </a:lnTo>
                  <a:lnTo>
                    <a:pt x="277" y="1383"/>
                  </a:lnTo>
                  <a:lnTo>
                    <a:pt x="270" y="1396"/>
                  </a:lnTo>
                  <a:lnTo>
                    <a:pt x="264" y="1409"/>
                  </a:lnTo>
                  <a:lnTo>
                    <a:pt x="251" y="1437"/>
                  </a:lnTo>
                  <a:lnTo>
                    <a:pt x="241" y="1465"/>
                  </a:lnTo>
                  <a:lnTo>
                    <a:pt x="232" y="1494"/>
                  </a:lnTo>
                  <a:lnTo>
                    <a:pt x="224" y="1524"/>
                  </a:lnTo>
                  <a:lnTo>
                    <a:pt x="217" y="1555"/>
                  </a:lnTo>
                  <a:lnTo>
                    <a:pt x="211" y="1586"/>
                  </a:lnTo>
                  <a:lnTo>
                    <a:pt x="206" y="1617"/>
                  </a:lnTo>
                  <a:lnTo>
                    <a:pt x="201" y="1648"/>
                  </a:lnTo>
                  <a:lnTo>
                    <a:pt x="198" y="1655"/>
                  </a:lnTo>
                  <a:lnTo>
                    <a:pt x="193" y="1663"/>
                  </a:lnTo>
                  <a:lnTo>
                    <a:pt x="186" y="1672"/>
                  </a:lnTo>
                  <a:lnTo>
                    <a:pt x="178" y="1680"/>
                  </a:lnTo>
                  <a:lnTo>
                    <a:pt x="174" y="1684"/>
                  </a:lnTo>
                  <a:lnTo>
                    <a:pt x="169" y="1687"/>
                  </a:lnTo>
                  <a:lnTo>
                    <a:pt x="164" y="1689"/>
                  </a:lnTo>
                  <a:lnTo>
                    <a:pt x="159" y="1691"/>
                  </a:lnTo>
                  <a:lnTo>
                    <a:pt x="153" y="1693"/>
                  </a:lnTo>
                  <a:lnTo>
                    <a:pt x="148" y="1693"/>
                  </a:lnTo>
                  <a:lnTo>
                    <a:pt x="142" y="1693"/>
                  </a:lnTo>
                  <a:lnTo>
                    <a:pt x="136" y="1691"/>
                  </a:lnTo>
                  <a:lnTo>
                    <a:pt x="123" y="1686"/>
                  </a:lnTo>
                  <a:lnTo>
                    <a:pt x="112" y="1680"/>
                  </a:lnTo>
                  <a:lnTo>
                    <a:pt x="102" y="1672"/>
                  </a:lnTo>
                  <a:lnTo>
                    <a:pt x="92" y="1663"/>
                  </a:lnTo>
                  <a:lnTo>
                    <a:pt x="84" y="1654"/>
                  </a:lnTo>
                  <a:lnTo>
                    <a:pt x="77" y="1645"/>
                  </a:lnTo>
                  <a:lnTo>
                    <a:pt x="71" y="1635"/>
                  </a:lnTo>
                  <a:lnTo>
                    <a:pt x="66" y="1624"/>
                  </a:lnTo>
                  <a:lnTo>
                    <a:pt x="61" y="1613"/>
                  </a:lnTo>
                  <a:lnTo>
                    <a:pt x="57" y="1602"/>
                  </a:lnTo>
                  <a:lnTo>
                    <a:pt x="55" y="1589"/>
                  </a:lnTo>
                  <a:lnTo>
                    <a:pt x="53" y="1576"/>
                  </a:lnTo>
                  <a:lnTo>
                    <a:pt x="52" y="1564"/>
                  </a:lnTo>
                  <a:lnTo>
                    <a:pt x="52" y="1551"/>
                  </a:lnTo>
                  <a:lnTo>
                    <a:pt x="53" y="1538"/>
                  </a:lnTo>
                  <a:lnTo>
                    <a:pt x="55" y="1524"/>
                  </a:lnTo>
                  <a:lnTo>
                    <a:pt x="59" y="1502"/>
                  </a:lnTo>
                  <a:lnTo>
                    <a:pt x="63" y="1479"/>
                  </a:lnTo>
                  <a:lnTo>
                    <a:pt x="67" y="1456"/>
                  </a:lnTo>
                  <a:lnTo>
                    <a:pt x="68" y="1435"/>
                  </a:lnTo>
                  <a:lnTo>
                    <a:pt x="69" y="1413"/>
                  </a:lnTo>
                  <a:lnTo>
                    <a:pt x="70" y="1391"/>
                  </a:lnTo>
                  <a:lnTo>
                    <a:pt x="69" y="1369"/>
                  </a:lnTo>
                  <a:lnTo>
                    <a:pt x="69" y="1348"/>
                  </a:lnTo>
                  <a:lnTo>
                    <a:pt x="64" y="1304"/>
                  </a:lnTo>
                  <a:lnTo>
                    <a:pt x="59" y="1260"/>
                  </a:lnTo>
                  <a:lnTo>
                    <a:pt x="52" y="1215"/>
                  </a:lnTo>
                  <a:lnTo>
                    <a:pt x="44" y="1170"/>
                  </a:lnTo>
                  <a:lnTo>
                    <a:pt x="39" y="1153"/>
                  </a:lnTo>
                  <a:lnTo>
                    <a:pt x="33" y="1135"/>
                  </a:lnTo>
                  <a:lnTo>
                    <a:pt x="26" y="1117"/>
                  </a:lnTo>
                  <a:lnTo>
                    <a:pt x="18" y="1101"/>
                  </a:lnTo>
                  <a:lnTo>
                    <a:pt x="13" y="1088"/>
                  </a:lnTo>
                  <a:lnTo>
                    <a:pt x="9" y="1076"/>
                  </a:lnTo>
                  <a:lnTo>
                    <a:pt x="6" y="1064"/>
                  </a:lnTo>
                  <a:lnTo>
                    <a:pt x="3" y="1051"/>
                  </a:lnTo>
                  <a:lnTo>
                    <a:pt x="1" y="1039"/>
                  </a:lnTo>
                  <a:lnTo>
                    <a:pt x="0" y="1026"/>
                  </a:lnTo>
                  <a:lnTo>
                    <a:pt x="1" y="1014"/>
                  </a:lnTo>
                  <a:lnTo>
                    <a:pt x="4" y="1003"/>
                  </a:lnTo>
                  <a:lnTo>
                    <a:pt x="7" y="993"/>
                  </a:lnTo>
                  <a:lnTo>
                    <a:pt x="13" y="984"/>
                  </a:lnTo>
                  <a:lnTo>
                    <a:pt x="16" y="980"/>
                  </a:lnTo>
                  <a:lnTo>
                    <a:pt x="19" y="976"/>
                  </a:lnTo>
                  <a:lnTo>
                    <a:pt x="23" y="973"/>
                  </a:lnTo>
                  <a:lnTo>
                    <a:pt x="28" y="970"/>
                  </a:lnTo>
                  <a:lnTo>
                    <a:pt x="32" y="968"/>
                  </a:lnTo>
                  <a:lnTo>
                    <a:pt x="38" y="966"/>
                  </a:lnTo>
                  <a:lnTo>
                    <a:pt x="44" y="963"/>
                  </a:lnTo>
                  <a:lnTo>
                    <a:pt x="50" y="963"/>
                  </a:lnTo>
                  <a:lnTo>
                    <a:pt x="57" y="962"/>
                  </a:lnTo>
                  <a:lnTo>
                    <a:pt x="66" y="963"/>
                  </a:lnTo>
                  <a:lnTo>
                    <a:pt x="74" y="964"/>
                  </a:lnTo>
                  <a:lnTo>
                    <a:pt x="82" y="966"/>
                  </a:lnTo>
                  <a:lnTo>
                    <a:pt x="100" y="970"/>
                  </a:lnTo>
                  <a:lnTo>
                    <a:pt x="117" y="976"/>
                  </a:lnTo>
                  <a:lnTo>
                    <a:pt x="134" y="983"/>
                  </a:lnTo>
                  <a:lnTo>
                    <a:pt x="150" y="991"/>
                  </a:lnTo>
                  <a:lnTo>
                    <a:pt x="180" y="1009"/>
                  </a:lnTo>
                  <a:lnTo>
                    <a:pt x="211" y="1027"/>
                  </a:lnTo>
                  <a:lnTo>
                    <a:pt x="226" y="1037"/>
                  </a:lnTo>
                  <a:lnTo>
                    <a:pt x="241" y="1045"/>
                  </a:lnTo>
                  <a:lnTo>
                    <a:pt x="257" y="1051"/>
                  </a:lnTo>
                  <a:lnTo>
                    <a:pt x="273" y="1057"/>
                  </a:lnTo>
                  <a:lnTo>
                    <a:pt x="281" y="1059"/>
                  </a:lnTo>
                  <a:lnTo>
                    <a:pt x="289" y="1060"/>
                  </a:lnTo>
                  <a:lnTo>
                    <a:pt x="297" y="1061"/>
                  </a:lnTo>
                  <a:lnTo>
                    <a:pt x="305" y="1062"/>
                  </a:lnTo>
                  <a:lnTo>
                    <a:pt x="313" y="1062"/>
                  </a:lnTo>
                  <a:lnTo>
                    <a:pt x="323" y="1061"/>
                  </a:lnTo>
                  <a:lnTo>
                    <a:pt x="331" y="1059"/>
                  </a:lnTo>
                  <a:lnTo>
                    <a:pt x="340" y="1057"/>
                  </a:lnTo>
                  <a:lnTo>
                    <a:pt x="370" y="1051"/>
                  </a:lnTo>
                  <a:lnTo>
                    <a:pt x="399" y="1043"/>
                  </a:lnTo>
                  <a:lnTo>
                    <a:pt x="427" y="1034"/>
                  </a:lnTo>
                  <a:lnTo>
                    <a:pt x="456" y="1024"/>
                  </a:lnTo>
                  <a:lnTo>
                    <a:pt x="484" y="1014"/>
                  </a:lnTo>
                  <a:lnTo>
                    <a:pt x="513" y="1005"/>
                  </a:lnTo>
                  <a:lnTo>
                    <a:pt x="541" y="996"/>
                  </a:lnTo>
                  <a:lnTo>
                    <a:pt x="572" y="987"/>
                  </a:lnTo>
                  <a:lnTo>
                    <a:pt x="586" y="983"/>
                  </a:lnTo>
                  <a:lnTo>
                    <a:pt x="601" y="978"/>
                  </a:lnTo>
                  <a:lnTo>
                    <a:pt x="615" y="972"/>
                  </a:lnTo>
                  <a:lnTo>
                    <a:pt x="628" y="966"/>
                  </a:lnTo>
                  <a:lnTo>
                    <a:pt x="656" y="950"/>
                  </a:lnTo>
                  <a:lnTo>
                    <a:pt x="682" y="934"/>
                  </a:lnTo>
                  <a:lnTo>
                    <a:pt x="709" y="916"/>
                  </a:lnTo>
                  <a:lnTo>
                    <a:pt x="734" y="898"/>
                  </a:lnTo>
                  <a:lnTo>
                    <a:pt x="761" y="880"/>
                  </a:lnTo>
                  <a:lnTo>
                    <a:pt x="786" y="864"/>
                  </a:lnTo>
                  <a:lnTo>
                    <a:pt x="798" y="856"/>
                  </a:lnTo>
                  <a:lnTo>
                    <a:pt x="808" y="847"/>
                  </a:lnTo>
                  <a:lnTo>
                    <a:pt x="819" y="837"/>
                  </a:lnTo>
                  <a:lnTo>
                    <a:pt x="829" y="828"/>
                  </a:lnTo>
                  <a:lnTo>
                    <a:pt x="837" y="818"/>
                  </a:lnTo>
                  <a:lnTo>
                    <a:pt x="845" y="808"/>
                  </a:lnTo>
                  <a:lnTo>
                    <a:pt x="853" y="798"/>
                  </a:lnTo>
                  <a:lnTo>
                    <a:pt x="860" y="787"/>
                  </a:lnTo>
                  <a:lnTo>
                    <a:pt x="873" y="764"/>
                  </a:lnTo>
                  <a:lnTo>
                    <a:pt x="885" y="741"/>
                  </a:lnTo>
                  <a:lnTo>
                    <a:pt x="894" y="718"/>
                  </a:lnTo>
                  <a:lnTo>
                    <a:pt x="903" y="692"/>
                  </a:lnTo>
                  <a:lnTo>
                    <a:pt x="919" y="642"/>
                  </a:lnTo>
                  <a:lnTo>
                    <a:pt x="935" y="591"/>
                  </a:lnTo>
                  <a:lnTo>
                    <a:pt x="945" y="566"/>
                  </a:lnTo>
                  <a:lnTo>
                    <a:pt x="955" y="541"/>
                  </a:lnTo>
                  <a:lnTo>
                    <a:pt x="967" y="516"/>
                  </a:lnTo>
                  <a:lnTo>
                    <a:pt x="980" y="493"/>
                  </a:lnTo>
                  <a:lnTo>
                    <a:pt x="995" y="467"/>
                  </a:lnTo>
                  <a:lnTo>
                    <a:pt x="1010" y="440"/>
                  </a:lnTo>
                  <a:lnTo>
                    <a:pt x="1024" y="414"/>
                  </a:lnTo>
                  <a:lnTo>
                    <a:pt x="1036" y="387"/>
                  </a:lnTo>
                  <a:lnTo>
                    <a:pt x="1047" y="361"/>
                  </a:lnTo>
                  <a:lnTo>
                    <a:pt x="1058" y="334"/>
                  </a:lnTo>
                  <a:lnTo>
                    <a:pt x="1067" y="306"/>
                  </a:lnTo>
                  <a:lnTo>
                    <a:pt x="1077" y="278"/>
                  </a:lnTo>
                  <a:lnTo>
                    <a:pt x="1089" y="243"/>
                  </a:lnTo>
                  <a:lnTo>
                    <a:pt x="1103" y="211"/>
                  </a:lnTo>
                  <a:lnTo>
                    <a:pt x="1110" y="193"/>
                  </a:lnTo>
                  <a:lnTo>
                    <a:pt x="1117" y="176"/>
                  </a:lnTo>
                  <a:lnTo>
                    <a:pt x="1123" y="158"/>
                  </a:lnTo>
                  <a:lnTo>
                    <a:pt x="1130" y="138"/>
                  </a:lnTo>
                  <a:lnTo>
                    <a:pt x="1132" y="129"/>
                  </a:lnTo>
                  <a:lnTo>
                    <a:pt x="1134" y="120"/>
                  </a:lnTo>
                  <a:lnTo>
                    <a:pt x="1136" y="112"/>
                  </a:lnTo>
                  <a:lnTo>
                    <a:pt x="1138" y="103"/>
                  </a:lnTo>
                  <a:lnTo>
                    <a:pt x="1145" y="87"/>
                  </a:lnTo>
                  <a:lnTo>
                    <a:pt x="1154" y="70"/>
                  </a:lnTo>
                  <a:lnTo>
                    <a:pt x="1164" y="55"/>
                  </a:lnTo>
                  <a:lnTo>
                    <a:pt x="1176" y="41"/>
                  </a:lnTo>
                  <a:lnTo>
                    <a:pt x="1190" y="28"/>
                  </a:lnTo>
                  <a:lnTo>
                    <a:pt x="1206" y="15"/>
                  </a:lnTo>
                  <a:lnTo>
                    <a:pt x="1209" y="14"/>
                  </a:lnTo>
                  <a:lnTo>
                    <a:pt x="1211" y="12"/>
                  </a:lnTo>
                  <a:lnTo>
                    <a:pt x="1214" y="11"/>
                  </a:lnTo>
                  <a:lnTo>
                    <a:pt x="1217" y="12"/>
                  </a:lnTo>
                  <a:lnTo>
                    <a:pt x="1221" y="14"/>
                  </a:lnTo>
                  <a:lnTo>
                    <a:pt x="1226" y="17"/>
                  </a:lnTo>
                  <a:lnTo>
                    <a:pt x="1232" y="25"/>
                  </a:lnTo>
                  <a:lnTo>
                    <a:pt x="1237" y="31"/>
                  </a:lnTo>
                  <a:lnTo>
                    <a:pt x="1244" y="37"/>
                  </a:lnTo>
                  <a:lnTo>
                    <a:pt x="1248" y="44"/>
                  </a:lnTo>
                  <a:lnTo>
                    <a:pt x="1252" y="51"/>
                  </a:lnTo>
                  <a:lnTo>
                    <a:pt x="1255" y="58"/>
                  </a:lnTo>
                  <a:lnTo>
                    <a:pt x="1257" y="66"/>
                  </a:lnTo>
                  <a:lnTo>
                    <a:pt x="1258" y="74"/>
                  </a:lnTo>
                  <a:lnTo>
                    <a:pt x="1259" y="83"/>
                  </a:lnTo>
                  <a:lnTo>
                    <a:pt x="1258" y="92"/>
                  </a:lnTo>
                  <a:lnTo>
                    <a:pt x="1257" y="109"/>
                  </a:lnTo>
                  <a:lnTo>
                    <a:pt x="1254" y="126"/>
                  </a:lnTo>
                  <a:lnTo>
                    <a:pt x="1253" y="144"/>
                  </a:lnTo>
                  <a:lnTo>
                    <a:pt x="1253" y="160"/>
                  </a:lnTo>
                  <a:lnTo>
                    <a:pt x="1264" y="158"/>
                  </a:lnTo>
                  <a:lnTo>
                    <a:pt x="1274" y="156"/>
                  </a:lnTo>
                  <a:lnTo>
                    <a:pt x="1282" y="152"/>
                  </a:lnTo>
                  <a:lnTo>
                    <a:pt x="1290" y="148"/>
                  </a:lnTo>
                  <a:lnTo>
                    <a:pt x="1293" y="145"/>
                  </a:lnTo>
                  <a:lnTo>
                    <a:pt x="1296" y="142"/>
                  </a:lnTo>
                  <a:lnTo>
                    <a:pt x="1298" y="138"/>
                  </a:lnTo>
                  <a:lnTo>
                    <a:pt x="1300" y="134"/>
                  </a:lnTo>
                  <a:lnTo>
                    <a:pt x="1302" y="129"/>
                  </a:lnTo>
                  <a:lnTo>
                    <a:pt x="1302" y="124"/>
                  </a:lnTo>
                  <a:lnTo>
                    <a:pt x="1302" y="118"/>
                  </a:lnTo>
                  <a:lnTo>
                    <a:pt x="1302" y="111"/>
                  </a:lnTo>
                  <a:close/>
                </a:path>
              </a:pathLst>
            </a:custGeom>
            <a:solidFill>
              <a:srgbClr val="A6A6A6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7" name="Freeform 157"/>
            <p:cNvSpPr>
              <a:spLocks noChangeArrowheads="1"/>
            </p:cNvSpPr>
            <p:nvPr/>
          </p:nvSpPr>
          <p:spPr bwMode="auto">
            <a:xfrm>
              <a:off x="206" y="35"/>
              <a:ext cx="139" cy="80"/>
            </a:xfrm>
            <a:custGeom>
              <a:avLst/>
              <a:gdLst>
                <a:gd name="T0" fmla="*/ 0 w 2207"/>
                <a:gd name="T1" fmla="*/ 0 h 1267"/>
                <a:gd name="T2" fmla="*/ 0 w 2207"/>
                <a:gd name="T3" fmla="*/ 0 h 1267"/>
                <a:gd name="T4" fmla="*/ 0 w 2207"/>
                <a:gd name="T5" fmla="*/ 0 h 1267"/>
                <a:gd name="T6" fmla="*/ 0 w 2207"/>
                <a:gd name="T7" fmla="*/ 0 h 1267"/>
                <a:gd name="T8" fmla="*/ 0 w 2207"/>
                <a:gd name="T9" fmla="*/ 0 h 1267"/>
                <a:gd name="T10" fmla="*/ 0 w 2207"/>
                <a:gd name="T11" fmla="*/ 0 h 1267"/>
                <a:gd name="T12" fmla="*/ 0 w 2207"/>
                <a:gd name="T13" fmla="*/ 0 h 1267"/>
                <a:gd name="T14" fmla="*/ 0 w 2207"/>
                <a:gd name="T15" fmla="*/ 0 h 1267"/>
                <a:gd name="T16" fmla="*/ 0 w 2207"/>
                <a:gd name="T17" fmla="*/ 0 h 1267"/>
                <a:gd name="T18" fmla="*/ 0 w 2207"/>
                <a:gd name="T19" fmla="*/ 0 h 1267"/>
                <a:gd name="T20" fmla="*/ 0 w 2207"/>
                <a:gd name="T21" fmla="*/ 0 h 1267"/>
                <a:gd name="T22" fmla="*/ 0 w 2207"/>
                <a:gd name="T23" fmla="*/ 0 h 1267"/>
                <a:gd name="T24" fmla="*/ 0 w 2207"/>
                <a:gd name="T25" fmla="*/ 0 h 1267"/>
                <a:gd name="T26" fmla="*/ 0 w 2207"/>
                <a:gd name="T27" fmla="*/ 0 h 1267"/>
                <a:gd name="T28" fmla="*/ 0 w 2207"/>
                <a:gd name="T29" fmla="*/ 0 h 1267"/>
                <a:gd name="T30" fmla="*/ 0 w 2207"/>
                <a:gd name="T31" fmla="*/ 0 h 1267"/>
                <a:gd name="T32" fmla="*/ 0 w 2207"/>
                <a:gd name="T33" fmla="*/ 0 h 1267"/>
                <a:gd name="T34" fmla="*/ 0 w 2207"/>
                <a:gd name="T35" fmla="*/ 0 h 1267"/>
                <a:gd name="T36" fmla="*/ 0 w 2207"/>
                <a:gd name="T37" fmla="*/ 0 h 1267"/>
                <a:gd name="T38" fmla="*/ 0 w 2207"/>
                <a:gd name="T39" fmla="*/ 0 h 1267"/>
                <a:gd name="T40" fmla="*/ 0 w 2207"/>
                <a:gd name="T41" fmla="*/ 0 h 1267"/>
                <a:gd name="T42" fmla="*/ 0 w 2207"/>
                <a:gd name="T43" fmla="*/ 0 h 1267"/>
                <a:gd name="T44" fmla="*/ 0 w 2207"/>
                <a:gd name="T45" fmla="*/ 0 h 1267"/>
                <a:gd name="T46" fmla="*/ 0 w 2207"/>
                <a:gd name="T47" fmla="*/ 0 h 1267"/>
                <a:gd name="T48" fmla="*/ 0 w 2207"/>
                <a:gd name="T49" fmla="*/ 0 h 1267"/>
                <a:gd name="T50" fmla="*/ 0 w 2207"/>
                <a:gd name="T51" fmla="*/ 0 h 1267"/>
                <a:gd name="T52" fmla="*/ 0 w 2207"/>
                <a:gd name="T53" fmla="*/ 0 h 1267"/>
                <a:gd name="T54" fmla="*/ 0 w 2207"/>
                <a:gd name="T55" fmla="*/ 0 h 1267"/>
                <a:gd name="T56" fmla="*/ 0 w 2207"/>
                <a:gd name="T57" fmla="*/ 0 h 1267"/>
                <a:gd name="T58" fmla="*/ 0 w 2207"/>
                <a:gd name="T59" fmla="*/ 0 h 1267"/>
                <a:gd name="T60" fmla="*/ 0 w 2207"/>
                <a:gd name="T61" fmla="*/ 0 h 1267"/>
                <a:gd name="T62" fmla="*/ 0 w 2207"/>
                <a:gd name="T63" fmla="*/ 0 h 1267"/>
                <a:gd name="T64" fmla="*/ 0 w 2207"/>
                <a:gd name="T65" fmla="*/ 0 h 1267"/>
                <a:gd name="T66" fmla="*/ 0 w 2207"/>
                <a:gd name="T67" fmla="*/ 0 h 1267"/>
                <a:gd name="T68" fmla="*/ 0 w 2207"/>
                <a:gd name="T69" fmla="*/ 0 h 1267"/>
                <a:gd name="T70" fmla="*/ 0 w 2207"/>
                <a:gd name="T71" fmla="*/ 0 h 1267"/>
                <a:gd name="T72" fmla="*/ 0 w 2207"/>
                <a:gd name="T73" fmla="*/ 0 h 1267"/>
                <a:gd name="T74" fmla="*/ 0 w 2207"/>
                <a:gd name="T75" fmla="*/ 0 h 1267"/>
                <a:gd name="T76" fmla="*/ 0 w 2207"/>
                <a:gd name="T77" fmla="*/ 0 h 1267"/>
                <a:gd name="T78" fmla="*/ 0 w 2207"/>
                <a:gd name="T79" fmla="*/ 0 h 1267"/>
                <a:gd name="T80" fmla="*/ 0 w 2207"/>
                <a:gd name="T81" fmla="*/ 0 h 1267"/>
                <a:gd name="T82" fmla="*/ 0 w 2207"/>
                <a:gd name="T83" fmla="*/ 0 h 1267"/>
                <a:gd name="T84" fmla="*/ 0 w 2207"/>
                <a:gd name="T85" fmla="*/ 0 h 1267"/>
                <a:gd name="T86" fmla="*/ 0 w 2207"/>
                <a:gd name="T87" fmla="*/ 0 h 1267"/>
                <a:gd name="T88" fmla="*/ 0 w 2207"/>
                <a:gd name="T89" fmla="*/ 0 h 1267"/>
                <a:gd name="T90" fmla="*/ 0 w 2207"/>
                <a:gd name="T91" fmla="*/ 0 h 1267"/>
                <a:gd name="T92" fmla="*/ 0 w 2207"/>
                <a:gd name="T93" fmla="*/ 0 h 1267"/>
                <a:gd name="T94" fmla="*/ 0 w 2207"/>
                <a:gd name="T95" fmla="*/ 0 h 1267"/>
                <a:gd name="T96" fmla="*/ 0 w 2207"/>
                <a:gd name="T97" fmla="*/ 0 h 1267"/>
                <a:gd name="T98" fmla="*/ 0 w 2207"/>
                <a:gd name="T99" fmla="*/ 0 h 1267"/>
                <a:gd name="T100" fmla="*/ 0 w 2207"/>
                <a:gd name="T101" fmla="*/ 0 h 1267"/>
                <a:gd name="T102" fmla="*/ 0 w 2207"/>
                <a:gd name="T103" fmla="*/ 0 h 1267"/>
                <a:gd name="T104" fmla="*/ 0 w 2207"/>
                <a:gd name="T105" fmla="*/ 0 h 1267"/>
                <a:gd name="T106" fmla="*/ 0 w 2207"/>
                <a:gd name="T107" fmla="*/ 0 h 1267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2207"/>
                <a:gd name="T163" fmla="*/ 0 h 1267"/>
                <a:gd name="T164" fmla="*/ 2207 w 2207"/>
                <a:gd name="T165" fmla="*/ 1267 h 1267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2207" h="1267">
                  <a:moveTo>
                    <a:pt x="2172" y="403"/>
                  </a:moveTo>
                  <a:lnTo>
                    <a:pt x="2117" y="404"/>
                  </a:lnTo>
                  <a:lnTo>
                    <a:pt x="2062" y="403"/>
                  </a:lnTo>
                  <a:lnTo>
                    <a:pt x="2035" y="403"/>
                  </a:lnTo>
                  <a:lnTo>
                    <a:pt x="2008" y="403"/>
                  </a:lnTo>
                  <a:lnTo>
                    <a:pt x="1981" y="404"/>
                  </a:lnTo>
                  <a:lnTo>
                    <a:pt x="1954" y="406"/>
                  </a:lnTo>
                  <a:lnTo>
                    <a:pt x="1927" y="408"/>
                  </a:lnTo>
                  <a:lnTo>
                    <a:pt x="1901" y="412"/>
                  </a:lnTo>
                  <a:lnTo>
                    <a:pt x="1875" y="417"/>
                  </a:lnTo>
                  <a:lnTo>
                    <a:pt x="1850" y="425"/>
                  </a:lnTo>
                  <a:lnTo>
                    <a:pt x="1837" y="429"/>
                  </a:lnTo>
                  <a:lnTo>
                    <a:pt x="1825" y="433"/>
                  </a:lnTo>
                  <a:lnTo>
                    <a:pt x="1812" y="439"/>
                  </a:lnTo>
                  <a:lnTo>
                    <a:pt x="1800" y="444"/>
                  </a:lnTo>
                  <a:lnTo>
                    <a:pt x="1788" y="450"/>
                  </a:lnTo>
                  <a:lnTo>
                    <a:pt x="1776" y="457"/>
                  </a:lnTo>
                  <a:lnTo>
                    <a:pt x="1764" y="465"/>
                  </a:lnTo>
                  <a:lnTo>
                    <a:pt x="1752" y="473"/>
                  </a:lnTo>
                  <a:lnTo>
                    <a:pt x="1735" y="487"/>
                  </a:lnTo>
                  <a:lnTo>
                    <a:pt x="1719" y="502"/>
                  </a:lnTo>
                  <a:lnTo>
                    <a:pt x="1705" y="517"/>
                  </a:lnTo>
                  <a:lnTo>
                    <a:pt x="1690" y="533"/>
                  </a:lnTo>
                  <a:lnTo>
                    <a:pt x="1678" y="550"/>
                  </a:lnTo>
                  <a:lnTo>
                    <a:pt x="1666" y="567"/>
                  </a:lnTo>
                  <a:lnTo>
                    <a:pt x="1655" y="584"/>
                  </a:lnTo>
                  <a:lnTo>
                    <a:pt x="1644" y="600"/>
                  </a:lnTo>
                  <a:lnTo>
                    <a:pt x="1621" y="635"/>
                  </a:lnTo>
                  <a:lnTo>
                    <a:pt x="1598" y="666"/>
                  </a:lnTo>
                  <a:lnTo>
                    <a:pt x="1586" y="682"/>
                  </a:lnTo>
                  <a:lnTo>
                    <a:pt x="1573" y="696"/>
                  </a:lnTo>
                  <a:lnTo>
                    <a:pt x="1558" y="708"/>
                  </a:lnTo>
                  <a:lnTo>
                    <a:pt x="1543" y="720"/>
                  </a:lnTo>
                  <a:lnTo>
                    <a:pt x="1527" y="731"/>
                  </a:lnTo>
                  <a:lnTo>
                    <a:pt x="1511" y="742"/>
                  </a:lnTo>
                  <a:lnTo>
                    <a:pt x="1493" y="751"/>
                  </a:lnTo>
                  <a:lnTo>
                    <a:pt x="1477" y="759"/>
                  </a:lnTo>
                  <a:lnTo>
                    <a:pt x="1460" y="766"/>
                  </a:lnTo>
                  <a:lnTo>
                    <a:pt x="1443" y="772"/>
                  </a:lnTo>
                  <a:lnTo>
                    <a:pt x="1425" y="777"/>
                  </a:lnTo>
                  <a:lnTo>
                    <a:pt x="1408" y="782"/>
                  </a:lnTo>
                  <a:lnTo>
                    <a:pt x="1390" y="786"/>
                  </a:lnTo>
                  <a:lnTo>
                    <a:pt x="1372" y="790"/>
                  </a:lnTo>
                  <a:lnTo>
                    <a:pt x="1354" y="793"/>
                  </a:lnTo>
                  <a:lnTo>
                    <a:pt x="1337" y="795"/>
                  </a:lnTo>
                  <a:lnTo>
                    <a:pt x="1300" y="799"/>
                  </a:lnTo>
                  <a:lnTo>
                    <a:pt x="1264" y="802"/>
                  </a:lnTo>
                  <a:lnTo>
                    <a:pt x="1189" y="804"/>
                  </a:lnTo>
                  <a:lnTo>
                    <a:pt x="1115" y="806"/>
                  </a:lnTo>
                  <a:lnTo>
                    <a:pt x="1078" y="808"/>
                  </a:lnTo>
                  <a:lnTo>
                    <a:pt x="1041" y="811"/>
                  </a:lnTo>
                  <a:lnTo>
                    <a:pt x="1023" y="813"/>
                  </a:lnTo>
                  <a:lnTo>
                    <a:pt x="1005" y="816"/>
                  </a:lnTo>
                  <a:lnTo>
                    <a:pt x="986" y="819"/>
                  </a:lnTo>
                  <a:lnTo>
                    <a:pt x="968" y="823"/>
                  </a:lnTo>
                  <a:lnTo>
                    <a:pt x="944" y="831"/>
                  </a:lnTo>
                  <a:lnTo>
                    <a:pt x="919" y="840"/>
                  </a:lnTo>
                  <a:lnTo>
                    <a:pt x="895" y="849"/>
                  </a:lnTo>
                  <a:lnTo>
                    <a:pt x="871" y="860"/>
                  </a:lnTo>
                  <a:lnTo>
                    <a:pt x="848" y="872"/>
                  </a:lnTo>
                  <a:lnTo>
                    <a:pt x="828" y="884"/>
                  </a:lnTo>
                  <a:lnTo>
                    <a:pt x="818" y="891"/>
                  </a:lnTo>
                  <a:lnTo>
                    <a:pt x="807" y="898"/>
                  </a:lnTo>
                  <a:lnTo>
                    <a:pt x="799" y="906"/>
                  </a:lnTo>
                  <a:lnTo>
                    <a:pt x="790" y="913"/>
                  </a:lnTo>
                  <a:lnTo>
                    <a:pt x="780" y="921"/>
                  </a:lnTo>
                  <a:lnTo>
                    <a:pt x="768" y="927"/>
                  </a:lnTo>
                  <a:lnTo>
                    <a:pt x="756" y="934"/>
                  </a:lnTo>
                  <a:lnTo>
                    <a:pt x="742" y="941"/>
                  </a:lnTo>
                  <a:lnTo>
                    <a:pt x="730" y="948"/>
                  </a:lnTo>
                  <a:lnTo>
                    <a:pt x="719" y="958"/>
                  </a:lnTo>
                  <a:lnTo>
                    <a:pt x="713" y="963"/>
                  </a:lnTo>
                  <a:lnTo>
                    <a:pt x="708" y="969"/>
                  </a:lnTo>
                  <a:lnTo>
                    <a:pt x="704" y="976"/>
                  </a:lnTo>
                  <a:lnTo>
                    <a:pt x="699" y="983"/>
                  </a:lnTo>
                  <a:lnTo>
                    <a:pt x="696" y="990"/>
                  </a:lnTo>
                  <a:lnTo>
                    <a:pt x="693" y="998"/>
                  </a:lnTo>
                  <a:lnTo>
                    <a:pt x="688" y="1005"/>
                  </a:lnTo>
                  <a:lnTo>
                    <a:pt x="683" y="1011"/>
                  </a:lnTo>
                  <a:lnTo>
                    <a:pt x="673" y="1023"/>
                  </a:lnTo>
                  <a:lnTo>
                    <a:pt x="662" y="1035"/>
                  </a:lnTo>
                  <a:lnTo>
                    <a:pt x="650" y="1045"/>
                  </a:lnTo>
                  <a:lnTo>
                    <a:pt x="637" y="1056"/>
                  </a:lnTo>
                  <a:lnTo>
                    <a:pt x="622" y="1066"/>
                  </a:lnTo>
                  <a:lnTo>
                    <a:pt x="608" y="1076"/>
                  </a:lnTo>
                  <a:lnTo>
                    <a:pt x="579" y="1095"/>
                  </a:lnTo>
                  <a:lnTo>
                    <a:pt x="549" y="1117"/>
                  </a:lnTo>
                  <a:lnTo>
                    <a:pt x="536" y="1130"/>
                  </a:lnTo>
                  <a:lnTo>
                    <a:pt x="523" y="1142"/>
                  </a:lnTo>
                  <a:lnTo>
                    <a:pt x="511" y="1156"/>
                  </a:lnTo>
                  <a:lnTo>
                    <a:pt x="500" y="1171"/>
                  </a:lnTo>
                  <a:lnTo>
                    <a:pt x="497" y="1176"/>
                  </a:lnTo>
                  <a:lnTo>
                    <a:pt x="493" y="1179"/>
                  </a:lnTo>
                  <a:lnTo>
                    <a:pt x="489" y="1183"/>
                  </a:lnTo>
                  <a:lnTo>
                    <a:pt x="484" y="1185"/>
                  </a:lnTo>
                  <a:lnTo>
                    <a:pt x="474" y="1188"/>
                  </a:lnTo>
                  <a:lnTo>
                    <a:pt x="463" y="1190"/>
                  </a:lnTo>
                  <a:lnTo>
                    <a:pt x="452" y="1192"/>
                  </a:lnTo>
                  <a:lnTo>
                    <a:pt x="440" y="1194"/>
                  </a:lnTo>
                  <a:lnTo>
                    <a:pt x="432" y="1196"/>
                  </a:lnTo>
                  <a:lnTo>
                    <a:pt x="426" y="1198"/>
                  </a:lnTo>
                  <a:lnTo>
                    <a:pt x="420" y="1200"/>
                  </a:lnTo>
                  <a:lnTo>
                    <a:pt x="414" y="1204"/>
                  </a:lnTo>
                  <a:lnTo>
                    <a:pt x="410" y="1207"/>
                  </a:lnTo>
                  <a:lnTo>
                    <a:pt x="405" y="1209"/>
                  </a:lnTo>
                  <a:lnTo>
                    <a:pt x="400" y="1210"/>
                  </a:lnTo>
                  <a:lnTo>
                    <a:pt x="395" y="1211"/>
                  </a:lnTo>
                  <a:lnTo>
                    <a:pt x="383" y="1212"/>
                  </a:lnTo>
                  <a:lnTo>
                    <a:pt x="370" y="1211"/>
                  </a:lnTo>
                  <a:lnTo>
                    <a:pt x="358" y="1211"/>
                  </a:lnTo>
                  <a:lnTo>
                    <a:pt x="345" y="1211"/>
                  </a:lnTo>
                  <a:lnTo>
                    <a:pt x="334" y="1212"/>
                  </a:lnTo>
                  <a:lnTo>
                    <a:pt x="323" y="1215"/>
                  </a:lnTo>
                  <a:lnTo>
                    <a:pt x="285" y="1226"/>
                  </a:lnTo>
                  <a:lnTo>
                    <a:pt x="248" y="1238"/>
                  </a:lnTo>
                  <a:lnTo>
                    <a:pt x="212" y="1249"/>
                  </a:lnTo>
                  <a:lnTo>
                    <a:pt x="175" y="1257"/>
                  </a:lnTo>
                  <a:lnTo>
                    <a:pt x="157" y="1261"/>
                  </a:lnTo>
                  <a:lnTo>
                    <a:pt x="139" y="1263"/>
                  </a:lnTo>
                  <a:lnTo>
                    <a:pt x="120" y="1266"/>
                  </a:lnTo>
                  <a:lnTo>
                    <a:pt x="102" y="1267"/>
                  </a:lnTo>
                  <a:lnTo>
                    <a:pt x="84" y="1267"/>
                  </a:lnTo>
                  <a:lnTo>
                    <a:pt x="66" y="1267"/>
                  </a:lnTo>
                  <a:lnTo>
                    <a:pt x="46" y="1266"/>
                  </a:lnTo>
                  <a:lnTo>
                    <a:pt x="27" y="1263"/>
                  </a:lnTo>
                  <a:lnTo>
                    <a:pt x="24" y="1262"/>
                  </a:lnTo>
                  <a:lnTo>
                    <a:pt x="20" y="1259"/>
                  </a:lnTo>
                  <a:lnTo>
                    <a:pt x="16" y="1256"/>
                  </a:lnTo>
                  <a:lnTo>
                    <a:pt x="13" y="1252"/>
                  </a:lnTo>
                  <a:lnTo>
                    <a:pt x="7" y="1242"/>
                  </a:lnTo>
                  <a:lnTo>
                    <a:pt x="3" y="1231"/>
                  </a:lnTo>
                  <a:lnTo>
                    <a:pt x="1" y="1225"/>
                  </a:lnTo>
                  <a:lnTo>
                    <a:pt x="0" y="1219"/>
                  </a:lnTo>
                  <a:lnTo>
                    <a:pt x="0" y="1214"/>
                  </a:lnTo>
                  <a:lnTo>
                    <a:pt x="0" y="1208"/>
                  </a:lnTo>
                  <a:lnTo>
                    <a:pt x="0" y="1202"/>
                  </a:lnTo>
                  <a:lnTo>
                    <a:pt x="2" y="1197"/>
                  </a:lnTo>
                  <a:lnTo>
                    <a:pt x="4" y="1192"/>
                  </a:lnTo>
                  <a:lnTo>
                    <a:pt x="6" y="1188"/>
                  </a:lnTo>
                  <a:lnTo>
                    <a:pt x="23" y="1168"/>
                  </a:lnTo>
                  <a:lnTo>
                    <a:pt x="40" y="1151"/>
                  </a:lnTo>
                  <a:lnTo>
                    <a:pt x="59" y="1135"/>
                  </a:lnTo>
                  <a:lnTo>
                    <a:pt x="79" y="1121"/>
                  </a:lnTo>
                  <a:lnTo>
                    <a:pt x="100" y="1107"/>
                  </a:lnTo>
                  <a:lnTo>
                    <a:pt x="121" y="1095"/>
                  </a:lnTo>
                  <a:lnTo>
                    <a:pt x="143" y="1084"/>
                  </a:lnTo>
                  <a:lnTo>
                    <a:pt x="166" y="1074"/>
                  </a:lnTo>
                  <a:lnTo>
                    <a:pt x="212" y="1056"/>
                  </a:lnTo>
                  <a:lnTo>
                    <a:pt x="259" y="1039"/>
                  </a:lnTo>
                  <a:lnTo>
                    <a:pt x="304" y="1022"/>
                  </a:lnTo>
                  <a:lnTo>
                    <a:pt x="350" y="1005"/>
                  </a:lnTo>
                  <a:lnTo>
                    <a:pt x="382" y="990"/>
                  </a:lnTo>
                  <a:lnTo>
                    <a:pt x="414" y="975"/>
                  </a:lnTo>
                  <a:lnTo>
                    <a:pt x="429" y="966"/>
                  </a:lnTo>
                  <a:lnTo>
                    <a:pt x="446" y="958"/>
                  </a:lnTo>
                  <a:lnTo>
                    <a:pt x="461" y="948"/>
                  </a:lnTo>
                  <a:lnTo>
                    <a:pt x="476" y="938"/>
                  </a:lnTo>
                  <a:lnTo>
                    <a:pt x="491" y="926"/>
                  </a:lnTo>
                  <a:lnTo>
                    <a:pt x="506" y="915"/>
                  </a:lnTo>
                  <a:lnTo>
                    <a:pt x="520" y="902"/>
                  </a:lnTo>
                  <a:lnTo>
                    <a:pt x="534" y="889"/>
                  </a:lnTo>
                  <a:lnTo>
                    <a:pt x="548" y="874"/>
                  </a:lnTo>
                  <a:lnTo>
                    <a:pt x="561" y="858"/>
                  </a:lnTo>
                  <a:lnTo>
                    <a:pt x="574" y="841"/>
                  </a:lnTo>
                  <a:lnTo>
                    <a:pt x="586" y="823"/>
                  </a:lnTo>
                  <a:lnTo>
                    <a:pt x="599" y="802"/>
                  </a:lnTo>
                  <a:lnTo>
                    <a:pt x="610" y="781"/>
                  </a:lnTo>
                  <a:lnTo>
                    <a:pt x="621" y="760"/>
                  </a:lnTo>
                  <a:lnTo>
                    <a:pt x="633" y="739"/>
                  </a:lnTo>
                  <a:lnTo>
                    <a:pt x="654" y="695"/>
                  </a:lnTo>
                  <a:lnTo>
                    <a:pt x="675" y="652"/>
                  </a:lnTo>
                  <a:lnTo>
                    <a:pt x="687" y="632"/>
                  </a:lnTo>
                  <a:lnTo>
                    <a:pt x="700" y="612"/>
                  </a:lnTo>
                  <a:lnTo>
                    <a:pt x="713" y="592"/>
                  </a:lnTo>
                  <a:lnTo>
                    <a:pt x="727" y="574"/>
                  </a:lnTo>
                  <a:lnTo>
                    <a:pt x="743" y="557"/>
                  </a:lnTo>
                  <a:lnTo>
                    <a:pt x="761" y="539"/>
                  </a:lnTo>
                  <a:lnTo>
                    <a:pt x="770" y="532"/>
                  </a:lnTo>
                  <a:lnTo>
                    <a:pt x="780" y="524"/>
                  </a:lnTo>
                  <a:lnTo>
                    <a:pt x="790" y="517"/>
                  </a:lnTo>
                  <a:lnTo>
                    <a:pt x="801" y="511"/>
                  </a:lnTo>
                  <a:lnTo>
                    <a:pt x="807" y="507"/>
                  </a:lnTo>
                  <a:lnTo>
                    <a:pt x="812" y="504"/>
                  </a:lnTo>
                  <a:lnTo>
                    <a:pt x="819" y="502"/>
                  </a:lnTo>
                  <a:lnTo>
                    <a:pt x="824" y="500"/>
                  </a:lnTo>
                  <a:lnTo>
                    <a:pt x="829" y="499"/>
                  </a:lnTo>
                  <a:lnTo>
                    <a:pt x="834" y="499"/>
                  </a:lnTo>
                  <a:lnTo>
                    <a:pt x="839" y="499"/>
                  </a:lnTo>
                  <a:lnTo>
                    <a:pt x="844" y="500"/>
                  </a:lnTo>
                  <a:lnTo>
                    <a:pt x="852" y="503"/>
                  </a:lnTo>
                  <a:lnTo>
                    <a:pt x="860" y="507"/>
                  </a:lnTo>
                  <a:lnTo>
                    <a:pt x="867" y="514"/>
                  </a:lnTo>
                  <a:lnTo>
                    <a:pt x="874" y="521"/>
                  </a:lnTo>
                  <a:lnTo>
                    <a:pt x="881" y="530"/>
                  </a:lnTo>
                  <a:lnTo>
                    <a:pt x="886" y="540"/>
                  </a:lnTo>
                  <a:lnTo>
                    <a:pt x="891" y="552"/>
                  </a:lnTo>
                  <a:lnTo>
                    <a:pt x="894" y="564"/>
                  </a:lnTo>
                  <a:lnTo>
                    <a:pt x="898" y="576"/>
                  </a:lnTo>
                  <a:lnTo>
                    <a:pt x="900" y="588"/>
                  </a:lnTo>
                  <a:lnTo>
                    <a:pt x="902" y="600"/>
                  </a:lnTo>
                  <a:lnTo>
                    <a:pt x="903" y="613"/>
                  </a:lnTo>
                  <a:lnTo>
                    <a:pt x="926" y="609"/>
                  </a:lnTo>
                  <a:lnTo>
                    <a:pt x="950" y="606"/>
                  </a:lnTo>
                  <a:lnTo>
                    <a:pt x="972" y="603"/>
                  </a:lnTo>
                  <a:lnTo>
                    <a:pt x="995" y="601"/>
                  </a:lnTo>
                  <a:lnTo>
                    <a:pt x="1041" y="598"/>
                  </a:lnTo>
                  <a:lnTo>
                    <a:pt x="1086" y="596"/>
                  </a:lnTo>
                  <a:lnTo>
                    <a:pt x="1132" y="593"/>
                  </a:lnTo>
                  <a:lnTo>
                    <a:pt x="1177" y="589"/>
                  </a:lnTo>
                  <a:lnTo>
                    <a:pt x="1200" y="587"/>
                  </a:lnTo>
                  <a:lnTo>
                    <a:pt x="1223" y="584"/>
                  </a:lnTo>
                  <a:lnTo>
                    <a:pt x="1245" y="580"/>
                  </a:lnTo>
                  <a:lnTo>
                    <a:pt x="1269" y="575"/>
                  </a:lnTo>
                  <a:lnTo>
                    <a:pt x="1286" y="572"/>
                  </a:lnTo>
                  <a:lnTo>
                    <a:pt x="1303" y="568"/>
                  </a:lnTo>
                  <a:lnTo>
                    <a:pt x="1321" y="563"/>
                  </a:lnTo>
                  <a:lnTo>
                    <a:pt x="1338" y="558"/>
                  </a:lnTo>
                  <a:lnTo>
                    <a:pt x="1354" y="552"/>
                  </a:lnTo>
                  <a:lnTo>
                    <a:pt x="1371" y="544"/>
                  </a:lnTo>
                  <a:lnTo>
                    <a:pt x="1388" y="537"/>
                  </a:lnTo>
                  <a:lnTo>
                    <a:pt x="1403" y="529"/>
                  </a:lnTo>
                  <a:lnTo>
                    <a:pt x="1418" y="520"/>
                  </a:lnTo>
                  <a:lnTo>
                    <a:pt x="1433" y="510"/>
                  </a:lnTo>
                  <a:lnTo>
                    <a:pt x="1448" y="499"/>
                  </a:lnTo>
                  <a:lnTo>
                    <a:pt x="1461" y="487"/>
                  </a:lnTo>
                  <a:lnTo>
                    <a:pt x="1473" y="474"/>
                  </a:lnTo>
                  <a:lnTo>
                    <a:pt x="1485" y="460"/>
                  </a:lnTo>
                  <a:lnTo>
                    <a:pt x="1495" y="446"/>
                  </a:lnTo>
                  <a:lnTo>
                    <a:pt x="1506" y="430"/>
                  </a:lnTo>
                  <a:lnTo>
                    <a:pt x="1526" y="403"/>
                  </a:lnTo>
                  <a:lnTo>
                    <a:pt x="1545" y="377"/>
                  </a:lnTo>
                  <a:lnTo>
                    <a:pt x="1554" y="364"/>
                  </a:lnTo>
                  <a:lnTo>
                    <a:pt x="1561" y="350"/>
                  </a:lnTo>
                  <a:lnTo>
                    <a:pt x="1564" y="343"/>
                  </a:lnTo>
                  <a:lnTo>
                    <a:pt x="1566" y="336"/>
                  </a:lnTo>
                  <a:lnTo>
                    <a:pt x="1569" y="330"/>
                  </a:lnTo>
                  <a:lnTo>
                    <a:pt x="1570" y="323"/>
                  </a:lnTo>
                  <a:lnTo>
                    <a:pt x="1573" y="303"/>
                  </a:lnTo>
                  <a:lnTo>
                    <a:pt x="1575" y="282"/>
                  </a:lnTo>
                  <a:lnTo>
                    <a:pt x="1576" y="261"/>
                  </a:lnTo>
                  <a:lnTo>
                    <a:pt x="1575" y="241"/>
                  </a:lnTo>
                  <a:lnTo>
                    <a:pt x="1573" y="199"/>
                  </a:lnTo>
                  <a:lnTo>
                    <a:pt x="1571" y="158"/>
                  </a:lnTo>
                  <a:lnTo>
                    <a:pt x="1570" y="139"/>
                  </a:lnTo>
                  <a:lnTo>
                    <a:pt x="1571" y="119"/>
                  </a:lnTo>
                  <a:lnTo>
                    <a:pt x="1572" y="99"/>
                  </a:lnTo>
                  <a:lnTo>
                    <a:pt x="1575" y="81"/>
                  </a:lnTo>
                  <a:lnTo>
                    <a:pt x="1577" y="72"/>
                  </a:lnTo>
                  <a:lnTo>
                    <a:pt x="1580" y="63"/>
                  </a:lnTo>
                  <a:lnTo>
                    <a:pt x="1583" y="54"/>
                  </a:lnTo>
                  <a:lnTo>
                    <a:pt x="1587" y="45"/>
                  </a:lnTo>
                  <a:lnTo>
                    <a:pt x="1591" y="36"/>
                  </a:lnTo>
                  <a:lnTo>
                    <a:pt x="1596" y="27"/>
                  </a:lnTo>
                  <a:lnTo>
                    <a:pt x="1601" y="19"/>
                  </a:lnTo>
                  <a:lnTo>
                    <a:pt x="1607" y="11"/>
                  </a:lnTo>
                  <a:lnTo>
                    <a:pt x="1612" y="7"/>
                  </a:lnTo>
                  <a:lnTo>
                    <a:pt x="1617" y="3"/>
                  </a:lnTo>
                  <a:lnTo>
                    <a:pt x="1623" y="1"/>
                  </a:lnTo>
                  <a:lnTo>
                    <a:pt x="1631" y="0"/>
                  </a:lnTo>
                  <a:lnTo>
                    <a:pt x="1639" y="1"/>
                  </a:lnTo>
                  <a:lnTo>
                    <a:pt x="1647" y="2"/>
                  </a:lnTo>
                  <a:lnTo>
                    <a:pt x="1655" y="3"/>
                  </a:lnTo>
                  <a:lnTo>
                    <a:pt x="1663" y="6"/>
                  </a:lnTo>
                  <a:lnTo>
                    <a:pt x="1671" y="10"/>
                  </a:lnTo>
                  <a:lnTo>
                    <a:pt x="1679" y="14"/>
                  </a:lnTo>
                  <a:lnTo>
                    <a:pt x="1687" y="19"/>
                  </a:lnTo>
                  <a:lnTo>
                    <a:pt x="1695" y="25"/>
                  </a:lnTo>
                  <a:lnTo>
                    <a:pt x="1701" y="31"/>
                  </a:lnTo>
                  <a:lnTo>
                    <a:pt x="1707" y="38"/>
                  </a:lnTo>
                  <a:lnTo>
                    <a:pt x="1711" y="46"/>
                  </a:lnTo>
                  <a:lnTo>
                    <a:pt x="1715" y="54"/>
                  </a:lnTo>
                  <a:lnTo>
                    <a:pt x="1720" y="69"/>
                  </a:lnTo>
                  <a:lnTo>
                    <a:pt x="1726" y="82"/>
                  </a:lnTo>
                  <a:lnTo>
                    <a:pt x="1733" y="95"/>
                  </a:lnTo>
                  <a:lnTo>
                    <a:pt x="1741" y="107"/>
                  </a:lnTo>
                  <a:lnTo>
                    <a:pt x="1749" y="118"/>
                  </a:lnTo>
                  <a:lnTo>
                    <a:pt x="1759" y="128"/>
                  </a:lnTo>
                  <a:lnTo>
                    <a:pt x="1768" y="138"/>
                  </a:lnTo>
                  <a:lnTo>
                    <a:pt x="1778" y="146"/>
                  </a:lnTo>
                  <a:lnTo>
                    <a:pt x="1789" y="154"/>
                  </a:lnTo>
                  <a:lnTo>
                    <a:pt x="1800" y="162"/>
                  </a:lnTo>
                  <a:lnTo>
                    <a:pt x="1811" y="169"/>
                  </a:lnTo>
                  <a:lnTo>
                    <a:pt x="1824" y="176"/>
                  </a:lnTo>
                  <a:lnTo>
                    <a:pt x="1836" y="181"/>
                  </a:lnTo>
                  <a:lnTo>
                    <a:pt x="1849" y="186"/>
                  </a:lnTo>
                  <a:lnTo>
                    <a:pt x="1862" y="191"/>
                  </a:lnTo>
                  <a:lnTo>
                    <a:pt x="1875" y="195"/>
                  </a:lnTo>
                  <a:lnTo>
                    <a:pt x="1903" y="202"/>
                  </a:lnTo>
                  <a:lnTo>
                    <a:pt x="1930" y="208"/>
                  </a:lnTo>
                  <a:lnTo>
                    <a:pt x="1959" y="213"/>
                  </a:lnTo>
                  <a:lnTo>
                    <a:pt x="1987" y="217"/>
                  </a:lnTo>
                  <a:lnTo>
                    <a:pt x="2044" y="224"/>
                  </a:lnTo>
                  <a:lnTo>
                    <a:pt x="2096" y="232"/>
                  </a:lnTo>
                  <a:lnTo>
                    <a:pt x="2117" y="235"/>
                  </a:lnTo>
                  <a:lnTo>
                    <a:pt x="2138" y="241"/>
                  </a:lnTo>
                  <a:lnTo>
                    <a:pt x="2143" y="243"/>
                  </a:lnTo>
                  <a:lnTo>
                    <a:pt x="2148" y="246"/>
                  </a:lnTo>
                  <a:lnTo>
                    <a:pt x="2153" y="249"/>
                  </a:lnTo>
                  <a:lnTo>
                    <a:pt x="2157" y="253"/>
                  </a:lnTo>
                  <a:lnTo>
                    <a:pt x="2161" y="257"/>
                  </a:lnTo>
                  <a:lnTo>
                    <a:pt x="2165" y="262"/>
                  </a:lnTo>
                  <a:lnTo>
                    <a:pt x="2168" y="268"/>
                  </a:lnTo>
                  <a:lnTo>
                    <a:pt x="2172" y="274"/>
                  </a:lnTo>
                  <a:lnTo>
                    <a:pt x="2177" y="286"/>
                  </a:lnTo>
                  <a:lnTo>
                    <a:pt x="2182" y="299"/>
                  </a:lnTo>
                  <a:lnTo>
                    <a:pt x="2186" y="311"/>
                  </a:lnTo>
                  <a:lnTo>
                    <a:pt x="2189" y="323"/>
                  </a:lnTo>
                  <a:lnTo>
                    <a:pt x="2197" y="346"/>
                  </a:lnTo>
                  <a:lnTo>
                    <a:pt x="2204" y="371"/>
                  </a:lnTo>
                  <a:lnTo>
                    <a:pt x="2206" y="376"/>
                  </a:lnTo>
                  <a:lnTo>
                    <a:pt x="2207" y="381"/>
                  </a:lnTo>
                  <a:lnTo>
                    <a:pt x="2207" y="386"/>
                  </a:lnTo>
                  <a:lnTo>
                    <a:pt x="2207" y="391"/>
                  </a:lnTo>
                  <a:lnTo>
                    <a:pt x="2205" y="396"/>
                  </a:lnTo>
                  <a:lnTo>
                    <a:pt x="2204" y="400"/>
                  </a:lnTo>
                  <a:lnTo>
                    <a:pt x="2202" y="405"/>
                  </a:lnTo>
                  <a:lnTo>
                    <a:pt x="2199" y="408"/>
                  </a:lnTo>
                  <a:lnTo>
                    <a:pt x="2196" y="412"/>
                  </a:lnTo>
                  <a:lnTo>
                    <a:pt x="2191" y="414"/>
                  </a:lnTo>
                  <a:lnTo>
                    <a:pt x="2187" y="416"/>
                  </a:lnTo>
                  <a:lnTo>
                    <a:pt x="2182" y="417"/>
                  </a:lnTo>
                  <a:lnTo>
                    <a:pt x="2177" y="418"/>
                  </a:lnTo>
                  <a:lnTo>
                    <a:pt x="2172" y="417"/>
                  </a:lnTo>
                  <a:lnTo>
                    <a:pt x="2167" y="416"/>
                  </a:lnTo>
                  <a:lnTo>
                    <a:pt x="2161" y="414"/>
                  </a:lnTo>
                  <a:lnTo>
                    <a:pt x="2164" y="410"/>
                  </a:lnTo>
                  <a:lnTo>
                    <a:pt x="2172" y="403"/>
                  </a:lnTo>
                  <a:close/>
                </a:path>
              </a:pathLst>
            </a:custGeom>
            <a:solidFill>
              <a:srgbClr val="A6A6A6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8" name="Freeform 158"/>
            <p:cNvSpPr>
              <a:spLocks noChangeArrowheads="1"/>
            </p:cNvSpPr>
            <p:nvPr/>
          </p:nvSpPr>
          <p:spPr bwMode="auto">
            <a:xfrm>
              <a:off x="205" y="126"/>
              <a:ext cx="45" cy="56"/>
            </a:xfrm>
            <a:custGeom>
              <a:avLst/>
              <a:gdLst>
                <a:gd name="T0" fmla="*/ 0 w 728"/>
                <a:gd name="T1" fmla="*/ 0 h 903"/>
                <a:gd name="T2" fmla="*/ 0 w 728"/>
                <a:gd name="T3" fmla="*/ 0 h 903"/>
                <a:gd name="T4" fmla="*/ 0 w 728"/>
                <a:gd name="T5" fmla="*/ 0 h 903"/>
                <a:gd name="T6" fmla="*/ 0 w 728"/>
                <a:gd name="T7" fmla="*/ 0 h 903"/>
                <a:gd name="T8" fmla="*/ 0 w 728"/>
                <a:gd name="T9" fmla="*/ 0 h 903"/>
                <a:gd name="T10" fmla="*/ 0 w 728"/>
                <a:gd name="T11" fmla="*/ 0 h 903"/>
                <a:gd name="T12" fmla="*/ 0 w 728"/>
                <a:gd name="T13" fmla="*/ 0 h 903"/>
                <a:gd name="T14" fmla="*/ 0 w 728"/>
                <a:gd name="T15" fmla="*/ 0 h 903"/>
                <a:gd name="T16" fmla="*/ 0 w 728"/>
                <a:gd name="T17" fmla="*/ 0 h 903"/>
                <a:gd name="T18" fmla="*/ 0 w 728"/>
                <a:gd name="T19" fmla="*/ 0 h 903"/>
                <a:gd name="T20" fmla="*/ 0 w 728"/>
                <a:gd name="T21" fmla="*/ 0 h 903"/>
                <a:gd name="T22" fmla="*/ 0 w 728"/>
                <a:gd name="T23" fmla="*/ 0 h 903"/>
                <a:gd name="T24" fmla="*/ 0 w 728"/>
                <a:gd name="T25" fmla="*/ 0 h 903"/>
                <a:gd name="T26" fmla="*/ 0 w 728"/>
                <a:gd name="T27" fmla="*/ 0 h 903"/>
                <a:gd name="T28" fmla="*/ 0 w 728"/>
                <a:gd name="T29" fmla="*/ 0 h 903"/>
                <a:gd name="T30" fmla="*/ 0 w 728"/>
                <a:gd name="T31" fmla="*/ 0 h 903"/>
                <a:gd name="T32" fmla="*/ 0 w 728"/>
                <a:gd name="T33" fmla="*/ 0 h 903"/>
                <a:gd name="T34" fmla="*/ 0 w 728"/>
                <a:gd name="T35" fmla="*/ 0 h 903"/>
                <a:gd name="T36" fmla="*/ 0 w 728"/>
                <a:gd name="T37" fmla="*/ 0 h 903"/>
                <a:gd name="T38" fmla="*/ 0 w 728"/>
                <a:gd name="T39" fmla="*/ 0 h 903"/>
                <a:gd name="T40" fmla="*/ 0 w 728"/>
                <a:gd name="T41" fmla="*/ 0 h 903"/>
                <a:gd name="T42" fmla="*/ 0 w 728"/>
                <a:gd name="T43" fmla="*/ 0 h 903"/>
                <a:gd name="T44" fmla="*/ 0 w 728"/>
                <a:gd name="T45" fmla="*/ 0 h 903"/>
                <a:gd name="T46" fmla="*/ 0 w 728"/>
                <a:gd name="T47" fmla="*/ 0 h 903"/>
                <a:gd name="T48" fmla="*/ 0 w 728"/>
                <a:gd name="T49" fmla="*/ 0 h 903"/>
                <a:gd name="T50" fmla="*/ 0 w 728"/>
                <a:gd name="T51" fmla="*/ 0 h 903"/>
                <a:gd name="T52" fmla="*/ 0 w 728"/>
                <a:gd name="T53" fmla="*/ 0 h 903"/>
                <a:gd name="T54" fmla="*/ 0 w 728"/>
                <a:gd name="T55" fmla="*/ 0 h 903"/>
                <a:gd name="T56" fmla="*/ 0 w 728"/>
                <a:gd name="T57" fmla="*/ 0 h 903"/>
                <a:gd name="T58" fmla="*/ 0 w 728"/>
                <a:gd name="T59" fmla="*/ 0 h 903"/>
                <a:gd name="T60" fmla="*/ 0 w 728"/>
                <a:gd name="T61" fmla="*/ 0 h 903"/>
                <a:gd name="T62" fmla="*/ 0 w 728"/>
                <a:gd name="T63" fmla="*/ 0 h 903"/>
                <a:gd name="T64" fmla="*/ 0 w 728"/>
                <a:gd name="T65" fmla="*/ 0 h 903"/>
                <a:gd name="T66" fmla="*/ 0 w 728"/>
                <a:gd name="T67" fmla="*/ 0 h 903"/>
                <a:gd name="T68" fmla="*/ 0 w 728"/>
                <a:gd name="T69" fmla="*/ 0 h 903"/>
                <a:gd name="T70" fmla="*/ 0 w 728"/>
                <a:gd name="T71" fmla="*/ 0 h 903"/>
                <a:gd name="T72" fmla="*/ 0 w 728"/>
                <a:gd name="T73" fmla="*/ 0 h 903"/>
                <a:gd name="T74" fmla="*/ 0 w 728"/>
                <a:gd name="T75" fmla="*/ 0 h 903"/>
                <a:gd name="T76" fmla="*/ 0 w 728"/>
                <a:gd name="T77" fmla="*/ 0 h 903"/>
                <a:gd name="T78" fmla="*/ 0 w 728"/>
                <a:gd name="T79" fmla="*/ 0 h 903"/>
                <a:gd name="T80" fmla="*/ 0 w 728"/>
                <a:gd name="T81" fmla="*/ 0 h 903"/>
                <a:gd name="T82" fmla="*/ 0 w 728"/>
                <a:gd name="T83" fmla="*/ 0 h 903"/>
                <a:gd name="T84" fmla="*/ 0 w 728"/>
                <a:gd name="T85" fmla="*/ 0 h 903"/>
                <a:gd name="T86" fmla="*/ 0 w 728"/>
                <a:gd name="T87" fmla="*/ 0 h 903"/>
                <a:gd name="T88" fmla="*/ 0 w 728"/>
                <a:gd name="T89" fmla="*/ 0 h 903"/>
                <a:gd name="T90" fmla="*/ 0 w 728"/>
                <a:gd name="T91" fmla="*/ 0 h 903"/>
                <a:gd name="T92" fmla="*/ 0 w 728"/>
                <a:gd name="T93" fmla="*/ 0 h 903"/>
                <a:gd name="T94" fmla="*/ 0 w 728"/>
                <a:gd name="T95" fmla="*/ 0 h 903"/>
                <a:gd name="T96" fmla="*/ 0 w 728"/>
                <a:gd name="T97" fmla="*/ 0 h 903"/>
                <a:gd name="T98" fmla="*/ 0 w 728"/>
                <a:gd name="T99" fmla="*/ 0 h 903"/>
                <a:gd name="T100" fmla="*/ 0 w 728"/>
                <a:gd name="T101" fmla="*/ 0 h 903"/>
                <a:gd name="T102" fmla="*/ 0 w 728"/>
                <a:gd name="T103" fmla="*/ 0 h 903"/>
                <a:gd name="T104" fmla="*/ 0 w 728"/>
                <a:gd name="T105" fmla="*/ 0 h 903"/>
                <a:gd name="T106" fmla="*/ 0 w 728"/>
                <a:gd name="T107" fmla="*/ 0 h 903"/>
                <a:gd name="T108" fmla="*/ 0 w 728"/>
                <a:gd name="T109" fmla="*/ 0 h 903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728"/>
                <a:gd name="T166" fmla="*/ 0 h 903"/>
                <a:gd name="T167" fmla="*/ 728 w 728"/>
                <a:gd name="T168" fmla="*/ 903 h 903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728" h="903">
                  <a:moveTo>
                    <a:pt x="67" y="0"/>
                  </a:moveTo>
                  <a:lnTo>
                    <a:pt x="84" y="5"/>
                  </a:lnTo>
                  <a:lnTo>
                    <a:pt x="101" y="11"/>
                  </a:lnTo>
                  <a:lnTo>
                    <a:pt x="118" y="17"/>
                  </a:lnTo>
                  <a:lnTo>
                    <a:pt x="134" y="24"/>
                  </a:lnTo>
                  <a:lnTo>
                    <a:pt x="150" y="32"/>
                  </a:lnTo>
                  <a:lnTo>
                    <a:pt x="165" y="40"/>
                  </a:lnTo>
                  <a:lnTo>
                    <a:pt x="180" y="50"/>
                  </a:lnTo>
                  <a:lnTo>
                    <a:pt x="195" y="59"/>
                  </a:lnTo>
                  <a:lnTo>
                    <a:pt x="209" y="69"/>
                  </a:lnTo>
                  <a:lnTo>
                    <a:pt x="224" y="80"/>
                  </a:lnTo>
                  <a:lnTo>
                    <a:pt x="238" y="91"/>
                  </a:lnTo>
                  <a:lnTo>
                    <a:pt x="251" y="103"/>
                  </a:lnTo>
                  <a:lnTo>
                    <a:pt x="264" y="116"/>
                  </a:lnTo>
                  <a:lnTo>
                    <a:pt x="277" y="129"/>
                  </a:lnTo>
                  <a:lnTo>
                    <a:pt x="289" y="142"/>
                  </a:lnTo>
                  <a:lnTo>
                    <a:pt x="301" y="156"/>
                  </a:lnTo>
                  <a:lnTo>
                    <a:pt x="312" y="170"/>
                  </a:lnTo>
                  <a:lnTo>
                    <a:pt x="322" y="185"/>
                  </a:lnTo>
                  <a:lnTo>
                    <a:pt x="332" y="200"/>
                  </a:lnTo>
                  <a:lnTo>
                    <a:pt x="343" y="215"/>
                  </a:lnTo>
                  <a:lnTo>
                    <a:pt x="352" y="231"/>
                  </a:lnTo>
                  <a:lnTo>
                    <a:pt x="361" y="248"/>
                  </a:lnTo>
                  <a:lnTo>
                    <a:pt x="369" y="264"/>
                  </a:lnTo>
                  <a:lnTo>
                    <a:pt x="376" y="281"/>
                  </a:lnTo>
                  <a:lnTo>
                    <a:pt x="383" y="298"/>
                  </a:lnTo>
                  <a:lnTo>
                    <a:pt x="390" y="316"/>
                  </a:lnTo>
                  <a:lnTo>
                    <a:pt x="396" y="333"/>
                  </a:lnTo>
                  <a:lnTo>
                    <a:pt x="402" y="351"/>
                  </a:lnTo>
                  <a:lnTo>
                    <a:pt x="407" y="370"/>
                  </a:lnTo>
                  <a:lnTo>
                    <a:pt x="411" y="388"/>
                  </a:lnTo>
                  <a:lnTo>
                    <a:pt x="414" y="406"/>
                  </a:lnTo>
                  <a:lnTo>
                    <a:pt x="417" y="424"/>
                  </a:lnTo>
                  <a:lnTo>
                    <a:pt x="419" y="439"/>
                  </a:lnTo>
                  <a:lnTo>
                    <a:pt x="423" y="452"/>
                  </a:lnTo>
                  <a:lnTo>
                    <a:pt x="427" y="464"/>
                  </a:lnTo>
                  <a:lnTo>
                    <a:pt x="433" y="476"/>
                  </a:lnTo>
                  <a:lnTo>
                    <a:pt x="439" y="487"/>
                  </a:lnTo>
                  <a:lnTo>
                    <a:pt x="445" y="498"/>
                  </a:lnTo>
                  <a:lnTo>
                    <a:pt x="453" y="508"/>
                  </a:lnTo>
                  <a:lnTo>
                    <a:pt x="461" y="517"/>
                  </a:lnTo>
                  <a:lnTo>
                    <a:pt x="471" y="525"/>
                  </a:lnTo>
                  <a:lnTo>
                    <a:pt x="480" y="533"/>
                  </a:lnTo>
                  <a:lnTo>
                    <a:pt x="490" y="541"/>
                  </a:lnTo>
                  <a:lnTo>
                    <a:pt x="500" y="548"/>
                  </a:lnTo>
                  <a:lnTo>
                    <a:pt x="522" y="563"/>
                  </a:lnTo>
                  <a:lnTo>
                    <a:pt x="545" y="576"/>
                  </a:lnTo>
                  <a:lnTo>
                    <a:pt x="593" y="601"/>
                  </a:lnTo>
                  <a:lnTo>
                    <a:pt x="639" y="628"/>
                  </a:lnTo>
                  <a:lnTo>
                    <a:pt x="651" y="635"/>
                  </a:lnTo>
                  <a:lnTo>
                    <a:pt x="662" y="643"/>
                  </a:lnTo>
                  <a:lnTo>
                    <a:pt x="673" y="651"/>
                  </a:lnTo>
                  <a:lnTo>
                    <a:pt x="683" y="659"/>
                  </a:lnTo>
                  <a:lnTo>
                    <a:pt x="692" y="668"/>
                  </a:lnTo>
                  <a:lnTo>
                    <a:pt x="701" y="677"/>
                  </a:lnTo>
                  <a:lnTo>
                    <a:pt x="709" y="688"/>
                  </a:lnTo>
                  <a:lnTo>
                    <a:pt x="718" y="699"/>
                  </a:lnTo>
                  <a:lnTo>
                    <a:pt x="721" y="705"/>
                  </a:lnTo>
                  <a:lnTo>
                    <a:pt x="723" y="712"/>
                  </a:lnTo>
                  <a:lnTo>
                    <a:pt x="725" y="719"/>
                  </a:lnTo>
                  <a:lnTo>
                    <a:pt x="727" y="726"/>
                  </a:lnTo>
                  <a:lnTo>
                    <a:pt x="727" y="733"/>
                  </a:lnTo>
                  <a:lnTo>
                    <a:pt x="728" y="740"/>
                  </a:lnTo>
                  <a:lnTo>
                    <a:pt x="727" y="748"/>
                  </a:lnTo>
                  <a:lnTo>
                    <a:pt x="726" y="755"/>
                  </a:lnTo>
                  <a:lnTo>
                    <a:pt x="724" y="761"/>
                  </a:lnTo>
                  <a:lnTo>
                    <a:pt x="722" y="767"/>
                  </a:lnTo>
                  <a:lnTo>
                    <a:pt x="718" y="773"/>
                  </a:lnTo>
                  <a:lnTo>
                    <a:pt x="714" y="778"/>
                  </a:lnTo>
                  <a:lnTo>
                    <a:pt x="707" y="782"/>
                  </a:lnTo>
                  <a:lnTo>
                    <a:pt x="701" y="786"/>
                  </a:lnTo>
                  <a:lnTo>
                    <a:pt x="694" y="788"/>
                  </a:lnTo>
                  <a:lnTo>
                    <a:pt x="685" y="790"/>
                  </a:lnTo>
                  <a:lnTo>
                    <a:pt x="669" y="791"/>
                  </a:lnTo>
                  <a:lnTo>
                    <a:pt x="652" y="791"/>
                  </a:lnTo>
                  <a:lnTo>
                    <a:pt x="635" y="789"/>
                  </a:lnTo>
                  <a:lnTo>
                    <a:pt x="619" y="787"/>
                  </a:lnTo>
                  <a:lnTo>
                    <a:pt x="585" y="781"/>
                  </a:lnTo>
                  <a:lnTo>
                    <a:pt x="553" y="773"/>
                  </a:lnTo>
                  <a:lnTo>
                    <a:pt x="537" y="770"/>
                  </a:lnTo>
                  <a:lnTo>
                    <a:pt x="520" y="766"/>
                  </a:lnTo>
                  <a:lnTo>
                    <a:pt x="503" y="764"/>
                  </a:lnTo>
                  <a:lnTo>
                    <a:pt x="487" y="762"/>
                  </a:lnTo>
                  <a:lnTo>
                    <a:pt x="470" y="762"/>
                  </a:lnTo>
                  <a:lnTo>
                    <a:pt x="452" y="762"/>
                  </a:lnTo>
                  <a:lnTo>
                    <a:pt x="435" y="765"/>
                  </a:lnTo>
                  <a:lnTo>
                    <a:pt x="417" y="769"/>
                  </a:lnTo>
                  <a:lnTo>
                    <a:pt x="421" y="779"/>
                  </a:lnTo>
                  <a:lnTo>
                    <a:pt x="424" y="789"/>
                  </a:lnTo>
                  <a:lnTo>
                    <a:pt x="426" y="800"/>
                  </a:lnTo>
                  <a:lnTo>
                    <a:pt x="427" y="812"/>
                  </a:lnTo>
                  <a:lnTo>
                    <a:pt x="428" y="823"/>
                  </a:lnTo>
                  <a:lnTo>
                    <a:pt x="428" y="833"/>
                  </a:lnTo>
                  <a:lnTo>
                    <a:pt x="427" y="844"/>
                  </a:lnTo>
                  <a:lnTo>
                    <a:pt x="425" y="854"/>
                  </a:lnTo>
                  <a:lnTo>
                    <a:pt x="422" y="863"/>
                  </a:lnTo>
                  <a:lnTo>
                    <a:pt x="418" y="872"/>
                  </a:lnTo>
                  <a:lnTo>
                    <a:pt x="413" y="880"/>
                  </a:lnTo>
                  <a:lnTo>
                    <a:pt x="407" y="887"/>
                  </a:lnTo>
                  <a:lnTo>
                    <a:pt x="398" y="893"/>
                  </a:lnTo>
                  <a:lnTo>
                    <a:pt x="390" y="898"/>
                  </a:lnTo>
                  <a:lnTo>
                    <a:pt x="380" y="901"/>
                  </a:lnTo>
                  <a:lnTo>
                    <a:pt x="368" y="903"/>
                  </a:lnTo>
                  <a:lnTo>
                    <a:pt x="358" y="902"/>
                  </a:lnTo>
                  <a:lnTo>
                    <a:pt x="348" y="900"/>
                  </a:lnTo>
                  <a:lnTo>
                    <a:pt x="338" y="896"/>
                  </a:lnTo>
                  <a:lnTo>
                    <a:pt x="327" y="891"/>
                  </a:lnTo>
                  <a:lnTo>
                    <a:pt x="318" y="884"/>
                  </a:lnTo>
                  <a:lnTo>
                    <a:pt x="310" y="876"/>
                  </a:lnTo>
                  <a:lnTo>
                    <a:pt x="307" y="870"/>
                  </a:lnTo>
                  <a:lnTo>
                    <a:pt x="304" y="865"/>
                  </a:lnTo>
                  <a:lnTo>
                    <a:pt x="301" y="860"/>
                  </a:lnTo>
                  <a:lnTo>
                    <a:pt x="299" y="854"/>
                  </a:lnTo>
                  <a:lnTo>
                    <a:pt x="290" y="836"/>
                  </a:lnTo>
                  <a:lnTo>
                    <a:pt x="283" y="818"/>
                  </a:lnTo>
                  <a:lnTo>
                    <a:pt x="277" y="798"/>
                  </a:lnTo>
                  <a:lnTo>
                    <a:pt x="270" y="779"/>
                  </a:lnTo>
                  <a:lnTo>
                    <a:pt x="261" y="740"/>
                  </a:lnTo>
                  <a:lnTo>
                    <a:pt x="253" y="702"/>
                  </a:lnTo>
                  <a:lnTo>
                    <a:pt x="245" y="663"/>
                  </a:lnTo>
                  <a:lnTo>
                    <a:pt x="235" y="626"/>
                  </a:lnTo>
                  <a:lnTo>
                    <a:pt x="230" y="607"/>
                  </a:lnTo>
                  <a:lnTo>
                    <a:pt x="223" y="589"/>
                  </a:lnTo>
                  <a:lnTo>
                    <a:pt x="216" y="571"/>
                  </a:lnTo>
                  <a:lnTo>
                    <a:pt x="207" y="553"/>
                  </a:lnTo>
                  <a:lnTo>
                    <a:pt x="198" y="535"/>
                  </a:lnTo>
                  <a:lnTo>
                    <a:pt x="190" y="517"/>
                  </a:lnTo>
                  <a:lnTo>
                    <a:pt x="183" y="499"/>
                  </a:lnTo>
                  <a:lnTo>
                    <a:pt x="175" y="480"/>
                  </a:lnTo>
                  <a:lnTo>
                    <a:pt x="162" y="443"/>
                  </a:lnTo>
                  <a:lnTo>
                    <a:pt x="151" y="406"/>
                  </a:lnTo>
                  <a:lnTo>
                    <a:pt x="138" y="369"/>
                  </a:lnTo>
                  <a:lnTo>
                    <a:pt x="128" y="331"/>
                  </a:lnTo>
                  <a:lnTo>
                    <a:pt x="117" y="294"/>
                  </a:lnTo>
                  <a:lnTo>
                    <a:pt x="105" y="258"/>
                  </a:lnTo>
                  <a:lnTo>
                    <a:pt x="101" y="247"/>
                  </a:lnTo>
                  <a:lnTo>
                    <a:pt x="96" y="235"/>
                  </a:lnTo>
                  <a:lnTo>
                    <a:pt x="90" y="225"/>
                  </a:lnTo>
                  <a:lnTo>
                    <a:pt x="83" y="216"/>
                  </a:lnTo>
                  <a:lnTo>
                    <a:pt x="69" y="198"/>
                  </a:lnTo>
                  <a:lnTo>
                    <a:pt x="55" y="182"/>
                  </a:lnTo>
                  <a:lnTo>
                    <a:pt x="41" y="165"/>
                  </a:lnTo>
                  <a:lnTo>
                    <a:pt x="28" y="149"/>
                  </a:lnTo>
                  <a:lnTo>
                    <a:pt x="21" y="141"/>
                  </a:lnTo>
                  <a:lnTo>
                    <a:pt x="16" y="132"/>
                  </a:lnTo>
                  <a:lnTo>
                    <a:pt x="12" y="123"/>
                  </a:lnTo>
                  <a:lnTo>
                    <a:pt x="8" y="113"/>
                  </a:lnTo>
                  <a:lnTo>
                    <a:pt x="5" y="102"/>
                  </a:lnTo>
                  <a:lnTo>
                    <a:pt x="2" y="92"/>
                  </a:lnTo>
                  <a:lnTo>
                    <a:pt x="1" y="82"/>
                  </a:lnTo>
                  <a:lnTo>
                    <a:pt x="0" y="72"/>
                  </a:lnTo>
                  <a:lnTo>
                    <a:pt x="1" y="63"/>
                  </a:lnTo>
                  <a:lnTo>
                    <a:pt x="2" y="53"/>
                  </a:lnTo>
                  <a:lnTo>
                    <a:pt x="5" y="44"/>
                  </a:lnTo>
                  <a:lnTo>
                    <a:pt x="9" y="36"/>
                  </a:lnTo>
                  <a:lnTo>
                    <a:pt x="13" y="29"/>
                  </a:lnTo>
                  <a:lnTo>
                    <a:pt x="19" y="23"/>
                  </a:lnTo>
                  <a:lnTo>
                    <a:pt x="27" y="18"/>
                  </a:lnTo>
                  <a:lnTo>
                    <a:pt x="35" y="15"/>
                  </a:lnTo>
                  <a:lnTo>
                    <a:pt x="44" y="13"/>
                  </a:lnTo>
                  <a:lnTo>
                    <a:pt x="54" y="12"/>
                  </a:lnTo>
                  <a:lnTo>
                    <a:pt x="65" y="13"/>
                  </a:lnTo>
                  <a:lnTo>
                    <a:pt x="78" y="16"/>
                  </a:lnTo>
                  <a:lnTo>
                    <a:pt x="74" y="12"/>
                  </a:lnTo>
                  <a:lnTo>
                    <a:pt x="71" y="8"/>
                  </a:lnTo>
                  <a:lnTo>
                    <a:pt x="68" y="4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A6A6A6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9" name="Freeform 159"/>
            <p:cNvSpPr>
              <a:spLocks noChangeArrowheads="1"/>
            </p:cNvSpPr>
            <p:nvPr/>
          </p:nvSpPr>
          <p:spPr bwMode="auto">
            <a:xfrm>
              <a:off x="205" y="180"/>
              <a:ext cx="90" cy="127"/>
            </a:xfrm>
            <a:custGeom>
              <a:avLst/>
              <a:gdLst>
                <a:gd name="T0" fmla="*/ 0 w 1454"/>
                <a:gd name="T1" fmla="*/ 0 h 2051"/>
                <a:gd name="T2" fmla="*/ 0 w 1454"/>
                <a:gd name="T3" fmla="*/ 0 h 2051"/>
                <a:gd name="T4" fmla="*/ 0 w 1454"/>
                <a:gd name="T5" fmla="*/ 0 h 2051"/>
                <a:gd name="T6" fmla="*/ 0 w 1454"/>
                <a:gd name="T7" fmla="*/ 0 h 2051"/>
                <a:gd name="T8" fmla="*/ 0 w 1454"/>
                <a:gd name="T9" fmla="*/ 0 h 2051"/>
                <a:gd name="T10" fmla="*/ 0 w 1454"/>
                <a:gd name="T11" fmla="*/ 0 h 2051"/>
                <a:gd name="T12" fmla="*/ 0 w 1454"/>
                <a:gd name="T13" fmla="*/ 0 h 2051"/>
                <a:gd name="T14" fmla="*/ 0 w 1454"/>
                <a:gd name="T15" fmla="*/ 0 h 2051"/>
                <a:gd name="T16" fmla="*/ 0 w 1454"/>
                <a:gd name="T17" fmla="*/ 0 h 2051"/>
                <a:gd name="T18" fmla="*/ 0 w 1454"/>
                <a:gd name="T19" fmla="*/ 0 h 2051"/>
                <a:gd name="T20" fmla="*/ 0 w 1454"/>
                <a:gd name="T21" fmla="*/ 0 h 2051"/>
                <a:gd name="T22" fmla="*/ 0 w 1454"/>
                <a:gd name="T23" fmla="*/ 0 h 2051"/>
                <a:gd name="T24" fmla="*/ 0 w 1454"/>
                <a:gd name="T25" fmla="*/ 0 h 2051"/>
                <a:gd name="T26" fmla="*/ 0 w 1454"/>
                <a:gd name="T27" fmla="*/ 0 h 2051"/>
                <a:gd name="T28" fmla="*/ 0 w 1454"/>
                <a:gd name="T29" fmla="*/ 0 h 2051"/>
                <a:gd name="T30" fmla="*/ 0 w 1454"/>
                <a:gd name="T31" fmla="*/ 0 h 2051"/>
                <a:gd name="T32" fmla="*/ 0 w 1454"/>
                <a:gd name="T33" fmla="*/ 0 h 2051"/>
                <a:gd name="T34" fmla="*/ 0 w 1454"/>
                <a:gd name="T35" fmla="*/ 0 h 2051"/>
                <a:gd name="T36" fmla="*/ 0 w 1454"/>
                <a:gd name="T37" fmla="*/ 0 h 2051"/>
                <a:gd name="T38" fmla="*/ 0 w 1454"/>
                <a:gd name="T39" fmla="*/ 0 h 2051"/>
                <a:gd name="T40" fmla="*/ 0 w 1454"/>
                <a:gd name="T41" fmla="*/ 0 h 2051"/>
                <a:gd name="T42" fmla="*/ 0 w 1454"/>
                <a:gd name="T43" fmla="*/ 0 h 2051"/>
                <a:gd name="T44" fmla="*/ 0 w 1454"/>
                <a:gd name="T45" fmla="*/ 0 h 2051"/>
                <a:gd name="T46" fmla="*/ 0 w 1454"/>
                <a:gd name="T47" fmla="*/ 0 h 2051"/>
                <a:gd name="T48" fmla="*/ 0 w 1454"/>
                <a:gd name="T49" fmla="*/ 0 h 2051"/>
                <a:gd name="T50" fmla="*/ 0 w 1454"/>
                <a:gd name="T51" fmla="*/ 0 h 2051"/>
                <a:gd name="T52" fmla="*/ 0 w 1454"/>
                <a:gd name="T53" fmla="*/ 0 h 2051"/>
                <a:gd name="T54" fmla="*/ 0 w 1454"/>
                <a:gd name="T55" fmla="*/ 0 h 2051"/>
                <a:gd name="T56" fmla="*/ 0 w 1454"/>
                <a:gd name="T57" fmla="*/ 0 h 2051"/>
                <a:gd name="T58" fmla="*/ 0 w 1454"/>
                <a:gd name="T59" fmla="*/ 0 h 2051"/>
                <a:gd name="T60" fmla="*/ 0 w 1454"/>
                <a:gd name="T61" fmla="*/ 0 h 2051"/>
                <a:gd name="T62" fmla="*/ 0 w 1454"/>
                <a:gd name="T63" fmla="*/ 0 h 2051"/>
                <a:gd name="T64" fmla="*/ 0 w 1454"/>
                <a:gd name="T65" fmla="*/ 0 h 2051"/>
                <a:gd name="T66" fmla="*/ 0 w 1454"/>
                <a:gd name="T67" fmla="*/ 0 h 2051"/>
                <a:gd name="T68" fmla="*/ 0 w 1454"/>
                <a:gd name="T69" fmla="*/ 0 h 2051"/>
                <a:gd name="T70" fmla="*/ 0 w 1454"/>
                <a:gd name="T71" fmla="*/ 0 h 2051"/>
                <a:gd name="T72" fmla="*/ 0 w 1454"/>
                <a:gd name="T73" fmla="*/ 0 h 2051"/>
                <a:gd name="T74" fmla="*/ 0 w 1454"/>
                <a:gd name="T75" fmla="*/ 0 h 2051"/>
                <a:gd name="T76" fmla="*/ 0 w 1454"/>
                <a:gd name="T77" fmla="*/ 0 h 2051"/>
                <a:gd name="T78" fmla="*/ 0 w 1454"/>
                <a:gd name="T79" fmla="*/ 0 h 2051"/>
                <a:gd name="T80" fmla="*/ 0 w 1454"/>
                <a:gd name="T81" fmla="*/ 0 h 2051"/>
                <a:gd name="T82" fmla="*/ 0 w 1454"/>
                <a:gd name="T83" fmla="*/ 0 h 2051"/>
                <a:gd name="T84" fmla="*/ 0 w 1454"/>
                <a:gd name="T85" fmla="*/ 0 h 2051"/>
                <a:gd name="T86" fmla="*/ 0 w 1454"/>
                <a:gd name="T87" fmla="*/ 0 h 2051"/>
                <a:gd name="T88" fmla="*/ 0 w 1454"/>
                <a:gd name="T89" fmla="*/ 0 h 2051"/>
                <a:gd name="T90" fmla="*/ 0 w 1454"/>
                <a:gd name="T91" fmla="*/ 0 h 2051"/>
                <a:gd name="T92" fmla="*/ 0 w 1454"/>
                <a:gd name="T93" fmla="*/ 0 h 2051"/>
                <a:gd name="T94" fmla="*/ 0 w 1454"/>
                <a:gd name="T95" fmla="*/ 0 h 2051"/>
                <a:gd name="T96" fmla="*/ 0 w 1454"/>
                <a:gd name="T97" fmla="*/ 0 h 2051"/>
                <a:gd name="T98" fmla="*/ 0 w 1454"/>
                <a:gd name="T99" fmla="*/ 0 h 2051"/>
                <a:gd name="T100" fmla="*/ 0 w 1454"/>
                <a:gd name="T101" fmla="*/ 0 h 2051"/>
                <a:gd name="T102" fmla="*/ 0 w 1454"/>
                <a:gd name="T103" fmla="*/ 0 h 2051"/>
                <a:gd name="T104" fmla="*/ 0 w 1454"/>
                <a:gd name="T105" fmla="*/ 0 h 2051"/>
                <a:gd name="T106" fmla="*/ 0 w 1454"/>
                <a:gd name="T107" fmla="*/ 0 h 2051"/>
                <a:gd name="T108" fmla="*/ 0 w 1454"/>
                <a:gd name="T109" fmla="*/ 0 h 2051"/>
                <a:gd name="T110" fmla="*/ 0 w 1454"/>
                <a:gd name="T111" fmla="*/ 0 h 2051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1454"/>
                <a:gd name="T169" fmla="*/ 0 h 2051"/>
                <a:gd name="T170" fmla="*/ 1454 w 1454"/>
                <a:gd name="T171" fmla="*/ 2051 h 2051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1454" h="2051">
                  <a:moveTo>
                    <a:pt x="58" y="279"/>
                  </a:moveTo>
                  <a:lnTo>
                    <a:pt x="80" y="283"/>
                  </a:lnTo>
                  <a:lnTo>
                    <a:pt x="101" y="289"/>
                  </a:lnTo>
                  <a:lnTo>
                    <a:pt x="121" y="296"/>
                  </a:lnTo>
                  <a:lnTo>
                    <a:pt x="141" y="304"/>
                  </a:lnTo>
                  <a:lnTo>
                    <a:pt x="161" y="314"/>
                  </a:lnTo>
                  <a:lnTo>
                    <a:pt x="180" y="324"/>
                  </a:lnTo>
                  <a:lnTo>
                    <a:pt x="199" y="333"/>
                  </a:lnTo>
                  <a:lnTo>
                    <a:pt x="220" y="343"/>
                  </a:lnTo>
                  <a:lnTo>
                    <a:pt x="276" y="371"/>
                  </a:lnTo>
                  <a:lnTo>
                    <a:pt x="335" y="399"/>
                  </a:lnTo>
                  <a:lnTo>
                    <a:pt x="365" y="412"/>
                  </a:lnTo>
                  <a:lnTo>
                    <a:pt x="394" y="424"/>
                  </a:lnTo>
                  <a:lnTo>
                    <a:pt x="425" y="435"/>
                  </a:lnTo>
                  <a:lnTo>
                    <a:pt x="455" y="446"/>
                  </a:lnTo>
                  <a:lnTo>
                    <a:pt x="486" y="454"/>
                  </a:lnTo>
                  <a:lnTo>
                    <a:pt x="516" y="460"/>
                  </a:lnTo>
                  <a:lnTo>
                    <a:pt x="533" y="463"/>
                  </a:lnTo>
                  <a:lnTo>
                    <a:pt x="548" y="465"/>
                  </a:lnTo>
                  <a:lnTo>
                    <a:pt x="563" y="466"/>
                  </a:lnTo>
                  <a:lnTo>
                    <a:pt x="578" y="467"/>
                  </a:lnTo>
                  <a:lnTo>
                    <a:pt x="595" y="467"/>
                  </a:lnTo>
                  <a:lnTo>
                    <a:pt x="610" y="467"/>
                  </a:lnTo>
                  <a:lnTo>
                    <a:pt x="625" y="466"/>
                  </a:lnTo>
                  <a:lnTo>
                    <a:pt x="641" y="465"/>
                  </a:lnTo>
                  <a:lnTo>
                    <a:pt x="656" y="462"/>
                  </a:lnTo>
                  <a:lnTo>
                    <a:pt x="672" y="459"/>
                  </a:lnTo>
                  <a:lnTo>
                    <a:pt x="688" y="455"/>
                  </a:lnTo>
                  <a:lnTo>
                    <a:pt x="703" y="451"/>
                  </a:lnTo>
                  <a:lnTo>
                    <a:pt x="730" y="445"/>
                  </a:lnTo>
                  <a:lnTo>
                    <a:pt x="758" y="441"/>
                  </a:lnTo>
                  <a:lnTo>
                    <a:pt x="773" y="438"/>
                  </a:lnTo>
                  <a:lnTo>
                    <a:pt x="790" y="433"/>
                  </a:lnTo>
                  <a:lnTo>
                    <a:pt x="798" y="430"/>
                  </a:lnTo>
                  <a:lnTo>
                    <a:pt x="806" y="427"/>
                  </a:lnTo>
                  <a:lnTo>
                    <a:pt x="813" y="423"/>
                  </a:lnTo>
                  <a:lnTo>
                    <a:pt x="821" y="418"/>
                  </a:lnTo>
                  <a:lnTo>
                    <a:pt x="838" y="408"/>
                  </a:lnTo>
                  <a:lnTo>
                    <a:pt x="855" y="396"/>
                  </a:lnTo>
                  <a:lnTo>
                    <a:pt x="870" y="383"/>
                  </a:lnTo>
                  <a:lnTo>
                    <a:pt x="883" y="368"/>
                  </a:lnTo>
                  <a:lnTo>
                    <a:pt x="896" y="353"/>
                  </a:lnTo>
                  <a:lnTo>
                    <a:pt x="907" y="338"/>
                  </a:lnTo>
                  <a:lnTo>
                    <a:pt x="919" y="322"/>
                  </a:lnTo>
                  <a:lnTo>
                    <a:pt x="929" y="305"/>
                  </a:lnTo>
                  <a:lnTo>
                    <a:pt x="954" y="267"/>
                  </a:lnTo>
                  <a:lnTo>
                    <a:pt x="979" y="228"/>
                  </a:lnTo>
                  <a:lnTo>
                    <a:pt x="1002" y="190"/>
                  </a:lnTo>
                  <a:lnTo>
                    <a:pt x="1025" y="152"/>
                  </a:lnTo>
                  <a:lnTo>
                    <a:pt x="1049" y="114"/>
                  </a:lnTo>
                  <a:lnTo>
                    <a:pt x="1075" y="78"/>
                  </a:lnTo>
                  <a:lnTo>
                    <a:pt x="1088" y="61"/>
                  </a:lnTo>
                  <a:lnTo>
                    <a:pt x="1103" y="43"/>
                  </a:lnTo>
                  <a:lnTo>
                    <a:pt x="1118" y="26"/>
                  </a:lnTo>
                  <a:lnTo>
                    <a:pt x="1133" y="10"/>
                  </a:lnTo>
                  <a:lnTo>
                    <a:pt x="1135" y="9"/>
                  </a:lnTo>
                  <a:lnTo>
                    <a:pt x="1138" y="8"/>
                  </a:lnTo>
                  <a:lnTo>
                    <a:pt x="1141" y="7"/>
                  </a:lnTo>
                  <a:lnTo>
                    <a:pt x="1144" y="7"/>
                  </a:lnTo>
                  <a:lnTo>
                    <a:pt x="1152" y="8"/>
                  </a:lnTo>
                  <a:lnTo>
                    <a:pt x="1161" y="9"/>
                  </a:lnTo>
                  <a:lnTo>
                    <a:pt x="1170" y="10"/>
                  </a:lnTo>
                  <a:lnTo>
                    <a:pt x="1178" y="9"/>
                  </a:lnTo>
                  <a:lnTo>
                    <a:pt x="1182" y="8"/>
                  </a:lnTo>
                  <a:lnTo>
                    <a:pt x="1186" y="6"/>
                  </a:lnTo>
                  <a:lnTo>
                    <a:pt x="1189" y="3"/>
                  </a:lnTo>
                  <a:lnTo>
                    <a:pt x="1192" y="0"/>
                  </a:lnTo>
                  <a:lnTo>
                    <a:pt x="1206" y="14"/>
                  </a:lnTo>
                  <a:lnTo>
                    <a:pt x="1219" y="28"/>
                  </a:lnTo>
                  <a:lnTo>
                    <a:pt x="1226" y="35"/>
                  </a:lnTo>
                  <a:lnTo>
                    <a:pt x="1232" y="43"/>
                  </a:lnTo>
                  <a:lnTo>
                    <a:pt x="1237" y="51"/>
                  </a:lnTo>
                  <a:lnTo>
                    <a:pt x="1242" y="60"/>
                  </a:lnTo>
                  <a:lnTo>
                    <a:pt x="1246" y="69"/>
                  </a:lnTo>
                  <a:lnTo>
                    <a:pt x="1250" y="78"/>
                  </a:lnTo>
                  <a:lnTo>
                    <a:pt x="1252" y="87"/>
                  </a:lnTo>
                  <a:lnTo>
                    <a:pt x="1254" y="97"/>
                  </a:lnTo>
                  <a:lnTo>
                    <a:pt x="1255" y="108"/>
                  </a:lnTo>
                  <a:lnTo>
                    <a:pt x="1255" y="120"/>
                  </a:lnTo>
                  <a:lnTo>
                    <a:pt x="1254" y="132"/>
                  </a:lnTo>
                  <a:lnTo>
                    <a:pt x="1251" y="144"/>
                  </a:lnTo>
                  <a:lnTo>
                    <a:pt x="1249" y="157"/>
                  </a:lnTo>
                  <a:lnTo>
                    <a:pt x="1246" y="169"/>
                  </a:lnTo>
                  <a:lnTo>
                    <a:pt x="1242" y="181"/>
                  </a:lnTo>
                  <a:lnTo>
                    <a:pt x="1238" y="193"/>
                  </a:lnTo>
                  <a:lnTo>
                    <a:pt x="1228" y="216"/>
                  </a:lnTo>
                  <a:lnTo>
                    <a:pt x="1215" y="239"/>
                  </a:lnTo>
                  <a:lnTo>
                    <a:pt x="1189" y="283"/>
                  </a:lnTo>
                  <a:lnTo>
                    <a:pt x="1163" y="327"/>
                  </a:lnTo>
                  <a:lnTo>
                    <a:pt x="1150" y="348"/>
                  </a:lnTo>
                  <a:lnTo>
                    <a:pt x="1140" y="369"/>
                  </a:lnTo>
                  <a:lnTo>
                    <a:pt x="1136" y="380"/>
                  </a:lnTo>
                  <a:lnTo>
                    <a:pt x="1132" y="391"/>
                  </a:lnTo>
                  <a:lnTo>
                    <a:pt x="1128" y="402"/>
                  </a:lnTo>
                  <a:lnTo>
                    <a:pt x="1126" y="412"/>
                  </a:lnTo>
                  <a:lnTo>
                    <a:pt x="1124" y="423"/>
                  </a:lnTo>
                  <a:lnTo>
                    <a:pt x="1123" y="434"/>
                  </a:lnTo>
                  <a:lnTo>
                    <a:pt x="1123" y="446"/>
                  </a:lnTo>
                  <a:lnTo>
                    <a:pt x="1124" y="458"/>
                  </a:lnTo>
                  <a:lnTo>
                    <a:pt x="1126" y="469"/>
                  </a:lnTo>
                  <a:lnTo>
                    <a:pt x="1129" y="480"/>
                  </a:lnTo>
                  <a:lnTo>
                    <a:pt x="1133" y="492"/>
                  </a:lnTo>
                  <a:lnTo>
                    <a:pt x="1138" y="505"/>
                  </a:lnTo>
                  <a:lnTo>
                    <a:pt x="1145" y="518"/>
                  </a:lnTo>
                  <a:lnTo>
                    <a:pt x="1152" y="530"/>
                  </a:lnTo>
                  <a:lnTo>
                    <a:pt x="1161" y="542"/>
                  </a:lnTo>
                  <a:lnTo>
                    <a:pt x="1169" y="554"/>
                  </a:lnTo>
                  <a:lnTo>
                    <a:pt x="1186" y="578"/>
                  </a:lnTo>
                  <a:lnTo>
                    <a:pt x="1204" y="602"/>
                  </a:lnTo>
                  <a:lnTo>
                    <a:pt x="1220" y="625"/>
                  </a:lnTo>
                  <a:lnTo>
                    <a:pt x="1236" y="650"/>
                  </a:lnTo>
                  <a:lnTo>
                    <a:pt x="1243" y="663"/>
                  </a:lnTo>
                  <a:lnTo>
                    <a:pt x="1248" y="676"/>
                  </a:lnTo>
                  <a:lnTo>
                    <a:pt x="1253" y="689"/>
                  </a:lnTo>
                  <a:lnTo>
                    <a:pt x="1257" y="703"/>
                  </a:lnTo>
                  <a:lnTo>
                    <a:pt x="1264" y="738"/>
                  </a:lnTo>
                  <a:lnTo>
                    <a:pt x="1268" y="773"/>
                  </a:lnTo>
                  <a:lnTo>
                    <a:pt x="1272" y="808"/>
                  </a:lnTo>
                  <a:lnTo>
                    <a:pt x="1273" y="843"/>
                  </a:lnTo>
                  <a:lnTo>
                    <a:pt x="1274" y="876"/>
                  </a:lnTo>
                  <a:lnTo>
                    <a:pt x="1273" y="911"/>
                  </a:lnTo>
                  <a:lnTo>
                    <a:pt x="1272" y="946"/>
                  </a:lnTo>
                  <a:lnTo>
                    <a:pt x="1270" y="979"/>
                  </a:lnTo>
                  <a:lnTo>
                    <a:pt x="1266" y="1047"/>
                  </a:lnTo>
                  <a:lnTo>
                    <a:pt x="1263" y="1115"/>
                  </a:lnTo>
                  <a:lnTo>
                    <a:pt x="1262" y="1149"/>
                  </a:lnTo>
                  <a:lnTo>
                    <a:pt x="1263" y="1183"/>
                  </a:lnTo>
                  <a:lnTo>
                    <a:pt x="1264" y="1217"/>
                  </a:lnTo>
                  <a:lnTo>
                    <a:pt x="1267" y="1251"/>
                  </a:lnTo>
                  <a:lnTo>
                    <a:pt x="1270" y="1267"/>
                  </a:lnTo>
                  <a:lnTo>
                    <a:pt x="1274" y="1281"/>
                  </a:lnTo>
                  <a:lnTo>
                    <a:pt x="1279" y="1293"/>
                  </a:lnTo>
                  <a:lnTo>
                    <a:pt x="1286" y="1304"/>
                  </a:lnTo>
                  <a:lnTo>
                    <a:pt x="1294" y="1314"/>
                  </a:lnTo>
                  <a:lnTo>
                    <a:pt x="1302" y="1323"/>
                  </a:lnTo>
                  <a:lnTo>
                    <a:pt x="1311" y="1332"/>
                  </a:lnTo>
                  <a:lnTo>
                    <a:pt x="1321" y="1340"/>
                  </a:lnTo>
                  <a:lnTo>
                    <a:pt x="1332" y="1346"/>
                  </a:lnTo>
                  <a:lnTo>
                    <a:pt x="1343" y="1353"/>
                  </a:lnTo>
                  <a:lnTo>
                    <a:pt x="1356" y="1359"/>
                  </a:lnTo>
                  <a:lnTo>
                    <a:pt x="1369" y="1365"/>
                  </a:lnTo>
                  <a:lnTo>
                    <a:pt x="1395" y="1377"/>
                  </a:lnTo>
                  <a:lnTo>
                    <a:pt x="1424" y="1391"/>
                  </a:lnTo>
                  <a:lnTo>
                    <a:pt x="1430" y="1396"/>
                  </a:lnTo>
                  <a:lnTo>
                    <a:pt x="1436" y="1402"/>
                  </a:lnTo>
                  <a:lnTo>
                    <a:pt x="1441" y="1409"/>
                  </a:lnTo>
                  <a:lnTo>
                    <a:pt x="1445" y="1416"/>
                  </a:lnTo>
                  <a:lnTo>
                    <a:pt x="1449" y="1425"/>
                  </a:lnTo>
                  <a:lnTo>
                    <a:pt x="1451" y="1433"/>
                  </a:lnTo>
                  <a:lnTo>
                    <a:pt x="1453" y="1442"/>
                  </a:lnTo>
                  <a:lnTo>
                    <a:pt x="1454" y="1452"/>
                  </a:lnTo>
                  <a:lnTo>
                    <a:pt x="1454" y="1462"/>
                  </a:lnTo>
                  <a:lnTo>
                    <a:pt x="1453" y="1471"/>
                  </a:lnTo>
                  <a:lnTo>
                    <a:pt x="1452" y="1479"/>
                  </a:lnTo>
                  <a:lnTo>
                    <a:pt x="1449" y="1487"/>
                  </a:lnTo>
                  <a:lnTo>
                    <a:pt x="1445" y="1494"/>
                  </a:lnTo>
                  <a:lnTo>
                    <a:pt x="1441" y="1500"/>
                  </a:lnTo>
                  <a:lnTo>
                    <a:pt x="1435" y="1505"/>
                  </a:lnTo>
                  <a:lnTo>
                    <a:pt x="1429" y="1509"/>
                  </a:lnTo>
                  <a:lnTo>
                    <a:pt x="1394" y="1529"/>
                  </a:lnTo>
                  <a:lnTo>
                    <a:pt x="1362" y="1549"/>
                  </a:lnTo>
                  <a:lnTo>
                    <a:pt x="1345" y="1560"/>
                  </a:lnTo>
                  <a:lnTo>
                    <a:pt x="1329" y="1570"/>
                  </a:lnTo>
                  <a:lnTo>
                    <a:pt x="1315" y="1582"/>
                  </a:lnTo>
                  <a:lnTo>
                    <a:pt x="1301" y="1593"/>
                  </a:lnTo>
                  <a:lnTo>
                    <a:pt x="1287" y="1605"/>
                  </a:lnTo>
                  <a:lnTo>
                    <a:pt x="1274" y="1618"/>
                  </a:lnTo>
                  <a:lnTo>
                    <a:pt x="1263" y="1631"/>
                  </a:lnTo>
                  <a:lnTo>
                    <a:pt x="1253" y="1646"/>
                  </a:lnTo>
                  <a:lnTo>
                    <a:pt x="1244" y="1661"/>
                  </a:lnTo>
                  <a:lnTo>
                    <a:pt x="1236" y="1677"/>
                  </a:lnTo>
                  <a:lnTo>
                    <a:pt x="1230" y="1695"/>
                  </a:lnTo>
                  <a:lnTo>
                    <a:pt x="1225" y="1714"/>
                  </a:lnTo>
                  <a:lnTo>
                    <a:pt x="1220" y="1736"/>
                  </a:lnTo>
                  <a:lnTo>
                    <a:pt x="1215" y="1757"/>
                  </a:lnTo>
                  <a:lnTo>
                    <a:pt x="1210" y="1780"/>
                  </a:lnTo>
                  <a:lnTo>
                    <a:pt x="1205" y="1801"/>
                  </a:lnTo>
                  <a:lnTo>
                    <a:pt x="1199" y="1823"/>
                  </a:lnTo>
                  <a:lnTo>
                    <a:pt x="1193" y="1844"/>
                  </a:lnTo>
                  <a:lnTo>
                    <a:pt x="1188" y="1865"/>
                  </a:lnTo>
                  <a:lnTo>
                    <a:pt x="1182" y="1885"/>
                  </a:lnTo>
                  <a:lnTo>
                    <a:pt x="1176" y="1907"/>
                  </a:lnTo>
                  <a:lnTo>
                    <a:pt x="1172" y="1931"/>
                  </a:lnTo>
                  <a:lnTo>
                    <a:pt x="1167" y="1955"/>
                  </a:lnTo>
                  <a:lnTo>
                    <a:pt x="1161" y="1980"/>
                  </a:lnTo>
                  <a:lnTo>
                    <a:pt x="1155" y="1992"/>
                  </a:lnTo>
                  <a:lnTo>
                    <a:pt x="1150" y="2002"/>
                  </a:lnTo>
                  <a:lnTo>
                    <a:pt x="1144" y="2013"/>
                  </a:lnTo>
                  <a:lnTo>
                    <a:pt x="1136" y="2022"/>
                  </a:lnTo>
                  <a:lnTo>
                    <a:pt x="1127" y="2031"/>
                  </a:lnTo>
                  <a:lnTo>
                    <a:pt x="1117" y="2037"/>
                  </a:lnTo>
                  <a:lnTo>
                    <a:pt x="1111" y="2040"/>
                  </a:lnTo>
                  <a:lnTo>
                    <a:pt x="1105" y="2043"/>
                  </a:lnTo>
                  <a:lnTo>
                    <a:pt x="1098" y="2045"/>
                  </a:lnTo>
                  <a:lnTo>
                    <a:pt x="1090" y="2047"/>
                  </a:lnTo>
                  <a:lnTo>
                    <a:pt x="1076" y="2049"/>
                  </a:lnTo>
                  <a:lnTo>
                    <a:pt x="1064" y="2051"/>
                  </a:lnTo>
                  <a:lnTo>
                    <a:pt x="1052" y="2051"/>
                  </a:lnTo>
                  <a:lnTo>
                    <a:pt x="1040" y="2049"/>
                  </a:lnTo>
                  <a:lnTo>
                    <a:pt x="1029" y="2047"/>
                  </a:lnTo>
                  <a:lnTo>
                    <a:pt x="1019" y="2043"/>
                  </a:lnTo>
                  <a:lnTo>
                    <a:pt x="1010" y="2038"/>
                  </a:lnTo>
                  <a:lnTo>
                    <a:pt x="1002" y="2032"/>
                  </a:lnTo>
                  <a:lnTo>
                    <a:pt x="994" y="2025"/>
                  </a:lnTo>
                  <a:lnTo>
                    <a:pt x="987" y="2016"/>
                  </a:lnTo>
                  <a:lnTo>
                    <a:pt x="980" y="2007"/>
                  </a:lnTo>
                  <a:lnTo>
                    <a:pt x="974" y="1998"/>
                  </a:lnTo>
                  <a:lnTo>
                    <a:pt x="968" y="1988"/>
                  </a:lnTo>
                  <a:lnTo>
                    <a:pt x="963" y="1977"/>
                  </a:lnTo>
                  <a:lnTo>
                    <a:pt x="959" y="1966"/>
                  </a:lnTo>
                  <a:lnTo>
                    <a:pt x="955" y="1953"/>
                  </a:lnTo>
                  <a:lnTo>
                    <a:pt x="949" y="1928"/>
                  </a:lnTo>
                  <a:lnTo>
                    <a:pt x="944" y="1902"/>
                  </a:lnTo>
                  <a:lnTo>
                    <a:pt x="941" y="1875"/>
                  </a:lnTo>
                  <a:lnTo>
                    <a:pt x="940" y="1848"/>
                  </a:lnTo>
                  <a:lnTo>
                    <a:pt x="940" y="1821"/>
                  </a:lnTo>
                  <a:lnTo>
                    <a:pt x="941" y="1796"/>
                  </a:lnTo>
                  <a:lnTo>
                    <a:pt x="942" y="1773"/>
                  </a:lnTo>
                  <a:lnTo>
                    <a:pt x="945" y="1751"/>
                  </a:lnTo>
                  <a:lnTo>
                    <a:pt x="945" y="1728"/>
                  </a:lnTo>
                  <a:lnTo>
                    <a:pt x="947" y="1702"/>
                  </a:lnTo>
                  <a:lnTo>
                    <a:pt x="949" y="1688"/>
                  </a:lnTo>
                  <a:lnTo>
                    <a:pt x="952" y="1675"/>
                  </a:lnTo>
                  <a:lnTo>
                    <a:pt x="956" y="1662"/>
                  </a:lnTo>
                  <a:lnTo>
                    <a:pt x="961" y="1649"/>
                  </a:lnTo>
                  <a:lnTo>
                    <a:pt x="965" y="1639"/>
                  </a:lnTo>
                  <a:lnTo>
                    <a:pt x="968" y="1630"/>
                  </a:lnTo>
                  <a:lnTo>
                    <a:pt x="972" y="1620"/>
                  </a:lnTo>
                  <a:lnTo>
                    <a:pt x="973" y="1610"/>
                  </a:lnTo>
                  <a:lnTo>
                    <a:pt x="974" y="1589"/>
                  </a:lnTo>
                  <a:lnTo>
                    <a:pt x="974" y="1567"/>
                  </a:lnTo>
                  <a:lnTo>
                    <a:pt x="973" y="1546"/>
                  </a:lnTo>
                  <a:lnTo>
                    <a:pt x="972" y="1525"/>
                  </a:lnTo>
                  <a:lnTo>
                    <a:pt x="973" y="1513"/>
                  </a:lnTo>
                  <a:lnTo>
                    <a:pt x="974" y="1503"/>
                  </a:lnTo>
                  <a:lnTo>
                    <a:pt x="975" y="1492"/>
                  </a:lnTo>
                  <a:lnTo>
                    <a:pt x="978" y="1482"/>
                  </a:lnTo>
                  <a:lnTo>
                    <a:pt x="992" y="1435"/>
                  </a:lnTo>
                  <a:lnTo>
                    <a:pt x="1006" y="1386"/>
                  </a:lnTo>
                  <a:lnTo>
                    <a:pt x="1019" y="1339"/>
                  </a:lnTo>
                  <a:lnTo>
                    <a:pt x="1031" y="1291"/>
                  </a:lnTo>
                  <a:lnTo>
                    <a:pt x="1042" y="1242"/>
                  </a:lnTo>
                  <a:lnTo>
                    <a:pt x="1051" y="1193"/>
                  </a:lnTo>
                  <a:lnTo>
                    <a:pt x="1055" y="1169"/>
                  </a:lnTo>
                  <a:lnTo>
                    <a:pt x="1058" y="1146"/>
                  </a:lnTo>
                  <a:lnTo>
                    <a:pt x="1061" y="1121"/>
                  </a:lnTo>
                  <a:lnTo>
                    <a:pt x="1063" y="1097"/>
                  </a:lnTo>
                  <a:lnTo>
                    <a:pt x="1064" y="1073"/>
                  </a:lnTo>
                  <a:lnTo>
                    <a:pt x="1065" y="1048"/>
                  </a:lnTo>
                  <a:lnTo>
                    <a:pt x="1066" y="1025"/>
                  </a:lnTo>
                  <a:lnTo>
                    <a:pt x="1065" y="1000"/>
                  </a:lnTo>
                  <a:lnTo>
                    <a:pt x="1064" y="976"/>
                  </a:lnTo>
                  <a:lnTo>
                    <a:pt x="1062" y="953"/>
                  </a:lnTo>
                  <a:lnTo>
                    <a:pt x="1060" y="928"/>
                  </a:lnTo>
                  <a:lnTo>
                    <a:pt x="1057" y="905"/>
                  </a:lnTo>
                  <a:lnTo>
                    <a:pt x="1053" y="882"/>
                  </a:lnTo>
                  <a:lnTo>
                    <a:pt x="1048" y="858"/>
                  </a:lnTo>
                  <a:lnTo>
                    <a:pt x="1042" y="835"/>
                  </a:lnTo>
                  <a:lnTo>
                    <a:pt x="1036" y="811"/>
                  </a:lnTo>
                  <a:lnTo>
                    <a:pt x="1027" y="788"/>
                  </a:lnTo>
                  <a:lnTo>
                    <a:pt x="1019" y="765"/>
                  </a:lnTo>
                  <a:lnTo>
                    <a:pt x="1009" y="742"/>
                  </a:lnTo>
                  <a:lnTo>
                    <a:pt x="999" y="719"/>
                  </a:lnTo>
                  <a:lnTo>
                    <a:pt x="994" y="709"/>
                  </a:lnTo>
                  <a:lnTo>
                    <a:pt x="988" y="699"/>
                  </a:lnTo>
                  <a:lnTo>
                    <a:pt x="981" y="689"/>
                  </a:lnTo>
                  <a:lnTo>
                    <a:pt x="974" y="680"/>
                  </a:lnTo>
                  <a:lnTo>
                    <a:pt x="966" y="672"/>
                  </a:lnTo>
                  <a:lnTo>
                    <a:pt x="958" y="665"/>
                  </a:lnTo>
                  <a:lnTo>
                    <a:pt x="949" y="659"/>
                  </a:lnTo>
                  <a:lnTo>
                    <a:pt x="940" y="653"/>
                  </a:lnTo>
                  <a:lnTo>
                    <a:pt x="931" y="648"/>
                  </a:lnTo>
                  <a:lnTo>
                    <a:pt x="921" y="644"/>
                  </a:lnTo>
                  <a:lnTo>
                    <a:pt x="911" y="641"/>
                  </a:lnTo>
                  <a:lnTo>
                    <a:pt x="899" y="639"/>
                  </a:lnTo>
                  <a:lnTo>
                    <a:pt x="889" y="637"/>
                  </a:lnTo>
                  <a:lnTo>
                    <a:pt x="877" y="637"/>
                  </a:lnTo>
                  <a:lnTo>
                    <a:pt x="866" y="638"/>
                  </a:lnTo>
                  <a:lnTo>
                    <a:pt x="854" y="639"/>
                  </a:lnTo>
                  <a:lnTo>
                    <a:pt x="779" y="648"/>
                  </a:lnTo>
                  <a:lnTo>
                    <a:pt x="706" y="657"/>
                  </a:lnTo>
                  <a:lnTo>
                    <a:pt x="670" y="661"/>
                  </a:lnTo>
                  <a:lnTo>
                    <a:pt x="634" y="665"/>
                  </a:lnTo>
                  <a:lnTo>
                    <a:pt x="598" y="668"/>
                  </a:lnTo>
                  <a:lnTo>
                    <a:pt x="562" y="669"/>
                  </a:lnTo>
                  <a:lnTo>
                    <a:pt x="526" y="670"/>
                  </a:lnTo>
                  <a:lnTo>
                    <a:pt x="491" y="668"/>
                  </a:lnTo>
                  <a:lnTo>
                    <a:pt x="474" y="667"/>
                  </a:lnTo>
                  <a:lnTo>
                    <a:pt x="455" y="665"/>
                  </a:lnTo>
                  <a:lnTo>
                    <a:pt x="438" y="663"/>
                  </a:lnTo>
                  <a:lnTo>
                    <a:pt x="420" y="660"/>
                  </a:lnTo>
                  <a:lnTo>
                    <a:pt x="402" y="656"/>
                  </a:lnTo>
                  <a:lnTo>
                    <a:pt x="384" y="652"/>
                  </a:lnTo>
                  <a:lnTo>
                    <a:pt x="367" y="647"/>
                  </a:lnTo>
                  <a:lnTo>
                    <a:pt x="350" y="642"/>
                  </a:lnTo>
                  <a:lnTo>
                    <a:pt x="331" y="636"/>
                  </a:lnTo>
                  <a:lnTo>
                    <a:pt x="314" y="629"/>
                  </a:lnTo>
                  <a:lnTo>
                    <a:pt x="297" y="620"/>
                  </a:lnTo>
                  <a:lnTo>
                    <a:pt x="278" y="612"/>
                  </a:lnTo>
                  <a:lnTo>
                    <a:pt x="232" y="589"/>
                  </a:lnTo>
                  <a:lnTo>
                    <a:pt x="181" y="565"/>
                  </a:lnTo>
                  <a:lnTo>
                    <a:pt x="155" y="550"/>
                  </a:lnTo>
                  <a:lnTo>
                    <a:pt x="130" y="536"/>
                  </a:lnTo>
                  <a:lnTo>
                    <a:pt x="106" y="521"/>
                  </a:lnTo>
                  <a:lnTo>
                    <a:pt x="83" y="505"/>
                  </a:lnTo>
                  <a:lnTo>
                    <a:pt x="72" y="495"/>
                  </a:lnTo>
                  <a:lnTo>
                    <a:pt x="62" y="486"/>
                  </a:lnTo>
                  <a:lnTo>
                    <a:pt x="53" y="477"/>
                  </a:lnTo>
                  <a:lnTo>
                    <a:pt x="44" y="467"/>
                  </a:lnTo>
                  <a:lnTo>
                    <a:pt x="36" y="457"/>
                  </a:lnTo>
                  <a:lnTo>
                    <a:pt x="27" y="447"/>
                  </a:lnTo>
                  <a:lnTo>
                    <a:pt x="21" y="435"/>
                  </a:lnTo>
                  <a:lnTo>
                    <a:pt x="15" y="424"/>
                  </a:lnTo>
                  <a:lnTo>
                    <a:pt x="10" y="413"/>
                  </a:lnTo>
                  <a:lnTo>
                    <a:pt x="6" y="400"/>
                  </a:lnTo>
                  <a:lnTo>
                    <a:pt x="3" y="388"/>
                  </a:lnTo>
                  <a:lnTo>
                    <a:pt x="1" y="375"/>
                  </a:lnTo>
                  <a:lnTo>
                    <a:pt x="0" y="360"/>
                  </a:lnTo>
                  <a:lnTo>
                    <a:pt x="0" y="346"/>
                  </a:lnTo>
                  <a:lnTo>
                    <a:pt x="2" y="332"/>
                  </a:lnTo>
                  <a:lnTo>
                    <a:pt x="5" y="317"/>
                  </a:lnTo>
                  <a:lnTo>
                    <a:pt x="6" y="312"/>
                  </a:lnTo>
                  <a:lnTo>
                    <a:pt x="8" y="307"/>
                  </a:lnTo>
                  <a:lnTo>
                    <a:pt x="11" y="303"/>
                  </a:lnTo>
                  <a:lnTo>
                    <a:pt x="14" y="300"/>
                  </a:lnTo>
                  <a:lnTo>
                    <a:pt x="18" y="297"/>
                  </a:lnTo>
                  <a:lnTo>
                    <a:pt x="22" y="294"/>
                  </a:lnTo>
                  <a:lnTo>
                    <a:pt x="27" y="292"/>
                  </a:lnTo>
                  <a:lnTo>
                    <a:pt x="33" y="291"/>
                  </a:lnTo>
                  <a:lnTo>
                    <a:pt x="45" y="288"/>
                  </a:lnTo>
                  <a:lnTo>
                    <a:pt x="58" y="287"/>
                  </a:lnTo>
                  <a:lnTo>
                    <a:pt x="71" y="288"/>
                  </a:lnTo>
                  <a:lnTo>
                    <a:pt x="85" y="289"/>
                  </a:lnTo>
                  <a:lnTo>
                    <a:pt x="78" y="288"/>
                  </a:lnTo>
                  <a:lnTo>
                    <a:pt x="72" y="286"/>
                  </a:lnTo>
                  <a:lnTo>
                    <a:pt x="66" y="283"/>
                  </a:lnTo>
                  <a:lnTo>
                    <a:pt x="58" y="279"/>
                  </a:lnTo>
                  <a:close/>
                </a:path>
              </a:pathLst>
            </a:custGeom>
            <a:solidFill>
              <a:srgbClr val="A6A6A6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0" name="Freeform 160"/>
            <p:cNvSpPr>
              <a:spLocks noChangeArrowheads="1"/>
            </p:cNvSpPr>
            <p:nvPr/>
          </p:nvSpPr>
          <p:spPr bwMode="auto">
            <a:xfrm>
              <a:off x="201" y="243"/>
              <a:ext cx="169" cy="137"/>
            </a:xfrm>
            <a:custGeom>
              <a:avLst/>
              <a:gdLst>
                <a:gd name="T0" fmla="*/ 0 w 2701"/>
                <a:gd name="T1" fmla="*/ 0 h 2151"/>
                <a:gd name="T2" fmla="*/ 0 w 2701"/>
                <a:gd name="T3" fmla="*/ 0 h 2151"/>
                <a:gd name="T4" fmla="*/ 0 w 2701"/>
                <a:gd name="T5" fmla="*/ 0 h 2151"/>
                <a:gd name="T6" fmla="*/ 0 w 2701"/>
                <a:gd name="T7" fmla="*/ 0 h 2151"/>
                <a:gd name="T8" fmla="*/ 0 w 2701"/>
                <a:gd name="T9" fmla="*/ 0 h 2151"/>
                <a:gd name="T10" fmla="*/ 0 w 2701"/>
                <a:gd name="T11" fmla="*/ 0 h 2151"/>
                <a:gd name="T12" fmla="*/ 0 w 2701"/>
                <a:gd name="T13" fmla="*/ 0 h 2151"/>
                <a:gd name="T14" fmla="*/ 0 w 2701"/>
                <a:gd name="T15" fmla="*/ 0 h 2151"/>
                <a:gd name="T16" fmla="*/ 0 w 2701"/>
                <a:gd name="T17" fmla="*/ 0 h 2151"/>
                <a:gd name="T18" fmla="*/ 0 w 2701"/>
                <a:gd name="T19" fmla="*/ 0 h 2151"/>
                <a:gd name="T20" fmla="*/ 0 w 2701"/>
                <a:gd name="T21" fmla="*/ 0 h 2151"/>
                <a:gd name="T22" fmla="*/ 0 w 2701"/>
                <a:gd name="T23" fmla="*/ 0 h 2151"/>
                <a:gd name="T24" fmla="*/ 0 w 2701"/>
                <a:gd name="T25" fmla="*/ 0 h 2151"/>
                <a:gd name="T26" fmla="*/ 0 w 2701"/>
                <a:gd name="T27" fmla="*/ 0 h 2151"/>
                <a:gd name="T28" fmla="*/ 0 w 2701"/>
                <a:gd name="T29" fmla="*/ 0 h 2151"/>
                <a:gd name="T30" fmla="*/ 0 w 2701"/>
                <a:gd name="T31" fmla="*/ 0 h 2151"/>
                <a:gd name="T32" fmla="*/ 0 w 2701"/>
                <a:gd name="T33" fmla="*/ 0 h 2151"/>
                <a:gd name="T34" fmla="*/ 0 w 2701"/>
                <a:gd name="T35" fmla="*/ 0 h 2151"/>
                <a:gd name="T36" fmla="*/ 0 w 2701"/>
                <a:gd name="T37" fmla="*/ 0 h 2151"/>
                <a:gd name="T38" fmla="*/ 0 w 2701"/>
                <a:gd name="T39" fmla="*/ 0 h 2151"/>
                <a:gd name="T40" fmla="*/ 0 w 2701"/>
                <a:gd name="T41" fmla="*/ 0 h 2151"/>
                <a:gd name="T42" fmla="*/ 0 w 2701"/>
                <a:gd name="T43" fmla="*/ 0 h 2151"/>
                <a:gd name="T44" fmla="*/ 0 w 2701"/>
                <a:gd name="T45" fmla="*/ 0 h 2151"/>
                <a:gd name="T46" fmla="*/ 0 w 2701"/>
                <a:gd name="T47" fmla="*/ 0 h 2151"/>
                <a:gd name="T48" fmla="*/ 0 w 2701"/>
                <a:gd name="T49" fmla="*/ 0 h 2151"/>
                <a:gd name="T50" fmla="*/ 0 w 2701"/>
                <a:gd name="T51" fmla="*/ 0 h 2151"/>
                <a:gd name="T52" fmla="*/ 0 w 2701"/>
                <a:gd name="T53" fmla="*/ 0 h 2151"/>
                <a:gd name="T54" fmla="*/ 0 w 2701"/>
                <a:gd name="T55" fmla="*/ 0 h 2151"/>
                <a:gd name="T56" fmla="*/ 0 w 2701"/>
                <a:gd name="T57" fmla="*/ 0 h 2151"/>
                <a:gd name="T58" fmla="*/ 0 w 2701"/>
                <a:gd name="T59" fmla="*/ 0 h 2151"/>
                <a:gd name="T60" fmla="*/ 0 w 2701"/>
                <a:gd name="T61" fmla="*/ 0 h 2151"/>
                <a:gd name="T62" fmla="*/ 0 w 2701"/>
                <a:gd name="T63" fmla="*/ 0 h 2151"/>
                <a:gd name="T64" fmla="*/ 0 w 2701"/>
                <a:gd name="T65" fmla="*/ 0 h 2151"/>
                <a:gd name="T66" fmla="*/ 0 w 2701"/>
                <a:gd name="T67" fmla="*/ 0 h 2151"/>
                <a:gd name="T68" fmla="*/ 0 w 2701"/>
                <a:gd name="T69" fmla="*/ 0 h 2151"/>
                <a:gd name="T70" fmla="*/ 0 w 2701"/>
                <a:gd name="T71" fmla="*/ 0 h 2151"/>
                <a:gd name="T72" fmla="*/ 0 w 2701"/>
                <a:gd name="T73" fmla="*/ 0 h 2151"/>
                <a:gd name="T74" fmla="*/ 0 w 2701"/>
                <a:gd name="T75" fmla="*/ 0 h 2151"/>
                <a:gd name="T76" fmla="*/ 0 w 2701"/>
                <a:gd name="T77" fmla="*/ 0 h 2151"/>
                <a:gd name="T78" fmla="*/ 0 w 2701"/>
                <a:gd name="T79" fmla="*/ 0 h 2151"/>
                <a:gd name="T80" fmla="*/ 0 w 2701"/>
                <a:gd name="T81" fmla="*/ 0 h 2151"/>
                <a:gd name="T82" fmla="*/ 0 w 2701"/>
                <a:gd name="T83" fmla="*/ 0 h 2151"/>
                <a:gd name="T84" fmla="*/ 0 w 2701"/>
                <a:gd name="T85" fmla="*/ 0 h 2151"/>
                <a:gd name="T86" fmla="*/ 0 w 2701"/>
                <a:gd name="T87" fmla="*/ 0 h 2151"/>
                <a:gd name="T88" fmla="*/ 0 w 2701"/>
                <a:gd name="T89" fmla="*/ 0 h 2151"/>
                <a:gd name="T90" fmla="*/ 0 w 2701"/>
                <a:gd name="T91" fmla="*/ 0 h 2151"/>
                <a:gd name="T92" fmla="*/ 0 w 2701"/>
                <a:gd name="T93" fmla="*/ 0 h 2151"/>
                <a:gd name="T94" fmla="*/ 0 w 2701"/>
                <a:gd name="T95" fmla="*/ 0 h 2151"/>
                <a:gd name="T96" fmla="*/ 0 w 2701"/>
                <a:gd name="T97" fmla="*/ 0 h 2151"/>
                <a:gd name="T98" fmla="*/ 0 w 2701"/>
                <a:gd name="T99" fmla="*/ 0 h 2151"/>
                <a:gd name="T100" fmla="*/ 0 w 2701"/>
                <a:gd name="T101" fmla="*/ 0 h 2151"/>
                <a:gd name="T102" fmla="*/ 0 w 2701"/>
                <a:gd name="T103" fmla="*/ 0 h 2151"/>
                <a:gd name="T104" fmla="*/ 0 w 2701"/>
                <a:gd name="T105" fmla="*/ 0 h 2151"/>
                <a:gd name="T106" fmla="*/ 0 w 2701"/>
                <a:gd name="T107" fmla="*/ 0 h 2151"/>
                <a:gd name="T108" fmla="*/ 0 w 2701"/>
                <a:gd name="T109" fmla="*/ 0 h 2151"/>
                <a:gd name="T110" fmla="*/ 0 w 2701"/>
                <a:gd name="T111" fmla="*/ 0 h 2151"/>
                <a:gd name="T112" fmla="*/ 0 w 2701"/>
                <a:gd name="T113" fmla="*/ 0 h 2151"/>
                <a:gd name="T114" fmla="*/ 0 w 2701"/>
                <a:gd name="T115" fmla="*/ 0 h 2151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2701"/>
                <a:gd name="T175" fmla="*/ 0 h 2151"/>
                <a:gd name="T176" fmla="*/ 2701 w 2701"/>
                <a:gd name="T177" fmla="*/ 2151 h 2151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2701" h="2151">
                  <a:moveTo>
                    <a:pt x="618" y="146"/>
                  </a:moveTo>
                  <a:lnTo>
                    <a:pt x="607" y="154"/>
                  </a:lnTo>
                  <a:lnTo>
                    <a:pt x="597" y="162"/>
                  </a:lnTo>
                  <a:lnTo>
                    <a:pt x="588" y="170"/>
                  </a:lnTo>
                  <a:lnTo>
                    <a:pt x="578" y="178"/>
                  </a:lnTo>
                  <a:lnTo>
                    <a:pt x="560" y="196"/>
                  </a:lnTo>
                  <a:lnTo>
                    <a:pt x="545" y="216"/>
                  </a:lnTo>
                  <a:lnTo>
                    <a:pt x="531" y="236"/>
                  </a:lnTo>
                  <a:lnTo>
                    <a:pt x="518" y="257"/>
                  </a:lnTo>
                  <a:lnTo>
                    <a:pt x="505" y="279"/>
                  </a:lnTo>
                  <a:lnTo>
                    <a:pt x="494" y="301"/>
                  </a:lnTo>
                  <a:lnTo>
                    <a:pt x="475" y="347"/>
                  </a:lnTo>
                  <a:lnTo>
                    <a:pt x="457" y="393"/>
                  </a:lnTo>
                  <a:lnTo>
                    <a:pt x="438" y="439"/>
                  </a:lnTo>
                  <a:lnTo>
                    <a:pt x="419" y="484"/>
                  </a:lnTo>
                  <a:lnTo>
                    <a:pt x="410" y="506"/>
                  </a:lnTo>
                  <a:lnTo>
                    <a:pt x="403" y="529"/>
                  </a:lnTo>
                  <a:lnTo>
                    <a:pt x="397" y="551"/>
                  </a:lnTo>
                  <a:lnTo>
                    <a:pt x="392" y="574"/>
                  </a:lnTo>
                  <a:lnTo>
                    <a:pt x="389" y="597"/>
                  </a:lnTo>
                  <a:lnTo>
                    <a:pt x="386" y="619"/>
                  </a:lnTo>
                  <a:lnTo>
                    <a:pt x="385" y="642"/>
                  </a:lnTo>
                  <a:lnTo>
                    <a:pt x="385" y="665"/>
                  </a:lnTo>
                  <a:lnTo>
                    <a:pt x="385" y="688"/>
                  </a:lnTo>
                  <a:lnTo>
                    <a:pt x="387" y="711"/>
                  </a:lnTo>
                  <a:lnTo>
                    <a:pt x="390" y="734"/>
                  </a:lnTo>
                  <a:lnTo>
                    <a:pt x="392" y="757"/>
                  </a:lnTo>
                  <a:lnTo>
                    <a:pt x="398" y="803"/>
                  </a:lnTo>
                  <a:lnTo>
                    <a:pt x="404" y="850"/>
                  </a:lnTo>
                  <a:lnTo>
                    <a:pt x="411" y="886"/>
                  </a:lnTo>
                  <a:lnTo>
                    <a:pt x="420" y="923"/>
                  </a:lnTo>
                  <a:lnTo>
                    <a:pt x="430" y="958"/>
                  </a:lnTo>
                  <a:lnTo>
                    <a:pt x="441" y="993"/>
                  </a:lnTo>
                  <a:lnTo>
                    <a:pt x="454" y="1027"/>
                  </a:lnTo>
                  <a:lnTo>
                    <a:pt x="467" y="1060"/>
                  </a:lnTo>
                  <a:lnTo>
                    <a:pt x="480" y="1094"/>
                  </a:lnTo>
                  <a:lnTo>
                    <a:pt x="495" y="1126"/>
                  </a:lnTo>
                  <a:lnTo>
                    <a:pt x="511" y="1159"/>
                  </a:lnTo>
                  <a:lnTo>
                    <a:pt x="528" y="1191"/>
                  </a:lnTo>
                  <a:lnTo>
                    <a:pt x="545" y="1224"/>
                  </a:lnTo>
                  <a:lnTo>
                    <a:pt x="562" y="1256"/>
                  </a:lnTo>
                  <a:lnTo>
                    <a:pt x="600" y="1321"/>
                  </a:lnTo>
                  <a:lnTo>
                    <a:pt x="640" y="1387"/>
                  </a:lnTo>
                  <a:lnTo>
                    <a:pt x="647" y="1398"/>
                  </a:lnTo>
                  <a:lnTo>
                    <a:pt x="653" y="1410"/>
                  </a:lnTo>
                  <a:lnTo>
                    <a:pt x="658" y="1422"/>
                  </a:lnTo>
                  <a:lnTo>
                    <a:pt x="664" y="1434"/>
                  </a:lnTo>
                  <a:lnTo>
                    <a:pt x="672" y="1459"/>
                  </a:lnTo>
                  <a:lnTo>
                    <a:pt x="680" y="1485"/>
                  </a:lnTo>
                  <a:lnTo>
                    <a:pt x="686" y="1511"/>
                  </a:lnTo>
                  <a:lnTo>
                    <a:pt x="692" y="1539"/>
                  </a:lnTo>
                  <a:lnTo>
                    <a:pt x="698" y="1565"/>
                  </a:lnTo>
                  <a:lnTo>
                    <a:pt x="705" y="1591"/>
                  </a:lnTo>
                  <a:lnTo>
                    <a:pt x="707" y="1600"/>
                  </a:lnTo>
                  <a:lnTo>
                    <a:pt x="710" y="1608"/>
                  </a:lnTo>
                  <a:lnTo>
                    <a:pt x="713" y="1615"/>
                  </a:lnTo>
                  <a:lnTo>
                    <a:pt x="717" y="1623"/>
                  </a:lnTo>
                  <a:lnTo>
                    <a:pt x="726" y="1638"/>
                  </a:lnTo>
                  <a:lnTo>
                    <a:pt x="737" y="1652"/>
                  </a:lnTo>
                  <a:lnTo>
                    <a:pt x="749" y="1666"/>
                  </a:lnTo>
                  <a:lnTo>
                    <a:pt x="762" y="1677"/>
                  </a:lnTo>
                  <a:lnTo>
                    <a:pt x="770" y="1682"/>
                  </a:lnTo>
                  <a:lnTo>
                    <a:pt x="776" y="1686"/>
                  </a:lnTo>
                  <a:lnTo>
                    <a:pt x="783" y="1690"/>
                  </a:lnTo>
                  <a:lnTo>
                    <a:pt x="790" y="1693"/>
                  </a:lnTo>
                  <a:lnTo>
                    <a:pt x="807" y="1702"/>
                  </a:lnTo>
                  <a:lnTo>
                    <a:pt x="825" y="1708"/>
                  </a:lnTo>
                  <a:lnTo>
                    <a:pt x="844" y="1713"/>
                  </a:lnTo>
                  <a:lnTo>
                    <a:pt x="862" y="1717"/>
                  </a:lnTo>
                  <a:lnTo>
                    <a:pt x="881" y="1719"/>
                  </a:lnTo>
                  <a:lnTo>
                    <a:pt x="900" y="1719"/>
                  </a:lnTo>
                  <a:lnTo>
                    <a:pt x="918" y="1717"/>
                  </a:lnTo>
                  <a:lnTo>
                    <a:pt x="936" y="1714"/>
                  </a:lnTo>
                  <a:lnTo>
                    <a:pt x="954" y="1709"/>
                  </a:lnTo>
                  <a:lnTo>
                    <a:pt x="971" y="1702"/>
                  </a:lnTo>
                  <a:lnTo>
                    <a:pt x="979" y="1698"/>
                  </a:lnTo>
                  <a:lnTo>
                    <a:pt x="987" y="1693"/>
                  </a:lnTo>
                  <a:lnTo>
                    <a:pt x="995" y="1688"/>
                  </a:lnTo>
                  <a:lnTo>
                    <a:pt x="1002" y="1682"/>
                  </a:lnTo>
                  <a:lnTo>
                    <a:pt x="1010" y="1676"/>
                  </a:lnTo>
                  <a:lnTo>
                    <a:pt x="1018" y="1669"/>
                  </a:lnTo>
                  <a:lnTo>
                    <a:pt x="1024" y="1662"/>
                  </a:lnTo>
                  <a:lnTo>
                    <a:pt x="1031" y="1654"/>
                  </a:lnTo>
                  <a:lnTo>
                    <a:pt x="1037" y="1646"/>
                  </a:lnTo>
                  <a:lnTo>
                    <a:pt x="1043" y="1637"/>
                  </a:lnTo>
                  <a:lnTo>
                    <a:pt x="1048" y="1628"/>
                  </a:lnTo>
                  <a:lnTo>
                    <a:pt x="1053" y="1618"/>
                  </a:lnTo>
                  <a:lnTo>
                    <a:pt x="1061" y="1601"/>
                  </a:lnTo>
                  <a:lnTo>
                    <a:pt x="1068" y="1584"/>
                  </a:lnTo>
                  <a:lnTo>
                    <a:pt x="1074" y="1567"/>
                  </a:lnTo>
                  <a:lnTo>
                    <a:pt x="1080" y="1550"/>
                  </a:lnTo>
                  <a:lnTo>
                    <a:pt x="1091" y="1515"/>
                  </a:lnTo>
                  <a:lnTo>
                    <a:pt x="1100" y="1482"/>
                  </a:lnTo>
                  <a:lnTo>
                    <a:pt x="1110" y="1448"/>
                  </a:lnTo>
                  <a:lnTo>
                    <a:pt x="1121" y="1415"/>
                  </a:lnTo>
                  <a:lnTo>
                    <a:pt x="1127" y="1398"/>
                  </a:lnTo>
                  <a:lnTo>
                    <a:pt x="1134" y="1382"/>
                  </a:lnTo>
                  <a:lnTo>
                    <a:pt x="1142" y="1366"/>
                  </a:lnTo>
                  <a:lnTo>
                    <a:pt x="1151" y="1350"/>
                  </a:lnTo>
                  <a:lnTo>
                    <a:pt x="1168" y="1324"/>
                  </a:lnTo>
                  <a:lnTo>
                    <a:pt x="1187" y="1300"/>
                  </a:lnTo>
                  <a:lnTo>
                    <a:pt x="1208" y="1276"/>
                  </a:lnTo>
                  <a:lnTo>
                    <a:pt x="1230" y="1254"/>
                  </a:lnTo>
                  <a:lnTo>
                    <a:pt x="1252" y="1234"/>
                  </a:lnTo>
                  <a:lnTo>
                    <a:pt x="1277" y="1213"/>
                  </a:lnTo>
                  <a:lnTo>
                    <a:pt x="1301" y="1195"/>
                  </a:lnTo>
                  <a:lnTo>
                    <a:pt x="1327" y="1178"/>
                  </a:lnTo>
                  <a:lnTo>
                    <a:pt x="1353" y="1161"/>
                  </a:lnTo>
                  <a:lnTo>
                    <a:pt x="1380" y="1145"/>
                  </a:lnTo>
                  <a:lnTo>
                    <a:pt x="1408" y="1130"/>
                  </a:lnTo>
                  <a:lnTo>
                    <a:pt x="1435" y="1117"/>
                  </a:lnTo>
                  <a:lnTo>
                    <a:pt x="1464" y="1104"/>
                  </a:lnTo>
                  <a:lnTo>
                    <a:pt x="1491" y="1092"/>
                  </a:lnTo>
                  <a:lnTo>
                    <a:pt x="1520" y="1080"/>
                  </a:lnTo>
                  <a:lnTo>
                    <a:pt x="1548" y="1070"/>
                  </a:lnTo>
                  <a:lnTo>
                    <a:pt x="1559" y="1066"/>
                  </a:lnTo>
                  <a:lnTo>
                    <a:pt x="1569" y="1062"/>
                  </a:lnTo>
                  <a:lnTo>
                    <a:pt x="1580" y="1056"/>
                  </a:lnTo>
                  <a:lnTo>
                    <a:pt x="1590" y="1051"/>
                  </a:lnTo>
                  <a:lnTo>
                    <a:pt x="1599" y="1045"/>
                  </a:lnTo>
                  <a:lnTo>
                    <a:pt x="1608" y="1038"/>
                  </a:lnTo>
                  <a:lnTo>
                    <a:pt x="1617" y="1031"/>
                  </a:lnTo>
                  <a:lnTo>
                    <a:pt x="1625" y="1022"/>
                  </a:lnTo>
                  <a:lnTo>
                    <a:pt x="1643" y="1006"/>
                  </a:lnTo>
                  <a:lnTo>
                    <a:pt x="1659" y="989"/>
                  </a:lnTo>
                  <a:lnTo>
                    <a:pt x="1674" y="971"/>
                  </a:lnTo>
                  <a:lnTo>
                    <a:pt x="1689" y="951"/>
                  </a:lnTo>
                  <a:lnTo>
                    <a:pt x="1706" y="933"/>
                  </a:lnTo>
                  <a:lnTo>
                    <a:pt x="1721" y="915"/>
                  </a:lnTo>
                  <a:lnTo>
                    <a:pt x="1736" y="897"/>
                  </a:lnTo>
                  <a:lnTo>
                    <a:pt x="1753" y="881"/>
                  </a:lnTo>
                  <a:lnTo>
                    <a:pt x="1770" y="866"/>
                  </a:lnTo>
                  <a:lnTo>
                    <a:pt x="1788" y="853"/>
                  </a:lnTo>
                  <a:lnTo>
                    <a:pt x="1797" y="848"/>
                  </a:lnTo>
                  <a:lnTo>
                    <a:pt x="1807" y="842"/>
                  </a:lnTo>
                  <a:lnTo>
                    <a:pt x="1817" y="838"/>
                  </a:lnTo>
                  <a:lnTo>
                    <a:pt x="1827" y="833"/>
                  </a:lnTo>
                  <a:lnTo>
                    <a:pt x="1837" y="830"/>
                  </a:lnTo>
                  <a:lnTo>
                    <a:pt x="1847" y="828"/>
                  </a:lnTo>
                  <a:lnTo>
                    <a:pt x="1856" y="827"/>
                  </a:lnTo>
                  <a:lnTo>
                    <a:pt x="1866" y="826"/>
                  </a:lnTo>
                  <a:lnTo>
                    <a:pt x="1875" y="827"/>
                  </a:lnTo>
                  <a:lnTo>
                    <a:pt x="1885" y="828"/>
                  </a:lnTo>
                  <a:lnTo>
                    <a:pt x="1896" y="829"/>
                  </a:lnTo>
                  <a:lnTo>
                    <a:pt x="1905" y="832"/>
                  </a:lnTo>
                  <a:lnTo>
                    <a:pt x="1925" y="839"/>
                  </a:lnTo>
                  <a:lnTo>
                    <a:pt x="1945" y="846"/>
                  </a:lnTo>
                  <a:lnTo>
                    <a:pt x="1966" y="855"/>
                  </a:lnTo>
                  <a:lnTo>
                    <a:pt x="1986" y="865"/>
                  </a:lnTo>
                  <a:lnTo>
                    <a:pt x="2006" y="876"/>
                  </a:lnTo>
                  <a:lnTo>
                    <a:pt x="2028" y="886"/>
                  </a:lnTo>
                  <a:lnTo>
                    <a:pt x="2049" y="896"/>
                  </a:lnTo>
                  <a:lnTo>
                    <a:pt x="2070" y="906"/>
                  </a:lnTo>
                  <a:lnTo>
                    <a:pt x="2093" y="914"/>
                  </a:lnTo>
                  <a:lnTo>
                    <a:pt x="2115" y="920"/>
                  </a:lnTo>
                  <a:lnTo>
                    <a:pt x="2126" y="922"/>
                  </a:lnTo>
                  <a:lnTo>
                    <a:pt x="2137" y="924"/>
                  </a:lnTo>
                  <a:lnTo>
                    <a:pt x="2149" y="925"/>
                  </a:lnTo>
                  <a:lnTo>
                    <a:pt x="2161" y="925"/>
                  </a:lnTo>
                  <a:lnTo>
                    <a:pt x="2208" y="924"/>
                  </a:lnTo>
                  <a:lnTo>
                    <a:pt x="2254" y="922"/>
                  </a:lnTo>
                  <a:lnTo>
                    <a:pt x="2301" y="920"/>
                  </a:lnTo>
                  <a:lnTo>
                    <a:pt x="2347" y="918"/>
                  </a:lnTo>
                  <a:lnTo>
                    <a:pt x="2369" y="918"/>
                  </a:lnTo>
                  <a:lnTo>
                    <a:pt x="2392" y="918"/>
                  </a:lnTo>
                  <a:lnTo>
                    <a:pt x="2415" y="919"/>
                  </a:lnTo>
                  <a:lnTo>
                    <a:pt x="2436" y="921"/>
                  </a:lnTo>
                  <a:lnTo>
                    <a:pt x="2459" y="923"/>
                  </a:lnTo>
                  <a:lnTo>
                    <a:pt x="2480" y="926"/>
                  </a:lnTo>
                  <a:lnTo>
                    <a:pt x="2500" y="930"/>
                  </a:lnTo>
                  <a:lnTo>
                    <a:pt x="2521" y="936"/>
                  </a:lnTo>
                  <a:lnTo>
                    <a:pt x="2533" y="939"/>
                  </a:lnTo>
                  <a:lnTo>
                    <a:pt x="2545" y="943"/>
                  </a:lnTo>
                  <a:lnTo>
                    <a:pt x="2556" y="948"/>
                  </a:lnTo>
                  <a:lnTo>
                    <a:pt x="2568" y="953"/>
                  </a:lnTo>
                  <a:lnTo>
                    <a:pt x="2579" y="959"/>
                  </a:lnTo>
                  <a:lnTo>
                    <a:pt x="2591" y="967"/>
                  </a:lnTo>
                  <a:lnTo>
                    <a:pt x="2602" y="974"/>
                  </a:lnTo>
                  <a:lnTo>
                    <a:pt x="2613" y="982"/>
                  </a:lnTo>
                  <a:lnTo>
                    <a:pt x="2635" y="998"/>
                  </a:lnTo>
                  <a:lnTo>
                    <a:pt x="2657" y="1017"/>
                  </a:lnTo>
                  <a:lnTo>
                    <a:pt x="2678" y="1038"/>
                  </a:lnTo>
                  <a:lnTo>
                    <a:pt x="2698" y="1059"/>
                  </a:lnTo>
                  <a:lnTo>
                    <a:pt x="2699" y="1061"/>
                  </a:lnTo>
                  <a:lnTo>
                    <a:pt x="2700" y="1063"/>
                  </a:lnTo>
                  <a:lnTo>
                    <a:pt x="2701" y="1066"/>
                  </a:lnTo>
                  <a:lnTo>
                    <a:pt x="2700" y="1068"/>
                  </a:lnTo>
                  <a:lnTo>
                    <a:pt x="2699" y="1072"/>
                  </a:lnTo>
                  <a:lnTo>
                    <a:pt x="2696" y="1076"/>
                  </a:lnTo>
                  <a:lnTo>
                    <a:pt x="2692" y="1080"/>
                  </a:lnTo>
                  <a:lnTo>
                    <a:pt x="2688" y="1083"/>
                  </a:lnTo>
                  <a:lnTo>
                    <a:pt x="2684" y="1085"/>
                  </a:lnTo>
                  <a:lnTo>
                    <a:pt x="2682" y="1086"/>
                  </a:lnTo>
                  <a:lnTo>
                    <a:pt x="2627" y="1096"/>
                  </a:lnTo>
                  <a:lnTo>
                    <a:pt x="2573" y="1103"/>
                  </a:lnTo>
                  <a:lnTo>
                    <a:pt x="2521" y="1108"/>
                  </a:lnTo>
                  <a:lnTo>
                    <a:pt x="2467" y="1112"/>
                  </a:lnTo>
                  <a:lnTo>
                    <a:pt x="2414" y="1115"/>
                  </a:lnTo>
                  <a:lnTo>
                    <a:pt x="2361" y="1117"/>
                  </a:lnTo>
                  <a:lnTo>
                    <a:pt x="2308" y="1118"/>
                  </a:lnTo>
                  <a:lnTo>
                    <a:pt x="2255" y="1119"/>
                  </a:lnTo>
                  <a:lnTo>
                    <a:pt x="2202" y="1120"/>
                  </a:lnTo>
                  <a:lnTo>
                    <a:pt x="2151" y="1121"/>
                  </a:lnTo>
                  <a:lnTo>
                    <a:pt x="2098" y="1122"/>
                  </a:lnTo>
                  <a:lnTo>
                    <a:pt x="2045" y="1123"/>
                  </a:lnTo>
                  <a:lnTo>
                    <a:pt x="1992" y="1125"/>
                  </a:lnTo>
                  <a:lnTo>
                    <a:pt x="1939" y="1129"/>
                  </a:lnTo>
                  <a:lnTo>
                    <a:pt x="1886" y="1133"/>
                  </a:lnTo>
                  <a:lnTo>
                    <a:pt x="1833" y="1140"/>
                  </a:lnTo>
                  <a:lnTo>
                    <a:pt x="1817" y="1143"/>
                  </a:lnTo>
                  <a:lnTo>
                    <a:pt x="1803" y="1147"/>
                  </a:lnTo>
                  <a:lnTo>
                    <a:pt x="1789" y="1152"/>
                  </a:lnTo>
                  <a:lnTo>
                    <a:pt x="1774" y="1159"/>
                  </a:lnTo>
                  <a:lnTo>
                    <a:pt x="1745" y="1172"/>
                  </a:lnTo>
                  <a:lnTo>
                    <a:pt x="1718" y="1186"/>
                  </a:lnTo>
                  <a:lnTo>
                    <a:pt x="1689" y="1202"/>
                  </a:lnTo>
                  <a:lnTo>
                    <a:pt x="1661" y="1220"/>
                  </a:lnTo>
                  <a:lnTo>
                    <a:pt x="1631" y="1236"/>
                  </a:lnTo>
                  <a:lnTo>
                    <a:pt x="1602" y="1253"/>
                  </a:lnTo>
                  <a:lnTo>
                    <a:pt x="1595" y="1257"/>
                  </a:lnTo>
                  <a:lnTo>
                    <a:pt x="1589" y="1263"/>
                  </a:lnTo>
                  <a:lnTo>
                    <a:pt x="1585" y="1269"/>
                  </a:lnTo>
                  <a:lnTo>
                    <a:pt x="1581" y="1276"/>
                  </a:lnTo>
                  <a:lnTo>
                    <a:pt x="1577" y="1283"/>
                  </a:lnTo>
                  <a:lnTo>
                    <a:pt x="1573" y="1289"/>
                  </a:lnTo>
                  <a:lnTo>
                    <a:pt x="1569" y="1293"/>
                  </a:lnTo>
                  <a:lnTo>
                    <a:pt x="1564" y="1296"/>
                  </a:lnTo>
                  <a:lnTo>
                    <a:pt x="1539" y="1307"/>
                  </a:lnTo>
                  <a:lnTo>
                    <a:pt x="1515" y="1319"/>
                  </a:lnTo>
                  <a:lnTo>
                    <a:pt x="1492" y="1333"/>
                  </a:lnTo>
                  <a:lnTo>
                    <a:pt x="1470" y="1349"/>
                  </a:lnTo>
                  <a:lnTo>
                    <a:pt x="1448" y="1366"/>
                  </a:lnTo>
                  <a:lnTo>
                    <a:pt x="1428" y="1384"/>
                  </a:lnTo>
                  <a:lnTo>
                    <a:pt x="1409" y="1403"/>
                  </a:lnTo>
                  <a:lnTo>
                    <a:pt x="1392" y="1424"/>
                  </a:lnTo>
                  <a:lnTo>
                    <a:pt x="1375" y="1444"/>
                  </a:lnTo>
                  <a:lnTo>
                    <a:pt x="1361" y="1466"/>
                  </a:lnTo>
                  <a:lnTo>
                    <a:pt x="1348" y="1489"/>
                  </a:lnTo>
                  <a:lnTo>
                    <a:pt x="1337" y="1512"/>
                  </a:lnTo>
                  <a:lnTo>
                    <a:pt x="1327" y="1536"/>
                  </a:lnTo>
                  <a:lnTo>
                    <a:pt x="1320" y="1559"/>
                  </a:lnTo>
                  <a:lnTo>
                    <a:pt x="1317" y="1571"/>
                  </a:lnTo>
                  <a:lnTo>
                    <a:pt x="1314" y="1583"/>
                  </a:lnTo>
                  <a:lnTo>
                    <a:pt x="1313" y="1595"/>
                  </a:lnTo>
                  <a:lnTo>
                    <a:pt x="1311" y="1608"/>
                  </a:lnTo>
                  <a:lnTo>
                    <a:pt x="1312" y="1614"/>
                  </a:lnTo>
                  <a:lnTo>
                    <a:pt x="1314" y="1620"/>
                  </a:lnTo>
                  <a:lnTo>
                    <a:pt x="1318" y="1627"/>
                  </a:lnTo>
                  <a:lnTo>
                    <a:pt x="1322" y="1634"/>
                  </a:lnTo>
                  <a:lnTo>
                    <a:pt x="1335" y="1650"/>
                  </a:lnTo>
                  <a:lnTo>
                    <a:pt x="1349" y="1667"/>
                  </a:lnTo>
                  <a:lnTo>
                    <a:pt x="1364" y="1684"/>
                  </a:lnTo>
                  <a:lnTo>
                    <a:pt x="1379" y="1702"/>
                  </a:lnTo>
                  <a:lnTo>
                    <a:pt x="1386" y="1712"/>
                  </a:lnTo>
                  <a:lnTo>
                    <a:pt x="1393" y="1721"/>
                  </a:lnTo>
                  <a:lnTo>
                    <a:pt x="1399" y="1732"/>
                  </a:lnTo>
                  <a:lnTo>
                    <a:pt x="1403" y="1742"/>
                  </a:lnTo>
                  <a:lnTo>
                    <a:pt x="1405" y="1747"/>
                  </a:lnTo>
                  <a:lnTo>
                    <a:pt x="1405" y="1750"/>
                  </a:lnTo>
                  <a:lnTo>
                    <a:pt x="1404" y="1754"/>
                  </a:lnTo>
                  <a:lnTo>
                    <a:pt x="1403" y="1757"/>
                  </a:lnTo>
                  <a:lnTo>
                    <a:pt x="1398" y="1762"/>
                  </a:lnTo>
                  <a:lnTo>
                    <a:pt x="1390" y="1766"/>
                  </a:lnTo>
                  <a:lnTo>
                    <a:pt x="1383" y="1770"/>
                  </a:lnTo>
                  <a:lnTo>
                    <a:pt x="1377" y="1775"/>
                  </a:lnTo>
                  <a:lnTo>
                    <a:pt x="1374" y="1778"/>
                  </a:lnTo>
                  <a:lnTo>
                    <a:pt x="1372" y="1781"/>
                  </a:lnTo>
                  <a:lnTo>
                    <a:pt x="1371" y="1785"/>
                  </a:lnTo>
                  <a:lnTo>
                    <a:pt x="1370" y="1790"/>
                  </a:lnTo>
                  <a:lnTo>
                    <a:pt x="1350" y="1784"/>
                  </a:lnTo>
                  <a:lnTo>
                    <a:pt x="1330" y="1780"/>
                  </a:lnTo>
                  <a:lnTo>
                    <a:pt x="1309" y="1776"/>
                  </a:lnTo>
                  <a:lnTo>
                    <a:pt x="1289" y="1774"/>
                  </a:lnTo>
                  <a:lnTo>
                    <a:pt x="1269" y="1772"/>
                  </a:lnTo>
                  <a:lnTo>
                    <a:pt x="1249" y="1771"/>
                  </a:lnTo>
                  <a:lnTo>
                    <a:pt x="1229" y="1772"/>
                  </a:lnTo>
                  <a:lnTo>
                    <a:pt x="1210" y="1773"/>
                  </a:lnTo>
                  <a:lnTo>
                    <a:pt x="1190" y="1775"/>
                  </a:lnTo>
                  <a:lnTo>
                    <a:pt x="1171" y="1778"/>
                  </a:lnTo>
                  <a:lnTo>
                    <a:pt x="1152" y="1781"/>
                  </a:lnTo>
                  <a:lnTo>
                    <a:pt x="1132" y="1786"/>
                  </a:lnTo>
                  <a:lnTo>
                    <a:pt x="1114" y="1792"/>
                  </a:lnTo>
                  <a:lnTo>
                    <a:pt x="1096" y="1798"/>
                  </a:lnTo>
                  <a:lnTo>
                    <a:pt x="1078" y="1804"/>
                  </a:lnTo>
                  <a:lnTo>
                    <a:pt x="1059" y="1812"/>
                  </a:lnTo>
                  <a:lnTo>
                    <a:pt x="1042" y="1820"/>
                  </a:lnTo>
                  <a:lnTo>
                    <a:pt x="1025" y="1828"/>
                  </a:lnTo>
                  <a:lnTo>
                    <a:pt x="1007" y="1838"/>
                  </a:lnTo>
                  <a:lnTo>
                    <a:pt x="991" y="1848"/>
                  </a:lnTo>
                  <a:lnTo>
                    <a:pt x="975" y="1859"/>
                  </a:lnTo>
                  <a:lnTo>
                    <a:pt x="959" y="1870"/>
                  </a:lnTo>
                  <a:lnTo>
                    <a:pt x="942" y="1882"/>
                  </a:lnTo>
                  <a:lnTo>
                    <a:pt x="927" y="1894"/>
                  </a:lnTo>
                  <a:lnTo>
                    <a:pt x="912" y="1907"/>
                  </a:lnTo>
                  <a:lnTo>
                    <a:pt x="898" y="1921"/>
                  </a:lnTo>
                  <a:lnTo>
                    <a:pt x="882" y="1935"/>
                  </a:lnTo>
                  <a:lnTo>
                    <a:pt x="869" y="1949"/>
                  </a:lnTo>
                  <a:lnTo>
                    <a:pt x="855" y="1963"/>
                  </a:lnTo>
                  <a:lnTo>
                    <a:pt x="842" y="1978"/>
                  </a:lnTo>
                  <a:lnTo>
                    <a:pt x="830" y="1995"/>
                  </a:lnTo>
                  <a:lnTo>
                    <a:pt x="817" y="2010"/>
                  </a:lnTo>
                  <a:lnTo>
                    <a:pt x="799" y="2035"/>
                  </a:lnTo>
                  <a:lnTo>
                    <a:pt x="780" y="2061"/>
                  </a:lnTo>
                  <a:lnTo>
                    <a:pt x="770" y="2074"/>
                  </a:lnTo>
                  <a:lnTo>
                    <a:pt x="759" y="2086"/>
                  </a:lnTo>
                  <a:lnTo>
                    <a:pt x="748" y="2097"/>
                  </a:lnTo>
                  <a:lnTo>
                    <a:pt x="737" y="2109"/>
                  </a:lnTo>
                  <a:lnTo>
                    <a:pt x="726" y="2119"/>
                  </a:lnTo>
                  <a:lnTo>
                    <a:pt x="714" y="2128"/>
                  </a:lnTo>
                  <a:lnTo>
                    <a:pt x="700" y="2135"/>
                  </a:lnTo>
                  <a:lnTo>
                    <a:pt x="688" y="2142"/>
                  </a:lnTo>
                  <a:lnTo>
                    <a:pt x="674" y="2147"/>
                  </a:lnTo>
                  <a:lnTo>
                    <a:pt x="660" y="2150"/>
                  </a:lnTo>
                  <a:lnTo>
                    <a:pt x="653" y="2150"/>
                  </a:lnTo>
                  <a:lnTo>
                    <a:pt x="645" y="2151"/>
                  </a:lnTo>
                  <a:lnTo>
                    <a:pt x="636" y="2151"/>
                  </a:lnTo>
                  <a:lnTo>
                    <a:pt x="629" y="2150"/>
                  </a:lnTo>
                  <a:lnTo>
                    <a:pt x="621" y="2149"/>
                  </a:lnTo>
                  <a:lnTo>
                    <a:pt x="612" y="2146"/>
                  </a:lnTo>
                  <a:lnTo>
                    <a:pt x="604" y="2141"/>
                  </a:lnTo>
                  <a:lnTo>
                    <a:pt x="597" y="2136"/>
                  </a:lnTo>
                  <a:lnTo>
                    <a:pt x="591" y="2131"/>
                  </a:lnTo>
                  <a:lnTo>
                    <a:pt x="586" y="2125"/>
                  </a:lnTo>
                  <a:lnTo>
                    <a:pt x="582" y="2121"/>
                  </a:lnTo>
                  <a:lnTo>
                    <a:pt x="581" y="2118"/>
                  </a:lnTo>
                  <a:lnTo>
                    <a:pt x="587" y="2088"/>
                  </a:lnTo>
                  <a:lnTo>
                    <a:pt x="591" y="2059"/>
                  </a:lnTo>
                  <a:lnTo>
                    <a:pt x="594" y="2029"/>
                  </a:lnTo>
                  <a:lnTo>
                    <a:pt x="595" y="2001"/>
                  </a:lnTo>
                  <a:lnTo>
                    <a:pt x="595" y="1972"/>
                  </a:lnTo>
                  <a:lnTo>
                    <a:pt x="594" y="1944"/>
                  </a:lnTo>
                  <a:lnTo>
                    <a:pt x="592" y="1917"/>
                  </a:lnTo>
                  <a:lnTo>
                    <a:pt x="588" y="1889"/>
                  </a:lnTo>
                  <a:lnTo>
                    <a:pt x="584" y="1862"/>
                  </a:lnTo>
                  <a:lnTo>
                    <a:pt x="579" y="1834"/>
                  </a:lnTo>
                  <a:lnTo>
                    <a:pt x="573" y="1807"/>
                  </a:lnTo>
                  <a:lnTo>
                    <a:pt x="567" y="1780"/>
                  </a:lnTo>
                  <a:lnTo>
                    <a:pt x="555" y="1727"/>
                  </a:lnTo>
                  <a:lnTo>
                    <a:pt x="543" y="1672"/>
                  </a:lnTo>
                  <a:lnTo>
                    <a:pt x="538" y="1651"/>
                  </a:lnTo>
                  <a:lnTo>
                    <a:pt x="533" y="1631"/>
                  </a:lnTo>
                  <a:lnTo>
                    <a:pt x="526" y="1611"/>
                  </a:lnTo>
                  <a:lnTo>
                    <a:pt x="518" y="1591"/>
                  </a:lnTo>
                  <a:lnTo>
                    <a:pt x="500" y="1554"/>
                  </a:lnTo>
                  <a:lnTo>
                    <a:pt x="481" y="1516"/>
                  </a:lnTo>
                  <a:lnTo>
                    <a:pt x="461" y="1480"/>
                  </a:lnTo>
                  <a:lnTo>
                    <a:pt x="442" y="1443"/>
                  </a:lnTo>
                  <a:lnTo>
                    <a:pt x="434" y="1424"/>
                  </a:lnTo>
                  <a:lnTo>
                    <a:pt x="426" y="1404"/>
                  </a:lnTo>
                  <a:lnTo>
                    <a:pt x="420" y="1385"/>
                  </a:lnTo>
                  <a:lnTo>
                    <a:pt x="414" y="1366"/>
                  </a:lnTo>
                  <a:lnTo>
                    <a:pt x="410" y="1352"/>
                  </a:lnTo>
                  <a:lnTo>
                    <a:pt x="406" y="1339"/>
                  </a:lnTo>
                  <a:lnTo>
                    <a:pt x="401" y="1328"/>
                  </a:lnTo>
                  <a:lnTo>
                    <a:pt x="396" y="1319"/>
                  </a:lnTo>
                  <a:lnTo>
                    <a:pt x="390" y="1311"/>
                  </a:lnTo>
                  <a:lnTo>
                    <a:pt x="383" y="1305"/>
                  </a:lnTo>
                  <a:lnTo>
                    <a:pt x="377" y="1299"/>
                  </a:lnTo>
                  <a:lnTo>
                    <a:pt x="370" y="1295"/>
                  </a:lnTo>
                  <a:lnTo>
                    <a:pt x="362" y="1292"/>
                  </a:lnTo>
                  <a:lnTo>
                    <a:pt x="355" y="1290"/>
                  </a:lnTo>
                  <a:lnTo>
                    <a:pt x="347" y="1288"/>
                  </a:lnTo>
                  <a:lnTo>
                    <a:pt x="339" y="1288"/>
                  </a:lnTo>
                  <a:lnTo>
                    <a:pt x="330" y="1289"/>
                  </a:lnTo>
                  <a:lnTo>
                    <a:pt x="321" y="1290"/>
                  </a:lnTo>
                  <a:lnTo>
                    <a:pt x="312" y="1292"/>
                  </a:lnTo>
                  <a:lnTo>
                    <a:pt x="303" y="1295"/>
                  </a:lnTo>
                  <a:lnTo>
                    <a:pt x="285" y="1302"/>
                  </a:lnTo>
                  <a:lnTo>
                    <a:pt x="266" y="1311"/>
                  </a:lnTo>
                  <a:lnTo>
                    <a:pt x="246" y="1321"/>
                  </a:lnTo>
                  <a:lnTo>
                    <a:pt x="227" y="1332"/>
                  </a:lnTo>
                  <a:lnTo>
                    <a:pt x="190" y="1356"/>
                  </a:lnTo>
                  <a:lnTo>
                    <a:pt x="156" y="1376"/>
                  </a:lnTo>
                  <a:lnTo>
                    <a:pt x="146" y="1381"/>
                  </a:lnTo>
                  <a:lnTo>
                    <a:pt x="135" y="1383"/>
                  </a:lnTo>
                  <a:lnTo>
                    <a:pt x="124" y="1385"/>
                  </a:lnTo>
                  <a:lnTo>
                    <a:pt x="114" y="1385"/>
                  </a:lnTo>
                  <a:lnTo>
                    <a:pt x="103" y="1384"/>
                  </a:lnTo>
                  <a:lnTo>
                    <a:pt x="94" y="1382"/>
                  </a:lnTo>
                  <a:lnTo>
                    <a:pt x="84" y="1379"/>
                  </a:lnTo>
                  <a:lnTo>
                    <a:pt x="76" y="1375"/>
                  </a:lnTo>
                  <a:lnTo>
                    <a:pt x="68" y="1370"/>
                  </a:lnTo>
                  <a:lnTo>
                    <a:pt x="61" y="1364"/>
                  </a:lnTo>
                  <a:lnTo>
                    <a:pt x="56" y="1358"/>
                  </a:lnTo>
                  <a:lnTo>
                    <a:pt x="53" y="1351"/>
                  </a:lnTo>
                  <a:lnTo>
                    <a:pt x="52" y="1342"/>
                  </a:lnTo>
                  <a:lnTo>
                    <a:pt x="52" y="1334"/>
                  </a:lnTo>
                  <a:lnTo>
                    <a:pt x="53" y="1330"/>
                  </a:lnTo>
                  <a:lnTo>
                    <a:pt x="54" y="1326"/>
                  </a:lnTo>
                  <a:lnTo>
                    <a:pt x="56" y="1322"/>
                  </a:lnTo>
                  <a:lnTo>
                    <a:pt x="59" y="1317"/>
                  </a:lnTo>
                  <a:lnTo>
                    <a:pt x="89" y="1265"/>
                  </a:lnTo>
                  <a:lnTo>
                    <a:pt x="117" y="1218"/>
                  </a:lnTo>
                  <a:lnTo>
                    <a:pt x="143" y="1172"/>
                  </a:lnTo>
                  <a:lnTo>
                    <a:pt x="166" y="1128"/>
                  </a:lnTo>
                  <a:lnTo>
                    <a:pt x="176" y="1106"/>
                  </a:lnTo>
                  <a:lnTo>
                    <a:pt x="186" y="1083"/>
                  </a:lnTo>
                  <a:lnTo>
                    <a:pt x="194" y="1060"/>
                  </a:lnTo>
                  <a:lnTo>
                    <a:pt x="203" y="1036"/>
                  </a:lnTo>
                  <a:lnTo>
                    <a:pt x="209" y="1011"/>
                  </a:lnTo>
                  <a:lnTo>
                    <a:pt x="214" y="986"/>
                  </a:lnTo>
                  <a:lnTo>
                    <a:pt x="218" y="958"/>
                  </a:lnTo>
                  <a:lnTo>
                    <a:pt x="221" y="930"/>
                  </a:lnTo>
                  <a:lnTo>
                    <a:pt x="221" y="903"/>
                  </a:lnTo>
                  <a:lnTo>
                    <a:pt x="222" y="875"/>
                  </a:lnTo>
                  <a:lnTo>
                    <a:pt x="221" y="849"/>
                  </a:lnTo>
                  <a:lnTo>
                    <a:pt x="220" y="822"/>
                  </a:lnTo>
                  <a:lnTo>
                    <a:pt x="219" y="796"/>
                  </a:lnTo>
                  <a:lnTo>
                    <a:pt x="216" y="769"/>
                  </a:lnTo>
                  <a:lnTo>
                    <a:pt x="213" y="742"/>
                  </a:lnTo>
                  <a:lnTo>
                    <a:pt x="210" y="716"/>
                  </a:lnTo>
                  <a:lnTo>
                    <a:pt x="205" y="688"/>
                  </a:lnTo>
                  <a:lnTo>
                    <a:pt x="198" y="660"/>
                  </a:lnTo>
                  <a:lnTo>
                    <a:pt x="192" y="631"/>
                  </a:lnTo>
                  <a:lnTo>
                    <a:pt x="185" y="601"/>
                  </a:lnTo>
                  <a:lnTo>
                    <a:pt x="177" y="569"/>
                  </a:lnTo>
                  <a:lnTo>
                    <a:pt x="167" y="538"/>
                  </a:lnTo>
                  <a:lnTo>
                    <a:pt x="157" y="503"/>
                  </a:lnTo>
                  <a:lnTo>
                    <a:pt x="146" y="468"/>
                  </a:lnTo>
                  <a:lnTo>
                    <a:pt x="143" y="465"/>
                  </a:lnTo>
                  <a:lnTo>
                    <a:pt x="140" y="462"/>
                  </a:lnTo>
                  <a:lnTo>
                    <a:pt x="135" y="460"/>
                  </a:lnTo>
                  <a:lnTo>
                    <a:pt x="130" y="458"/>
                  </a:lnTo>
                  <a:lnTo>
                    <a:pt x="119" y="454"/>
                  </a:lnTo>
                  <a:lnTo>
                    <a:pt x="106" y="453"/>
                  </a:lnTo>
                  <a:lnTo>
                    <a:pt x="93" y="452"/>
                  </a:lnTo>
                  <a:lnTo>
                    <a:pt x="81" y="451"/>
                  </a:lnTo>
                  <a:lnTo>
                    <a:pt x="68" y="449"/>
                  </a:lnTo>
                  <a:lnTo>
                    <a:pt x="59" y="446"/>
                  </a:lnTo>
                  <a:lnTo>
                    <a:pt x="50" y="440"/>
                  </a:lnTo>
                  <a:lnTo>
                    <a:pt x="42" y="434"/>
                  </a:lnTo>
                  <a:lnTo>
                    <a:pt x="35" y="427"/>
                  </a:lnTo>
                  <a:lnTo>
                    <a:pt x="28" y="420"/>
                  </a:lnTo>
                  <a:lnTo>
                    <a:pt x="22" y="412"/>
                  </a:lnTo>
                  <a:lnTo>
                    <a:pt x="16" y="405"/>
                  </a:lnTo>
                  <a:lnTo>
                    <a:pt x="10" y="397"/>
                  </a:lnTo>
                  <a:lnTo>
                    <a:pt x="7" y="388"/>
                  </a:lnTo>
                  <a:lnTo>
                    <a:pt x="3" y="380"/>
                  </a:lnTo>
                  <a:lnTo>
                    <a:pt x="1" y="371"/>
                  </a:lnTo>
                  <a:lnTo>
                    <a:pt x="0" y="363"/>
                  </a:lnTo>
                  <a:lnTo>
                    <a:pt x="0" y="354"/>
                  </a:lnTo>
                  <a:lnTo>
                    <a:pt x="1" y="345"/>
                  </a:lnTo>
                  <a:lnTo>
                    <a:pt x="3" y="336"/>
                  </a:lnTo>
                  <a:lnTo>
                    <a:pt x="6" y="326"/>
                  </a:lnTo>
                  <a:lnTo>
                    <a:pt x="12" y="317"/>
                  </a:lnTo>
                  <a:lnTo>
                    <a:pt x="16" y="309"/>
                  </a:lnTo>
                  <a:lnTo>
                    <a:pt x="21" y="302"/>
                  </a:lnTo>
                  <a:lnTo>
                    <a:pt x="28" y="295"/>
                  </a:lnTo>
                  <a:lnTo>
                    <a:pt x="35" y="289"/>
                  </a:lnTo>
                  <a:lnTo>
                    <a:pt x="50" y="279"/>
                  </a:lnTo>
                  <a:lnTo>
                    <a:pt x="66" y="270"/>
                  </a:lnTo>
                  <a:lnTo>
                    <a:pt x="83" y="261"/>
                  </a:lnTo>
                  <a:lnTo>
                    <a:pt x="98" y="252"/>
                  </a:lnTo>
                  <a:lnTo>
                    <a:pt x="104" y="246"/>
                  </a:lnTo>
                  <a:lnTo>
                    <a:pt x="110" y="241"/>
                  </a:lnTo>
                  <a:lnTo>
                    <a:pt x="115" y="234"/>
                  </a:lnTo>
                  <a:lnTo>
                    <a:pt x="118" y="226"/>
                  </a:lnTo>
                  <a:lnTo>
                    <a:pt x="125" y="208"/>
                  </a:lnTo>
                  <a:lnTo>
                    <a:pt x="131" y="187"/>
                  </a:lnTo>
                  <a:lnTo>
                    <a:pt x="136" y="167"/>
                  </a:lnTo>
                  <a:lnTo>
                    <a:pt x="142" y="147"/>
                  </a:lnTo>
                  <a:lnTo>
                    <a:pt x="148" y="126"/>
                  </a:lnTo>
                  <a:lnTo>
                    <a:pt x="156" y="106"/>
                  </a:lnTo>
                  <a:lnTo>
                    <a:pt x="160" y="97"/>
                  </a:lnTo>
                  <a:lnTo>
                    <a:pt x="165" y="88"/>
                  </a:lnTo>
                  <a:lnTo>
                    <a:pt x="171" y="79"/>
                  </a:lnTo>
                  <a:lnTo>
                    <a:pt x="177" y="70"/>
                  </a:lnTo>
                  <a:lnTo>
                    <a:pt x="188" y="64"/>
                  </a:lnTo>
                  <a:lnTo>
                    <a:pt x="202" y="57"/>
                  </a:lnTo>
                  <a:lnTo>
                    <a:pt x="215" y="51"/>
                  </a:lnTo>
                  <a:lnTo>
                    <a:pt x="229" y="46"/>
                  </a:lnTo>
                  <a:lnTo>
                    <a:pt x="236" y="45"/>
                  </a:lnTo>
                  <a:lnTo>
                    <a:pt x="242" y="43"/>
                  </a:lnTo>
                  <a:lnTo>
                    <a:pt x="249" y="43"/>
                  </a:lnTo>
                  <a:lnTo>
                    <a:pt x="256" y="43"/>
                  </a:lnTo>
                  <a:lnTo>
                    <a:pt x="263" y="45"/>
                  </a:lnTo>
                  <a:lnTo>
                    <a:pt x="269" y="47"/>
                  </a:lnTo>
                  <a:lnTo>
                    <a:pt x="275" y="50"/>
                  </a:lnTo>
                  <a:lnTo>
                    <a:pt x="280" y="54"/>
                  </a:lnTo>
                  <a:lnTo>
                    <a:pt x="291" y="63"/>
                  </a:lnTo>
                  <a:lnTo>
                    <a:pt x="302" y="70"/>
                  </a:lnTo>
                  <a:lnTo>
                    <a:pt x="314" y="77"/>
                  </a:lnTo>
                  <a:lnTo>
                    <a:pt x="326" y="82"/>
                  </a:lnTo>
                  <a:lnTo>
                    <a:pt x="337" y="86"/>
                  </a:lnTo>
                  <a:lnTo>
                    <a:pt x="347" y="89"/>
                  </a:lnTo>
                  <a:lnTo>
                    <a:pt x="358" y="90"/>
                  </a:lnTo>
                  <a:lnTo>
                    <a:pt x="369" y="91"/>
                  </a:lnTo>
                  <a:lnTo>
                    <a:pt x="379" y="91"/>
                  </a:lnTo>
                  <a:lnTo>
                    <a:pt x="391" y="90"/>
                  </a:lnTo>
                  <a:lnTo>
                    <a:pt x="402" y="88"/>
                  </a:lnTo>
                  <a:lnTo>
                    <a:pt x="412" y="85"/>
                  </a:lnTo>
                  <a:lnTo>
                    <a:pt x="433" y="79"/>
                  </a:lnTo>
                  <a:lnTo>
                    <a:pt x="455" y="69"/>
                  </a:lnTo>
                  <a:lnTo>
                    <a:pt x="496" y="49"/>
                  </a:lnTo>
                  <a:lnTo>
                    <a:pt x="540" y="28"/>
                  </a:lnTo>
                  <a:lnTo>
                    <a:pt x="561" y="19"/>
                  </a:lnTo>
                  <a:lnTo>
                    <a:pt x="584" y="11"/>
                  </a:lnTo>
                  <a:lnTo>
                    <a:pt x="595" y="7"/>
                  </a:lnTo>
                  <a:lnTo>
                    <a:pt x="606" y="4"/>
                  </a:lnTo>
                  <a:lnTo>
                    <a:pt x="617" y="2"/>
                  </a:lnTo>
                  <a:lnTo>
                    <a:pt x="629" y="0"/>
                  </a:lnTo>
                  <a:lnTo>
                    <a:pt x="639" y="1"/>
                  </a:lnTo>
                  <a:lnTo>
                    <a:pt x="647" y="4"/>
                  </a:lnTo>
                  <a:lnTo>
                    <a:pt x="654" y="7"/>
                  </a:lnTo>
                  <a:lnTo>
                    <a:pt x="661" y="14"/>
                  </a:lnTo>
                  <a:lnTo>
                    <a:pt x="666" y="20"/>
                  </a:lnTo>
                  <a:lnTo>
                    <a:pt x="670" y="27"/>
                  </a:lnTo>
                  <a:lnTo>
                    <a:pt x="673" y="35"/>
                  </a:lnTo>
                  <a:lnTo>
                    <a:pt x="675" y="44"/>
                  </a:lnTo>
                  <a:lnTo>
                    <a:pt x="677" y="53"/>
                  </a:lnTo>
                  <a:lnTo>
                    <a:pt x="677" y="62"/>
                  </a:lnTo>
                  <a:lnTo>
                    <a:pt x="676" y="72"/>
                  </a:lnTo>
                  <a:lnTo>
                    <a:pt x="675" y="83"/>
                  </a:lnTo>
                  <a:lnTo>
                    <a:pt x="673" y="92"/>
                  </a:lnTo>
                  <a:lnTo>
                    <a:pt x="670" y="102"/>
                  </a:lnTo>
                  <a:lnTo>
                    <a:pt x="666" y="110"/>
                  </a:lnTo>
                  <a:lnTo>
                    <a:pt x="661" y="119"/>
                  </a:lnTo>
                  <a:lnTo>
                    <a:pt x="657" y="124"/>
                  </a:lnTo>
                  <a:lnTo>
                    <a:pt x="653" y="129"/>
                  </a:lnTo>
                  <a:lnTo>
                    <a:pt x="648" y="133"/>
                  </a:lnTo>
                  <a:lnTo>
                    <a:pt x="642" y="136"/>
                  </a:lnTo>
                  <a:lnTo>
                    <a:pt x="630" y="142"/>
                  </a:lnTo>
                  <a:lnTo>
                    <a:pt x="618" y="146"/>
                  </a:lnTo>
                  <a:close/>
                </a:path>
              </a:pathLst>
            </a:custGeom>
            <a:solidFill>
              <a:srgbClr val="A6A6A6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1" name="Freeform 161"/>
            <p:cNvSpPr>
              <a:spLocks noChangeArrowheads="1"/>
            </p:cNvSpPr>
            <p:nvPr/>
          </p:nvSpPr>
          <p:spPr bwMode="auto">
            <a:xfrm>
              <a:off x="314" y="470"/>
              <a:ext cx="62" cy="44"/>
            </a:xfrm>
            <a:custGeom>
              <a:avLst/>
              <a:gdLst>
                <a:gd name="T0" fmla="*/ 0 w 991"/>
                <a:gd name="T1" fmla="*/ 0 h 708"/>
                <a:gd name="T2" fmla="*/ 0 w 991"/>
                <a:gd name="T3" fmla="*/ 0 h 708"/>
                <a:gd name="T4" fmla="*/ 0 w 991"/>
                <a:gd name="T5" fmla="*/ 0 h 708"/>
                <a:gd name="T6" fmla="*/ 0 w 991"/>
                <a:gd name="T7" fmla="*/ 0 h 708"/>
                <a:gd name="T8" fmla="*/ 0 w 991"/>
                <a:gd name="T9" fmla="*/ 0 h 708"/>
                <a:gd name="T10" fmla="*/ 0 w 991"/>
                <a:gd name="T11" fmla="*/ 0 h 708"/>
                <a:gd name="T12" fmla="*/ 0 w 991"/>
                <a:gd name="T13" fmla="*/ 0 h 708"/>
                <a:gd name="T14" fmla="*/ 0 w 991"/>
                <a:gd name="T15" fmla="*/ 0 h 708"/>
                <a:gd name="T16" fmla="*/ 0 w 991"/>
                <a:gd name="T17" fmla="*/ 0 h 708"/>
                <a:gd name="T18" fmla="*/ 0 w 991"/>
                <a:gd name="T19" fmla="*/ 0 h 708"/>
                <a:gd name="T20" fmla="*/ 0 w 991"/>
                <a:gd name="T21" fmla="*/ 0 h 708"/>
                <a:gd name="T22" fmla="*/ 0 w 991"/>
                <a:gd name="T23" fmla="*/ 0 h 708"/>
                <a:gd name="T24" fmla="*/ 0 w 991"/>
                <a:gd name="T25" fmla="*/ 0 h 708"/>
                <a:gd name="T26" fmla="*/ 0 w 991"/>
                <a:gd name="T27" fmla="*/ 0 h 708"/>
                <a:gd name="T28" fmla="*/ 0 w 991"/>
                <a:gd name="T29" fmla="*/ 0 h 708"/>
                <a:gd name="T30" fmla="*/ 0 w 991"/>
                <a:gd name="T31" fmla="*/ 0 h 708"/>
                <a:gd name="T32" fmla="*/ 0 w 991"/>
                <a:gd name="T33" fmla="*/ 0 h 708"/>
                <a:gd name="T34" fmla="*/ 0 w 991"/>
                <a:gd name="T35" fmla="*/ 0 h 708"/>
                <a:gd name="T36" fmla="*/ 0 w 991"/>
                <a:gd name="T37" fmla="*/ 0 h 708"/>
                <a:gd name="T38" fmla="*/ 0 w 991"/>
                <a:gd name="T39" fmla="*/ 0 h 708"/>
                <a:gd name="T40" fmla="*/ 0 w 991"/>
                <a:gd name="T41" fmla="*/ 0 h 708"/>
                <a:gd name="T42" fmla="*/ 0 w 991"/>
                <a:gd name="T43" fmla="*/ 0 h 708"/>
                <a:gd name="T44" fmla="*/ 0 w 991"/>
                <a:gd name="T45" fmla="*/ 0 h 708"/>
                <a:gd name="T46" fmla="*/ 0 w 991"/>
                <a:gd name="T47" fmla="*/ 0 h 708"/>
                <a:gd name="T48" fmla="*/ 0 w 991"/>
                <a:gd name="T49" fmla="*/ 0 h 708"/>
                <a:gd name="T50" fmla="*/ 0 w 991"/>
                <a:gd name="T51" fmla="*/ 0 h 708"/>
                <a:gd name="T52" fmla="*/ 0 w 991"/>
                <a:gd name="T53" fmla="*/ 0 h 708"/>
                <a:gd name="T54" fmla="*/ 0 w 991"/>
                <a:gd name="T55" fmla="*/ 0 h 708"/>
                <a:gd name="T56" fmla="*/ 0 w 991"/>
                <a:gd name="T57" fmla="*/ 0 h 708"/>
                <a:gd name="T58" fmla="*/ 0 w 991"/>
                <a:gd name="T59" fmla="*/ 0 h 708"/>
                <a:gd name="T60" fmla="*/ 0 w 991"/>
                <a:gd name="T61" fmla="*/ 0 h 708"/>
                <a:gd name="T62" fmla="*/ 0 w 991"/>
                <a:gd name="T63" fmla="*/ 0 h 708"/>
                <a:gd name="T64" fmla="*/ 0 w 991"/>
                <a:gd name="T65" fmla="*/ 0 h 708"/>
                <a:gd name="T66" fmla="*/ 0 w 991"/>
                <a:gd name="T67" fmla="*/ 0 h 708"/>
                <a:gd name="T68" fmla="*/ 0 w 991"/>
                <a:gd name="T69" fmla="*/ 0 h 708"/>
                <a:gd name="T70" fmla="*/ 0 w 991"/>
                <a:gd name="T71" fmla="*/ 0 h 708"/>
                <a:gd name="T72" fmla="*/ 0 w 991"/>
                <a:gd name="T73" fmla="*/ 0 h 708"/>
                <a:gd name="T74" fmla="*/ 0 w 991"/>
                <a:gd name="T75" fmla="*/ 0 h 708"/>
                <a:gd name="T76" fmla="*/ 0 w 991"/>
                <a:gd name="T77" fmla="*/ 0 h 708"/>
                <a:gd name="T78" fmla="*/ 0 w 991"/>
                <a:gd name="T79" fmla="*/ 0 h 708"/>
                <a:gd name="T80" fmla="*/ 0 w 991"/>
                <a:gd name="T81" fmla="*/ 0 h 708"/>
                <a:gd name="T82" fmla="*/ 0 w 991"/>
                <a:gd name="T83" fmla="*/ 0 h 708"/>
                <a:gd name="T84" fmla="*/ 0 w 991"/>
                <a:gd name="T85" fmla="*/ 0 h 708"/>
                <a:gd name="T86" fmla="*/ 0 w 991"/>
                <a:gd name="T87" fmla="*/ 0 h 708"/>
                <a:gd name="T88" fmla="*/ 0 w 991"/>
                <a:gd name="T89" fmla="*/ 0 h 708"/>
                <a:gd name="T90" fmla="*/ 0 w 991"/>
                <a:gd name="T91" fmla="*/ 0 h 708"/>
                <a:gd name="T92" fmla="*/ 0 w 991"/>
                <a:gd name="T93" fmla="*/ 0 h 708"/>
                <a:gd name="T94" fmla="*/ 0 w 991"/>
                <a:gd name="T95" fmla="*/ 0 h 708"/>
                <a:gd name="T96" fmla="*/ 0 w 991"/>
                <a:gd name="T97" fmla="*/ 0 h 708"/>
                <a:gd name="T98" fmla="*/ 0 w 991"/>
                <a:gd name="T99" fmla="*/ 0 h 708"/>
                <a:gd name="T100" fmla="*/ 0 w 991"/>
                <a:gd name="T101" fmla="*/ 0 h 708"/>
                <a:gd name="T102" fmla="*/ 0 w 991"/>
                <a:gd name="T103" fmla="*/ 0 h 708"/>
                <a:gd name="T104" fmla="*/ 0 w 991"/>
                <a:gd name="T105" fmla="*/ 0 h 708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991"/>
                <a:gd name="T160" fmla="*/ 0 h 708"/>
                <a:gd name="T161" fmla="*/ 991 w 991"/>
                <a:gd name="T162" fmla="*/ 708 h 708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991" h="708">
                  <a:moveTo>
                    <a:pt x="913" y="4"/>
                  </a:moveTo>
                  <a:lnTo>
                    <a:pt x="879" y="5"/>
                  </a:lnTo>
                  <a:lnTo>
                    <a:pt x="846" y="6"/>
                  </a:lnTo>
                  <a:lnTo>
                    <a:pt x="813" y="10"/>
                  </a:lnTo>
                  <a:lnTo>
                    <a:pt x="780" y="13"/>
                  </a:lnTo>
                  <a:lnTo>
                    <a:pt x="747" y="17"/>
                  </a:lnTo>
                  <a:lnTo>
                    <a:pt x="714" y="22"/>
                  </a:lnTo>
                  <a:lnTo>
                    <a:pt x="681" y="28"/>
                  </a:lnTo>
                  <a:lnTo>
                    <a:pt x="647" y="35"/>
                  </a:lnTo>
                  <a:lnTo>
                    <a:pt x="615" y="43"/>
                  </a:lnTo>
                  <a:lnTo>
                    <a:pt x="582" y="51"/>
                  </a:lnTo>
                  <a:lnTo>
                    <a:pt x="550" y="60"/>
                  </a:lnTo>
                  <a:lnTo>
                    <a:pt x="518" y="71"/>
                  </a:lnTo>
                  <a:lnTo>
                    <a:pt x="486" y="82"/>
                  </a:lnTo>
                  <a:lnTo>
                    <a:pt x="454" y="93"/>
                  </a:lnTo>
                  <a:lnTo>
                    <a:pt x="423" y="105"/>
                  </a:lnTo>
                  <a:lnTo>
                    <a:pt x="391" y="117"/>
                  </a:lnTo>
                  <a:lnTo>
                    <a:pt x="381" y="121"/>
                  </a:lnTo>
                  <a:lnTo>
                    <a:pt x="371" y="124"/>
                  </a:lnTo>
                  <a:lnTo>
                    <a:pt x="361" y="126"/>
                  </a:lnTo>
                  <a:lnTo>
                    <a:pt x="351" y="127"/>
                  </a:lnTo>
                  <a:lnTo>
                    <a:pt x="340" y="128"/>
                  </a:lnTo>
                  <a:lnTo>
                    <a:pt x="329" y="128"/>
                  </a:lnTo>
                  <a:lnTo>
                    <a:pt x="318" y="128"/>
                  </a:lnTo>
                  <a:lnTo>
                    <a:pt x="308" y="128"/>
                  </a:lnTo>
                  <a:lnTo>
                    <a:pt x="287" y="125"/>
                  </a:lnTo>
                  <a:lnTo>
                    <a:pt x="265" y="121"/>
                  </a:lnTo>
                  <a:lnTo>
                    <a:pt x="244" y="117"/>
                  </a:lnTo>
                  <a:lnTo>
                    <a:pt x="222" y="112"/>
                  </a:lnTo>
                  <a:lnTo>
                    <a:pt x="200" y="107"/>
                  </a:lnTo>
                  <a:lnTo>
                    <a:pt x="179" y="103"/>
                  </a:lnTo>
                  <a:lnTo>
                    <a:pt x="158" y="99"/>
                  </a:lnTo>
                  <a:lnTo>
                    <a:pt x="136" y="97"/>
                  </a:lnTo>
                  <a:lnTo>
                    <a:pt x="125" y="96"/>
                  </a:lnTo>
                  <a:lnTo>
                    <a:pt x="115" y="96"/>
                  </a:lnTo>
                  <a:lnTo>
                    <a:pt x="104" y="96"/>
                  </a:lnTo>
                  <a:lnTo>
                    <a:pt x="94" y="97"/>
                  </a:lnTo>
                  <a:lnTo>
                    <a:pt x="83" y="98"/>
                  </a:lnTo>
                  <a:lnTo>
                    <a:pt x="73" y="100"/>
                  </a:lnTo>
                  <a:lnTo>
                    <a:pt x="63" y="103"/>
                  </a:lnTo>
                  <a:lnTo>
                    <a:pt x="53" y="107"/>
                  </a:lnTo>
                  <a:lnTo>
                    <a:pt x="42" y="112"/>
                  </a:lnTo>
                  <a:lnTo>
                    <a:pt x="32" y="120"/>
                  </a:lnTo>
                  <a:lnTo>
                    <a:pt x="21" y="129"/>
                  </a:lnTo>
                  <a:lnTo>
                    <a:pt x="12" y="141"/>
                  </a:lnTo>
                  <a:lnTo>
                    <a:pt x="8" y="146"/>
                  </a:lnTo>
                  <a:lnTo>
                    <a:pt x="5" y="152"/>
                  </a:lnTo>
                  <a:lnTo>
                    <a:pt x="3" y="157"/>
                  </a:lnTo>
                  <a:lnTo>
                    <a:pt x="1" y="163"/>
                  </a:lnTo>
                  <a:lnTo>
                    <a:pt x="0" y="168"/>
                  </a:lnTo>
                  <a:lnTo>
                    <a:pt x="1" y="173"/>
                  </a:lnTo>
                  <a:lnTo>
                    <a:pt x="2" y="178"/>
                  </a:lnTo>
                  <a:lnTo>
                    <a:pt x="4" y="182"/>
                  </a:lnTo>
                  <a:lnTo>
                    <a:pt x="20" y="198"/>
                  </a:lnTo>
                  <a:lnTo>
                    <a:pt x="38" y="212"/>
                  </a:lnTo>
                  <a:lnTo>
                    <a:pt x="56" y="225"/>
                  </a:lnTo>
                  <a:lnTo>
                    <a:pt x="74" y="237"/>
                  </a:lnTo>
                  <a:lnTo>
                    <a:pt x="113" y="259"/>
                  </a:lnTo>
                  <a:lnTo>
                    <a:pt x="152" y="281"/>
                  </a:lnTo>
                  <a:lnTo>
                    <a:pt x="190" y="301"/>
                  </a:lnTo>
                  <a:lnTo>
                    <a:pt x="227" y="323"/>
                  </a:lnTo>
                  <a:lnTo>
                    <a:pt x="245" y="335"/>
                  </a:lnTo>
                  <a:lnTo>
                    <a:pt x="262" y="348"/>
                  </a:lnTo>
                  <a:lnTo>
                    <a:pt x="279" y="361"/>
                  </a:lnTo>
                  <a:lnTo>
                    <a:pt x="295" y="375"/>
                  </a:lnTo>
                  <a:lnTo>
                    <a:pt x="306" y="390"/>
                  </a:lnTo>
                  <a:lnTo>
                    <a:pt x="316" y="404"/>
                  </a:lnTo>
                  <a:lnTo>
                    <a:pt x="324" y="419"/>
                  </a:lnTo>
                  <a:lnTo>
                    <a:pt x="331" y="436"/>
                  </a:lnTo>
                  <a:lnTo>
                    <a:pt x="339" y="453"/>
                  </a:lnTo>
                  <a:lnTo>
                    <a:pt x="345" y="471"/>
                  </a:lnTo>
                  <a:lnTo>
                    <a:pt x="350" y="489"/>
                  </a:lnTo>
                  <a:lnTo>
                    <a:pt x="355" y="507"/>
                  </a:lnTo>
                  <a:lnTo>
                    <a:pt x="365" y="545"/>
                  </a:lnTo>
                  <a:lnTo>
                    <a:pt x="376" y="583"/>
                  </a:lnTo>
                  <a:lnTo>
                    <a:pt x="382" y="601"/>
                  </a:lnTo>
                  <a:lnTo>
                    <a:pt x="389" y="619"/>
                  </a:lnTo>
                  <a:lnTo>
                    <a:pt x="397" y="637"/>
                  </a:lnTo>
                  <a:lnTo>
                    <a:pt x="408" y="655"/>
                  </a:lnTo>
                  <a:lnTo>
                    <a:pt x="414" y="665"/>
                  </a:lnTo>
                  <a:lnTo>
                    <a:pt x="421" y="673"/>
                  </a:lnTo>
                  <a:lnTo>
                    <a:pt x="428" y="680"/>
                  </a:lnTo>
                  <a:lnTo>
                    <a:pt x="436" y="686"/>
                  </a:lnTo>
                  <a:lnTo>
                    <a:pt x="445" y="692"/>
                  </a:lnTo>
                  <a:lnTo>
                    <a:pt x="453" y="696"/>
                  </a:lnTo>
                  <a:lnTo>
                    <a:pt x="464" y="700"/>
                  </a:lnTo>
                  <a:lnTo>
                    <a:pt x="474" y="703"/>
                  </a:lnTo>
                  <a:lnTo>
                    <a:pt x="484" y="706"/>
                  </a:lnTo>
                  <a:lnTo>
                    <a:pt x="494" y="707"/>
                  </a:lnTo>
                  <a:lnTo>
                    <a:pt x="505" y="708"/>
                  </a:lnTo>
                  <a:lnTo>
                    <a:pt x="516" y="708"/>
                  </a:lnTo>
                  <a:lnTo>
                    <a:pt x="540" y="707"/>
                  </a:lnTo>
                  <a:lnTo>
                    <a:pt x="563" y="703"/>
                  </a:lnTo>
                  <a:lnTo>
                    <a:pt x="567" y="702"/>
                  </a:lnTo>
                  <a:lnTo>
                    <a:pt x="570" y="700"/>
                  </a:lnTo>
                  <a:lnTo>
                    <a:pt x="573" y="698"/>
                  </a:lnTo>
                  <a:lnTo>
                    <a:pt x="576" y="695"/>
                  </a:lnTo>
                  <a:lnTo>
                    <a:pt x="581" y="690"/>
                  </a:lnTo>
                  <a:lnTo>
                    <a:pt x="585" y="683"/>
                  </a:lnTo>
                  <a:lnTo>
                    <a:pt x="592" y="669"/>
                  </a:lnTo>
                  <a:lnTo>
                    <a:pt x="596" y="655"/>
                  </a:lnTo>
                  <a:lnTo>
                    <a:pt x="598" y="629"/>
                  </a:lnTo>
                  <a:lnTo>
                    <a:pt x="598" y="605"/>
                  </a:lnTo>
                  <a:lnTo>
                    <a:pt x="596" y="580"/>
                  </a:lnTo>
                  <a:lnTo>
                    <a:pt x="593" y="554"/>
                  </a:lnTo>
                  <a:lnTo>
                    <a:pt x="584" y="503"/>
                  </a:lnTo>
                  <a:lnTo>
                    <a:pt x="574" y="453"/>
                  </a:lnTo>
                  <a:lnTo>
                    <a:pt x="570" y="427"/>
                  </a:lnTo>
                  <a:lnTo>
                    <a:pt x="566" y="402"/>
                  </a:lnTo>
                  <a:lnTo>
                    <a:pt x="563" y="376"/>
                  </a:lnTo>
                  <a:lnTo>
                    <a:pt x="561" y="350"/>
                  </a:lnTo>
                  <a:lnTo>
                    <a:pt x="561" y="325"/>
                  </a:lnTo>
                  <a:lnTo>
                    <a:pt x="563" y="299"/>
                  </a:lnTo>
                  <a:lnTo>
                    <a:pt x="565" y="286"/>
                  </a:lnTo>
                  <a:lnTo>
                    <a:pt x="567" y="273"/>
                  </a:lnTo>
                  <a:lnTo>
                    <a:pt x="570" y="259"/>
                  </a:lnTo>
                  <a:lnTo>
                    <a:pt x="574" y="246"/>
                  </a:lnTo>
                  <a:lnTo>
                    <a:pt x="597" y="246"/>
                  </a:lnTo>
                  <a:lnTo>
                    <a:pt x="620" y="244"/>
                  </a:lnTo>
                  <a:lnTo>
                    <a:pt x="642" y="242"/>
                  </a:lnTo>
                  <a:lnTo>
                    <a:pt x="666" y="238"/>
                  </a:lnTo>
                  <a:lnTo>
                    <a:pt x="688" y="234"/>
                  </a:lnTo>
                  <a:lnTo>
                    <a:pt x="710" y="228"/>
                  </a:lnTo>
                  <a:lnTo>
                    <a:pt x="733" y="223"/>
                  </a:lnTo>
                  <a:lnTo>
                    <a:pt x="755" y="216"/>
                  </a:lnTo>
                  <a:lnTo>
                    <a:pt x="777" y="209"/>
                  </a:lnTo>
                  <a:lnTo>
                    <a:pt x="798" y="201"/>
                  </a:lnTo>
                  <a:lnTo>
                    <a:pt x="819" y="192"/>
                  </a:lnTo>
                  <a:lnTo>
                    <a:pt x="841" y="183"/>
                  </a:lnTo>
                  <a:lnTo>
                    <a:pt x="882" y="164"/>
                  </a:lnTo>
                  <a:lnTo>
                    <a:pt x="923" y="145"/>
                  </a:lnTo>
                  <a:lnTo>
                    <a:pt x="929" y="143"/>
                  </a:lnTo>
                  <a:lnTo>
                    <a:pt x="934" y="140"/>
                  </a:lnTo>
                  <a:lnTo>
                    <a:pt x="939" y="137"/>
                  </a:lnTo>
                  <a:lnTo>
                    <a:pt x="944" y="132"/>
                  </a:lnTo>
                  <a:lnTo>
                    <a:pt x="952" y="124"/>
                  </a:lnTo>
                  <a:lnTo>
                    <a:pt x="958" y="115"/>
                  </a:lnTo>
                  <a:lnTo>
                    <a:pt x="971" y="95"/>
                  </a:lnTo>
                  <a:lnTo>
                    <a:pt x="983" y="75"/>
                  </a:lnTo>
                  <a:lnTo>
                    <a:pt x="986" y="71"/>
                  </a:lnTo>
                  <a:lnTo>
                    <a:pt x="989" y="64"/>
                  </a:lnTo>
                  <a:lnTo>
                    <a:pt x="990" y="58"/>
                  </a:lnTo>
                  <a:lnTo>
                    <a:pt x="991" y="52"/>
                  </a:lnTo>
                  <a:lnTo>
                    <a:pt x="991" y="46"/>
                  </a:lnTo>
                  <a:lnTo>
                    <a:pt x="991" y="39"/>
                  </a:lnTo>
                  <a:lnTo>
                    <a:pt x="990" y="33"/>
                  </a:lnTo>
                  <a:lnTo>
                    <a:pt x="988" y="26"/>
                  </a:lnTo>
                  <a:lnTo>
                    <a:pt x="985" y="21"/>
                  </a:lnTo>
                  <a:lnTo>
                    <a:pt x="982" y="16"/>
                  </a:lnTo>
                  <a:lnTo>
                    <a:pt x="978" y="12"/>
                  </a:lnTo>
                  <a:lnTo>
                    <a:pt x="974" y="9"/>
                  </a:lnTo>
                  <a:lnTo>
                    <a:pt x="969" y="5"/>
                  </a:lnTo>
                  <a:lnTo>
                    <a:pt x="963" y="3"/>
                  </a:lnTo>
                  <a:lnTo>
                    <a:pt x="957" y="2"/>
                  </a:lnTo>
                  <a:lnTo>
                    <a:pt x="952" y="1"/>
                  </a:lnTo>
                  <a:lnTo>
                    <a:pt x="940" y="0"/>
                  </a:lnTo>
                  <a:lnTo>
                    <a:pt x="930" y="1"/>
                  </a:lnTo>
                  <a:lnTo>
                    <a:pt x="920" y="2"/>
                  </a:lnTo>
                  <a:lnTo>
                    <a:pt x="913" y="4"/>
                  </a:lnTo>
                  <a:close/>
                </a:path>
              </a:pathLst>
            </a:custGeom>
            <a:solidFill>
              <a:srgbClr val="A6A6A6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2" name="Freeform 162"/>
            <p:cNvSpPr>
              <a:spLocks noChangeArrowheads="1"/>
            </p:cNvSpPr>
            <p:nvPr/>
          </p:nvSpPr>
          <p:spPr bwMode="auto">
            <a:xfrm>
              <a:off x="71" y="347"/>
              <a:ext cx="36" cy="41"/>
            </a:xfrm>
            <a:custGeom>
              <a:avLst/>
              <a:gdLst>
                <a:gd name="T0" fmla="*/ 0 w 578"/>
                <a:gd name="T1" fmla="*/ 0 h 669"/>
                <a:gd name="T2" fmla="*/ 0 w 578"/>
                <a:gd name="T3" fmla="*/ 0 h 669"/>
                <a:gd name="T4" fmla="*/ 0 w 578"/>
                <a:gd name="T5" fmla="*/ 0 h 669"/>
                <a:gd name="T6" fmla="*/ 0 w 578"/>
                <a:gd name="T7" fmla="*/ 0 h 669"/>
                <a:gd name="T8" fmla="*/ 0 w 578"/>
                <a:gd name="T9" fmla="*/ 0 h 669"/>
                <a:gd name="T10" fmla="*/ 0 w 578"/>
                <a:gd name="T11" fmla="*/ 0 h 669"/>
                <a:gd name="T12" fmla="*/ 0 w 578"/>
                <a:gd name="T13" fmla="*/ 0 h 669"/>
                <a:gd name="T14" fmla="*/ 0 w 578"/>
                <a:gd name="T15" fmla="*/ 0 h 669"/>
                <a:gd name="T16" fmla="*/ 0 w 578"/>
                <a:gd name="T17" fmla="*/ 0 h 669"/>
                <a:gd name="T18" fmla="*/ 0 w 578"/>
                <a:gd name="T19" fmla="*/ 0 h 669"/>
                <a:gd name="T20" fmla="*/ 0 w 578"/>
                <a:gd name="T21" fmla="*/ 0 h 669"/>
                <a:gd name="T22" fmla="*/ 0 w 578"/>
                <a:gd name="T23" fmla="*/ 0 h 669"/>
                <a:gd name="T24" fmla="*/ 0 w 578"/>
                <a:gd name="T25" fmla="*/ 0 h 669"/>
                <a:gd name="T26" fmla="*/ 0 w 578"/>
                <a:gd name="T27" fmla="*/ 0 h 669"/>
                <a:gd name="T28" fmla="*/ 0 w 578"/>
                <a:gd name="T29" fmla="*/ 0 h 669"/>
                <a:gd name="T30" fmla="*/ 0 w 578"/>
                <a:gd name="T31" fmla="*/ 0 h 669"/>
                <a:gd name="T32" fmla="*/ 0 w 578"/>
                <a:gd name="T33" fmla="*/ 0 h 669"/>
                <a:gd name="T34" fmla="*/ 0 w 578"/>
                <a:gd name="T35" fmla="*/ 0 h 669"/>
                <a:gd name="T36" fmla="*/ 0 w 578"/>
                <a:gd name="T37" fmla="*/ 0 h 669"/>
                <a:gd name="T38" fmla="*/ 0 w 578"/>
                <a:gd name="T39" fmla="*/ 0 h 669"/>
                <a:gd name="T40" fmla="*/ 0 w 578"/>
                <a:gd name="T41" fmla="*/ 0 h 669"/>
                <a:gd name="T42" fmla="*/ 0 w 578"/>
                <a:gd name="T43" fmla="*/ 0 h 669"/>
                <a:gd name="T44" fmla="*/ 0 w 578"/>
                <a:gd name="T45" fmla="*/ 0 h 669"/>
                <a:gd name="T46" fmla="*/ 0 w 578"/>
                <a:gd name="T47" fmla="*/ 0 h 669"/>
                <a:gd name="T48" fmla="*/ 0 w 578"/>
                <a:gd name="T49" fmla="*/ 0 h 669"/>
                <a:gd name="T50" fmla="*/ 0 w 578"/>
                <a:gd name="T51" fmla="*/ 0 h 669"/>
                <a:gd name="T52" fmla="*/ 0 w 578"/>
                <a:gd name="T53" fmla="*/ 0 h 669"/>
                <a:gd name="T54" fmla="*/ 0 w 578"/>
                <a:gd name="T55" fmla="*/ 0 h 669"/>
                <a:gd name="T56" fmla="*/ 0 w 578"/>
                <a:gd name="T57" fmla="*/ 0 h 669"/>
                <a:gd name="T58" fmla="*/ 0 w 578"/>
                <a:gd name="T59" fmla="*/ 0 h 669"/>
                <a:gd name="T60" fmla="*/ 0 w 578"/>
                <a:gd name="T61" fmla="*/ 0 h 669"/>
                <a:gd name="T62" fmla="*/ 0 w 578"/>
                <a:gd name="T63" fmla="*/ 0 h 669"/>
                <a:gd name="T64" fmla="*/ 0 w 578"/>
                <a:gd name="T65" fmla="*/ 0 h 669"/>
                <a:gd name="T66" fmla="*/ 0 w 578"/>
                <a:gd name="T67" fmla="*/ 0 h 669"/>
                <a:gd name="T68" fmla="*/ 0 w 578"/>
                <a:gd name="T69" fmla="*/ 0 h 669"/>
                <a:gd name="T70" fmla="*/ 0 w 578"/>
                <a:gd name="T71" fmla="*/ 0 h 669"/>
                <a:gd name="T72" fmla="*/ 0 w 578"/>
                <a:gd name="T73" fmla="*/ 0 h 669"/>
                <a:gd name="T74" fmla="*/ 0 w 578"/>
                <a:gd name="T75" fmla="*/ 0 h 669"/>
                <a:gd name="T76" fmla="*/ 0 w 578"/>
                <a:gd name="T77" fmla="*/ 0 h 669"/>
                <a:gd name="T78" fmla="*/ 0 w 578"/>
                <a:gd name="T79" fmla="*/ 0 h 669"/>
                <a:gd name="T80" fmla="*/ 0 w 578"/>
                <a:gd name="T81" fmla="*/ 0 h 669"/>
                <a:gd name="T82" fmla="*/ 0 w 578"/>
                <a:gd name="T83" fmla="*/ 0 h 669"/>
                <a:gd name="T84" fmla="*/ 0 w 578"/>
                <a:gd name="T85" fmla="*/ 0 h 669"/>
                <a:gd name="T86" fmla="*/ 0 w 578"/>
                <a:gd name="T87" fmla="*/ 0 h 669"/>
                <a:gd name="T88" fmla="*/ 0 w 578"/>
                <a:gd name="T89" fmla="*/ 0 h 669"/>
                <a:gd name="T90" fmla="*/ 0 w 578"/>
                <a:gd name="T91" fmla="*/ 0 h 669"/>
                <a:gd name="T92" fmla="*/ 0 w 578"/>
                <a:gd name="T93" fmla="*/ 0 h 669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w 578"/>
                <a:gd name="T142" fmla="*/ 0 h 669"/>
                <a:gd name="T143" fmla="*/ 578 w 578"/>
                <a:gd name="T144" fmla="*/ 669 h 669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T141" t="T142" r="T143" b="T144"/>
              <a:pathLst>
                <a:path w="578" h="669">
                  <a:moveTo>
                    <a:pt x="213" y="38"/>
                  </a:moveTo>
                  <a:lnTo>
                    <a:pt x="215" y="59"/>
                  </a:lnTo>
                  <a:lnTo>
                    <a:pt x="219" y="79"/>
                  </a:lnTo>
                  <a:lnTo>
                    <a:pt x="224" y="99"/>
                  </a:lnTo>
                  <a:lnTo>
                    <a:pt x="229" y="117"/>
                  </a:lnTo>
                  <a:lnTo>
                    <a:pt x="235" y="136"/>
                  </a:lnTo>
                  <a:lnTo>
                    <a:pt x="242" y="154"/>
                  </a:lnTo>
                  <a:lnTo>
                    <a:pt x="249" y="172"/>
                  </a:lnTo>
                  <a:lnTo>
                    <a:pt x="257" y="188"/>
                  </a:lnTo>
                  <a:lnTo>
                    <a:pt x="266" y="206"/>
                  </a:lnTo>
                  <a:lnTo>
                    <a:pt x="276" y="222"/>
                  </a:lnTo>
                  <a:lnTo>
                    <a:pt x="285" y="237"/>
                  </a:lnTo>
                  <a:lnTo>
                    <a:pt x="295" y="252"/>
                  </a:lnTo>
                  <a:lnTo>
                    <a:pt x="317" y="283"/>
                  </a:lnTo>
                  <a:lnTo>
                    <a:pt x="341" y="312"/>
                  </a:lnTo>
                  <a:lnTo>
                    <a:pt x="365" y="341"/>
                  </a:lnTo>
                  <a:lnTo>
                    <a:pt x="390" y="368"/>
                  </a:lnTo>
                  <a:lnTo>
                    <a:pt x="416" y="396"/>
                  </a:lnTo>
                  <a:lnTo>
                    <a:pt x="442" y="423"/>
                  </a:lnTo>
                  <a:lnTo>
                    <a:pt x="469" y="451"/>
                  </a:lnTo>
                  <a:lnTo>
                    <a:pt x="495" y="479"/>
                  </a:lnTo>
                  <a:lnTo>
                    <a:pt x="520" y="508"/>
                  </a:lnTo>
                  <a:lnTo>
                    <a:pt x="545" y="538"/>
                  </a:lnTo>
                  <a:lnTo>
                    <a:pt x="553" y="545"/>
                  </a:lnTo>
                  <a:lnTo>
                    <a:pt x="561" y="554"/>
                  </a:lnTo>
                  <a:lnTo>
                    <a:pt x="565" y="560"/>
                  </a:lnTo>
                  <a:lnTo>
                    <a:pt x="568" y="566"/>
                  </a:lnTo>
                  <a:lnTo>
                    <a:pt x="571" y="572"/>
                  </a:lnTo>
                  <a:lnTo>
                    <a:pt x="574" y="578"/>
                  </a:lnTo>
                  <a:lnTo>
                    <a:pt x="576" y="586"/>
                  </a:lnTo>
                  <a:lnTo>
                    <a:pt x="577" y="593"/>
                  </a:lnTo>
                  <a:lnTo>
                    <a:pt x="578" y="601"/>
                  </a:lnTo>
                  <a:lnTo>
                    <a:pt x="577" y="608"/>
                  </a:lnTo>
                  <a:lnTo>
                    <a:pt x="576" y="616"/>
                  </a:lnTo>
                  <a:lnTo>
                    <a:pt x="574" y="624"/>
                  </a:lnTo>
                  <a:lnTo>
                    <a:pt x="571" y="631"/>
                  </a:lnTo>
                  <a:lnTo>
                    <a:pt x="567" y="639"/>
                  </a:lnTo>
                  <a:lnTo>
                    <a:pt x="558" y="650"/>
                  </a:lnTo>
                  <a:lnTo>
                    <a:pt x="549" y="657"/>
                  </a:lnTo>
                  <a:lnTo>
                    <a:pt x="539" y="663"/>
                  </a:lnTo>
                  <a:lnTo>
                    <a:pt x="530" y="667"/>
                  </a:lnTo>
                  <a:lnTo>
                    <a:pt x="524" y="668"/>
                  </a:lnTo>
                  <a:lnTo>
                    <a:pt x="519" y="669"/>
                  </a:lnTo>
                  <a:lnTo>
                    <a:pt x="514" y="669"/>
                  </a:lnTo>
                  <a:lnTo>
                    <a:pt x="509" y="669"/>
                  </a:lnTo>
                  <a:lnTo>
                    <a:pt x="504" y="668"/>
                  </a:lnTo>
                  <a:lnTo>
                    <a:pt x="500" y="666"/>
                  </a:lnTo>
                  <a:lnTo>
                    <a:pt x="496" y="664"/>
                  </a:lnTo>
                  <a:lnTo>
                    <a:pt x="492" y="662"/>
                  </a:lnTo>
                  <a:lnTo>
                    <a:pt x="479" y="649"/>
                  </a:lnTo>
                  <a:lnTo>
                    <a:pt x="467" y="636"/>
                  </a:lnTo>
                  <a:lnTo>
                    <a:pt x="453" y="626"/>
                  </a:lnTo>
                  <a:lnTo>
                    <a:pt x="440" y="617"/>
                  </a:lnTo>
                  <a:lnTo>
                    <a:pt x="427" y="610"/>
                  </a:lnTo>
                  <a:lnTo>
                    <a:pt x="414" y="603"/>
                  </a:lnTo>
                  <a:lnTo>
                    <a:pt x="399" y="597"/>
                  </a:lnTo>
                  <a:lnTo>
                    <a:pt x="385" y="593"/>
                  </a:lnTo>
                  <a:lnTo>
                    <a:pt x="371" y="589"/>
                  </a:lnTo>
                  <a:lnTo>
                    <a:pt x="356" y="586"/>
                  </a:lnTo>
                  <a:lnTo>
                    <a:pt x="342" y="582"/>
                  </a:lnTo>
                  <a:lnTo>
                    <a:pt x="326" y="581"/>
                  </a:lnTo>
                  <a:lnTo>
                    <a:pt x="296" y="579"/>
                  </a:lnTo>
                  <a:lnTo>
                    <a:pt x="265" y="580"/>
                  </a:lnTo>
                  <a:lnTo>
                    <a:pt x="202" y="585"/>
                  </a:lnTo>
                  <a:lnTo>
                    <a:pt x="140" y="591"/>
                  </a:lnTo>
                  <a:lnTo>
                    <a:pt x="109" y="594"/>
                  </a:lnTo>
                  <a:lnTo>
                    <a:pt x="78" y="595"/>
                  </a:lnTo>
                  <a:lnTo>
                    <a:pt x="63" y="595"/>
                  </a:lnTo>
                  <a:lnTo>
                    <a:pt x="48" y="594"/>
                  </a:lnTo>
                  <a:lnTo>
                    <a:pt x="34" y="593"/>
                  </a:lnTo>
                  <a:lnTo>
                    <a:pt x="18" y="592"/>
                  </a:lnTo>
                  <a:lnTo>
                    <a:pt x="14" y="591"/>
                  </a:lnTo>
                  <a:lnTo>
                    <a:pt x="10" y="589"/>
                  </a:lnTo>
                  <a:lnTo>
                    <a:pt x="6" y="586"/>
                  </a:lnTo>
                  <a:lnTo>
                    <a:pt x="4" y="581"/>
                  </a:lnTo>
                  <a:lnTo>
                    <a:pt x="2" y="576"/>
                  </a:lnTo>
                  <a:lnTo>
                    <a:pt x="1" y="570"/>
                  </a:lnTo>
                  <a:lnTo>
                    <a:pt x="0" y="565"/>
                  </a:lnTo>
                  <a:lnTo>
                    <a:pt x="0" y="558"/>
                  </a:lnTo>
                  <a:lnTo>
                    <a:pt x="1" y="546"/>
                  </a:lnTo>
                  <a:lnTo>
                    <a:pt x="3" y="535"/>
                  </a:lnTo>
                  <a:lnTo>
                    <a:pt x="5" y="530"/>
                  </a:lnTo>
                  <a:lnTo>
                    <a:pt x="7" y="526"/>
                  </a:lnTo>
                  <a:lnTo>
                    <a:pt x="10" y="524"/>
                  </a:lnTo>
                  <a:lnTo>
                    <a:pt x="13" y="522"/>
                  </a:lnTo>
                  <a:lnTo>
                    <a:pt x="26" y="513"/>
                  </a:lnTo>
                  <a:lnTo>
                    <a:pt x="37" y="504"/>
                  </a:lnTo>
                  <a:lnTo>
                    <a:pt x="47" y="496"/>
                  </a:lnTo>
                  <a:lnTo>
                    <a:pt x="56" y="487"/>
                  </a:lnTo>
                  <a:lnTo>
                    <a:pt x="65" y="477"/>
                  </a:lnTo>
                  <a:lnTo>
                    <a:pt x="72" y="467"/>
                  </a:lnTo>
                  <a:lnTo>
                    <a:pt x="79" y="457"/>
                  </a:lnTo>
                  <a:lnTo>
                    <a:pt x="85" y="446"/>
                  </a:lnTo>
                  <a:lnTo>
                    <a:pt x="92" y="436"/>
                  </a:lnTo>
                  <a:lnTo>
                    <a:pt x="96" y="425"/>
                  </a:lnTo>
                  <a:lnTo>
                    <a:pt x="100" y="414"/>
                  </a:lnTo>
                  <a:lnTo>
                    <a:pt x="103" y="403"/>
                  </a:lnTo>
                  <a:lnTo>
                    <a:pt x="106" y="391"/>
                  </a:lnTo>
                  <a:lnTo>
                    <a:pt x="108" y="379"/>
                  </a:lnTo>
                  <a:lnTo>
                    <a:pt x="109" y="367"/>
                  </a:lnTo>
                  <a:lnTo>
                    <a:pt x="110" y="356"/>
                  </a:lnTo>
                  <a:lnTo>
                    <a:pt x="110" y="332"/>
                  </a:lnTo>
                  <a:lnTo>
                    <a:pt x="108" y="307"/>
                  </a:lnTo>
                  <a:lnTo>
                    <a:pt x="104" y="283"/>
                  </a:lnTo>
                  <a:lnTo>
                    <a:pt x="98" y="257"/>
                  </a:lnTo>
                  <a:lnTo>
                    <a:pt x="91" y="233"/>
                  </a:lnTo>
                  <a:lnTo>
                    <a:pt x="82" y="209"/>
                  </a:lnTo>
                  <a:lnTo>
                    <a:pt x="72" y="185"/>
                  </a:lnTo>
                  <a:lnTo>
                    <a:pt x="62" y="162"/>
                  </a:lnTo>
                  <a:lnTo>
                    <a:pt x="57" y="150"/>
                  </a:lnTo>
                  <a:lnTo>
                    <a:pt x="53" y="137"/>
                  </a:lnTo>
                  <a:lnTo>
                    <a:pt x="50" y="124"/>
                  </a:lnTo>
                  <a:lnTo>
                    <a:pt x="47" y="111"/>
                  </a:lnTo>
                  <a:lnTo>
                    <a:pt x="46" y="98"/>
                  </a:lnTo>
                  <a:lnTo>
                    <a:pt x="46" y="85"/>
                  </a:lnTo>
                  <a:lnTo>
                    <a:pt x="46" y="71"/>
                  </a:lnTo>
                  <a:lnTo>
                    <a:pt x="48" y="59"/>
                  </a:lnTo>
                  <a:lnTo>
                    <a:pt x="51" y="47"/>
                  </a:lnTo>
                  <a:lnTo>
                    <a:pt x="56" y="36"/>
                  </a:lnTo>
                  <a:lnTo>
                    <a:pt x="62" y="26"/>
                  </a:lnTo>
                  <a:lnTo>
                    <a:pt x="69" y="18"/>
                  </a:lnTo>
                  <a:lnTo>
                    <a:pt x="73" y="14"/>
                  </a:lnTo>
                  <a:lnTo>
                    <a:pt x="78" y="10"/>
                  </a:lnTo>
                  <a:lnTo>
                    <a:pt x="83" y="7"/>
                  </a:lnTo>
                  <a:lnTo>
                    <a:pt x="89" y="4"/>
                  </a:lnTo>
                  <a:lnTo>
                    <a:pt x="95" y="3"/>
                  </a:lnTo>
                  <a:lnTo>
                    <a:pt x="101" y="1"/>
                  </a:lnTo>
                  <a:lnTo>
                    <a:pt x="108" y="0"/>
                  </a:lnTo>
                  <a:lnTo>
                    <a:pt x="115" y="0"/>
                  </a:lnTo>
                  <a:lnTo>
                    <a:pt x="129" y="0"/>
                  </a:lnTo>
                  <a:lnTo>
                    <a:pt x="144" y="1"/>
                  </a:lnTo>
                  <a:lnTo>
                    <a:pt x="160" y="3"/>
                  </a:lnTo>
                  <a:lnTo>
                    <a:pt x="176" y="7"/>
                  </a:lnTo>
                  <a:lnTo>
                    <a:pt x="183" y="9"/>
                  </a:lnTo>
                  <a:lnTo>
                    <a:pt x="190" y="12"/>
                  </a:lnTo>
                  <a:lnTo>
                    <a:pt x="196" y="15"/>
                  </a:lnTo>
                  <a:lnTo>
                    <a:pt x="201" y="19"/>
                  </a:lnTo>
                  <a:lnTo>
                    <a:pt x="205" y="23"/>
                  </a:lnTo>
                  <a:lnTo>
                    <a:pt x="209" y="27"/>
                  </a:lnTo>
                  <a:lnTo>
                    <a:pt x="211" y="32"/>
                  </a:lnTo>
                  <a:lnTo>
                    <a:pt x="213" y="38"/>
                  </a:lnTo>
                  <a:close/>
                </a:path>
              </a:pathLst>
            </a:custGeom>
            <a:solidFill>
              <a:srgbClr val="A6A6A6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3" name="Freeform 163"/>
            <p:cNvSpPr>
              <a:spLocks noChangeArrowheads="1"/>
            </p:cNvSpPr>
            <p:nvPr/>
          </p:nvSpPr>
          <p:spPr bwMode="auto">
            <a:xfrm>
              <a:off x="75" y="352"/>
              <a:ext cx="30" cy="34"/>
            </a:xfrm>
            <a:custGeom>
              <a:avLst/>
              <a:gdLst>
                <a:gd name="T0" fmla="*/ 0 w 483"/>
                <a:gd name="T1" fmla="*/ 0 h 537"/>
                <a:gd name="T2" fmla="*/ 0 w 483"/>
                <a:gd name="T3" fmla="*/ 0 h 537"/>
                <a:gd name="T4" fmla="*/ 0 w 483"/>
                <a:gd name="T5" fmla="*/ 0 h 537"/>
                <a:gd name="T6" fmla="*/ 0 w 483"/>
                <a:gd name="T7" fmla="*/ 0 h 537"/>
                <a:gd name="T8" fmla="*/ 0 w 483"/>
                <a:gd name="T9" fmla="*/ 0 h 537"/>
                <a:gd name="T10" fmla="*/ 0 w 483"/>
                <a:gd name="T11" fmla="*/ 0 h 537"/>
                <a:gd name="T12" fmla="*/ 0 w 483"/>
                <a:gd name="T13" fmla="*/ 0 h 537"/>
                <a:gd name="T14" fmla="*/ 0 w 483"/>
                <a:gd name="T15" fmla="*/ 0 h 537"/>
                <a:gd name="T16" fmla="*/ 0 w 483"/>
                <a:gd name="T17" fmla="*/ 0 h 537"/>
                <a:gd name="T18" fmla="*/ 0 w 483"/>
                <a:gd name="T19" fmla="*/ 0 h 537"/>
                <a:gd name="T20" fmla="*/ 0 w 483"/>
                <a:gd name="T21" fmla="*/ 0 h 537"/>
                <a:gd name="T22" fmla="*/ 0 w 483"/>
                <a:gd name="T23" fmla="*/ 0 h 537"/>
                <a:gd name="T24" fmla="*/ 0 w 483"/>
                <a:gd name="T25" fmla="*/ 0 h 537"/>
                <a:gd name="T26" fmla="*/ 0 w 483"/>
                <a:gd name="T27" fmla="*/ 0 h 537"/>
                <a:gd name="T28" fmla="*/ 0 w 483"/>
                <a:gd name="T29" fmla="*/ 0 h 537"/>
                <a:gd name="T30" fmla="*/ 0 w 483"/>
                <a:gd name="T31" fmla="*/ 0 h 537"/>
                <a:gd name="T32" fmla="*/ 0 w 483"/>
                <a:gd name="T33" fmla="*/ 0 h 537"/>
                <a:gd name="T34" fmla="*/ 0 w 483"/>
                <a:gd name="T35" fmla="*/ 0 h 537"/>
                <a:gd name="T36" fmla="*/ 0 w 483"/>
                <a:gd name="T37" fmla="*/ 0 h 537"/>
                <a:gd name="T38" fmla="*/ 0 w 483"/>
                <a:gd name="T39" fmla="*/ 0 h 537"/>
                <a:gd name="T40" fmla="*/ 0 w 483"/>
                <a:gd name="T41" fmla="*/ 0 h 537"/>
                <a:gd name="T42" fmla="*/ 0 w 483"/>
                <a:gd name="T43" fmla="*/ 0 h 537"/>
                <a:gd name="T44" fmla="*/ 0 w 483"/>
                <a:gd name="T45" fmla="*/ 0 h 537"/>
                <a:gd name="T46" fmla="*/ 0 w 483"/>
                <a:gd name="T47" fmla="*/ 0 h 537"/>
                <a:gd name="T48" fmla="*/ 0 w 483"/>
                <a:gd name="T49" fmla="*/ 0 h 537"/>
                <a:gd name="T50" fmla="*/ 0 w 483"/>
                <a:gd name="T51" fmla="*/ 0 h 537"/>
                <a:gd name="T52" fmla="*/ 0 w 483"/>
                <a:gd name="T53" fmla="*/ 0 h 537"/>
                <a:gd name="T54" fmla="*/ 0 w 483"/>
                <a:gd name="T55" fmla="*/ 0 h 537"/>
                <a:gd name="T56" fmla="*/ 0 w 483"/>
                <a:gd name="T57" fmla="*/ 0 h 537"/>
                <a:gd name="T58" fmla="*/ 0 w 483"/>
                <a:gd name="T59" fmla="*/ 0 h 537"/>
                <a:gd name="T60" fmla="*/ 0 w 483"/>
                <a:gd name="T61" fmla="*/ 0 h 537"/>
                <a:gd name="T62" fmla="*/ 0 w 483"/>
                <a:gd name="T63" fmla="*/ 0 h 537"/>
                <a:gd name="T64" fmla="*/ 0 w 483"/>
                <a:gd name="T65" fmla="*/ 0 h 537"/>
                <a:gd name="T66" fmla="*/ 0 w 483"/>
                <a:gd name="T67" fmla="*/ 0 h 537"/>
                <a:gd name="T68" fmla="*/ 0 w 483"/>
                <a:gd name="T69" fmla="*/ 0 h 537"/>
                <a:gd name="T70" fmla="*/ 0 w 483"/>
                <a:gd name="T71" fmla="*/ 0 h 537"/>
                <a:gd name="T72" fmla="*/ 0 w 483"/>
                <a:gd name="T73" fmla="*/ 0 h 537"/>
                <a:gd name="T74" fmla="*/ 0 w 483"/>
                <a:gd name="T75" fmla="*/ 0 h 537"/>
                <a:gd name="T76" fmla="*/ 0 w 483"/>
                <a:gd name="T77" fmla="*/ 0 h 537"/>
                <a:gd name="T78" fmla="*/ 0 w 483"/>
                <a:gd name="T79" fmla="*/ 0 h 537"/>
                <a:gd name="T80" fmla="*/ 0 w 483"/>
                <a:gd name="T81" fmla="*/ 0 h 537"/>
                <a:gd name="T82" fmla="*/ 0 w 483"/>
                <a:gd name="T83" fmla="*/ 0 h 537"/>
                <a:gd name="T84" fmla="*/ 0 w 483"/>
                <a:gd name="T85" fmla="*/ 0 h 537"/>
                <a:gd name="T86" fmla="*/ 0 w 483"/>
                <a:gd name="T87" fmla="*/ 0 h 537"/>
                <a:gd name="T88" fmla="*/ 0 w 483"/>
                <a:gd name="T89" fmla="*/ 0 h 537"/>
                <a:gd name="T90" fmla="*/ 0 w 483"/>
                <a:gd name="T91" fmla="*/ 0 h 537"/>
                <a:gd name="T92" fmla="*/ 0 w 483"/>
                <a:gd name="T93" fmla="*/ 0 h 537"/>
                <a:gd name="T94" fmla="*/ 0 w 483"/>
                <a:gd name="T95" fmla="*/ 0 h 537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483"/>
                <a:gd name="T145" fmla="*/ 0 h 537"/>
                <a:gd name="T146" fmla="*/ 483 w 483"/>
                <a:gd name="T147" fmla="*/ 537 h 537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483" h="537">
                  <a:moveTo>
                    <a:pt x="156" y="274"/>
                  </a:moveTo>
                  <a:lnTo>
                    <a:pt x="142" y="242"/>
                  </a:lnTo>
                  <a:lnTo>
                    <a:pt x="129" y="210"/>
                  </a:lnTo>
                  <a:lnTo>
                    <a:pt x="117" y="178"/>
                  </a:lnTo>
                  <a:lnTo>
                    <a:pt x="106" y="145"/>
                  </a:lnTo>
                  <a:lnTo>
                    <a:pt x="101" y="128"/>
                  </a:lnTo>
                  <a:lnTo>
                    <a:pt x="97" y="111"/>
                  </a:lnTo>
                  <a:lnTo>
                    <a:pt x="94" y="93"/>
                  </a:lnTo>
                  <a:lnTo>
                    <a:pt x="92" y="76"/>
                  </a:lnTo>
                  <a:lnTo>
                    <a:pt x="91" y="58"/>
                  </a:lnTo>
                  <a:lnTo>
                    <a:pt x="92" y="38"/>
                  </a:lnTo>
                  <a:lnTo>
                    <a:pt x="93" y="19"/>
                  </a:lnTo>
                  <a:lnTo>
                    <a:pt x="97" y="0"/>
                  </a:lnTo>
                  <a:lnTo>
                    <a:pt x="98" y="17"/>
                  </a:lnTo>
                  <a:lnTo>
                    <a:pt x="101" y="34"/>
                  </a:lnTo>
                  <a:lnTo>
                    <a:pt x="104" y="52"/>
                  </a:lnTo>
                  <a:lnTo>
                    <a:pt x="109" y="68"/>
                  </a:lnTo>
                  <a:lnTo>
                    <a:pt x="114" y="84"/>
                  </a:lnTo>
                  <a:lnTo>
                    <a:pt x="120" y="99"/>
                  </a:lnTo>
                  <a:lnTo>
                    <a:pt x="126" y="115"/>
                  </a:lnTo>
                  <a:lnTo>
                    <a:pt x="133" y="129"/>
                  </a:lnTo>
                  <a:lnTo>
                    <a:pt x="148" y="158"/>
                  </a:lnTo>
                  <a:lnTo>
                    <a:pt x="165" y="188"/>
                  </a:lnTo>
                  <a:lnTo>
                    <a:pt x="182" y="217"/>
                  </a:lnTo>
                  <a:lnTo>
                    <a:pt x="198" y="247"/>
                  </a:lnTo>
                  <a:lnTo>
                    <a:pt x="204" y="258"/>
                  </a:lnTo>
                  <a:lnTo>
                    <a:pt x="211" y="269"/>
                  </a:lnTo>
                  <a:lnTo>
                    <a:pt x="219" y="279"/>
                  </a:lnTo>
                  <a:lnTo>
                    <a:pt x="227" y="288"/>
                  </a:lnTo>
                  <a:lnTo>
                    <a:pt x="235" y="297"/>
                  </a:lnTo>
                  <a:lnTo>
                    <a:pt x="244" y="307"/>
                  </a:lnTo>
                  <a:lnTo>
                    <a:pt x="253" y="315"/>
                  </a:lnTo>
                  <a:lnTo>
                    <a:pt x="263" y="323"/>
                  </a:lnTo>
                  <a:lnTo>
                    <a:pt x="285" y="337"/>
                  </a:lnTo>
                  <a:lnTo>
                    <a:pt x="306" y="352"/>
                  </a:lnTo>
                  <a:lnTo>
                    <a:pt x="328" y="366"/>
                  </a:lnTo>
                  <a:lnTo>
                    <a:pt x="351" y="380"/>
                  </a:lnTo>
                  <a:lnTo>
                    <a:pt x="373" y="394"/>
                  </a:lnTo>
                  <a:lnTo>
                    <a:pt x="394" y="409"/>
                  </a:lnTo>
                  <a:lnTo>
                    <a:pt x="405" y="417"/>
                  </a:lnTo>
                  <a:lnTo>
                    <a:pt x="415" y="425"/>
                  </a:lnTo>
                  <a:lnTo>
                    <a:pt x="424" y="435"/>
                  </a:lnTo>
                  <a:lnTo>
                    <a:pt x="433" y="444"/>
                  </a:lnTo>
                  <a:lnTo>
                    <a:pt x="442" y="453"/>
                  </a:lnTo>
                  <a:lnTo>
                    <a:pt x="450" y="463"/>
                  </a:lnTo>
                  <a:lnTo>
                    <a:pt x="457" y="473"/>
                  </a:lnTo>
                  <a:lnTo>
                    <a:pt x="465" y="484"/>
                  </a:lnTo>
                  <a:lnTo>
                    <a:pt x="471" y="497"/>
                  </a:lnTo>
                  <a:lnTo>
                    <a:pt x="476" y="510"/>
                  </a:lnTo>
                  <a:lnTo>
                    <a:pt x="480" y="523"/>
                  </a:lnTo>
                  <a:lnTo>
                    <a:pt x="483" y="537"/>
                  </a:lnTo>
                  <a:lnTo>
                    <a:pt x="470" y="525"/>
                  </a:lnTo>
                  <a:lnTo>
                    <a:pt x="456" y="515"/>
                  </a:lnTo>
                  <a:lnTo>
                    <a:pt x="443" y="505"/>
                  </a:lnTo>
                  <a:lnTo>
                    <a:pt x="430" y="495"/>
                  </a:lnTo>
                  <a:lnTo>
                    <a:pt x="416" y="486"/>
                  </a:lnTo>
                  <a:lnTo>
                    <a:pt x="402" y="478"/>
                  </a:lnTo>
                  <a:lnTo>
                    <a:pt x="388" y="471"/>
                  </a:lnTo>
                  <a:lnTo>
                    <a:pt x="374" y="464"/>
                  </a:lnTo>
                  <a:lnTo>
                    <a:pt x="359" y="459"/>
                  </a:lnTo>
                  <a:lnTo>
                    <a:pt x="345" y="453"/>
                  </a:lnTo>
                  <a:lnTo>
                    <a:pt x="330" y="449"/>
                  </a:lnTo>
                  <a:lnTo>
                    <a:pt x="315" y="445"/>
                  </a:lnTo>
                  <a:lnTo>
                    <a:pt x="301" y="441"/>
                  </a:lnTo>
                  <a:lnTo>
                    <a:pt x="286" y="438"/>
                  </a:lnTo>
                  <a:lnTo>
                    <a:pt x="270" y="435"/>
                  </a:lnTo>
                  <a:lnTo>
                    <a:pt x="255" y="433"/>
                  </a:lnTo>
                  <a:lnTo>
                    <a:pt x="225" y="430"/>
                  </a:lnTo>
                  <a:lnTo>
                    <a:pt x="193" y="429"/>
                  </a:lnTo>
                  <a:lnTo>
                    <a:pt x="162" y="429"/>
                  </a:lnTo>
                  <a:lnTo>
                    <a:pt x="130" y="431"/>
                  </a:lnTo>
                  <a:lnTo>
                    <a:pt x="98" y="433"/>
                  </a:lnTo>
                  <a:lnTo>
                    <a:pt x="65" y="437"/>
                  </a:lnTo>
                  <a:lnTo>
                    <a:pt x="33" y="441"/>
                  </a:lnTo>
                  <a:lnTo>
                    <a:pt x="0" y="446"/>
                  </a:lnTo>
                  <a:lnTo>
                    <a:pt x="5" y="439"/>
                  </a:lnTo>
                  <a:lnTo>
                    <a:pt x="10" y="433"/>
                  </a:lnTo>
                  <a:lnTo>
                    <a:pt x="16" y="426"/>
                  </a:lnTo>
                  <a:lnTo>
                    <a:pt x="23" y="420"/>
                  </a:lnTo>
                  <a:lnTo>
                    <a:pt x="37" y="410"/>
                  </a:lnTo>
                  <a:lnTo>
                    <a:pt x="52" y="401"/>
                  </a:lnTo>
                  <a:lnTo>
                    <a:pt x="82" y="384"/>
                  </a:lnTo>
                  <a:lnTo>
                    <a:pt x="112" y="368"/>
                  </a:lnTo>
                  <a:lnTo>
                    <a:pt x="125" y="359"/>
                  </a:lnTo>
                  <a:lnTo>
                    <a:pt x="137" y="351"/>
                  </a:lnTo>
                  <a:lnTo>
                    <a:pt x="142" y="346"/>
                  </a:lnTo>
                  <a:lnTo>
                    <a:pt x="146" y="341"/>
                  </a:lnTo>
                  <a:lnTo>
                    <a:pt x="151" y="336"/>
                  </a:lnTo>
                  <a:lnTo>
                    <a:pt x="155" y="331"/>
                  </a:lnTo>
                  <a:lnTo>
                    <a:pt x="158" y="325"/>
                  </a:lnTo>
                  <a:lnTo>
                    <a:pt x="160" y="319"/>
                  </a:lnTo>
                  <a:lnTo>
                    <a:pt x="161" y="313"/>
                  </a:lnTo>
                  <a:lnTo>
                    <a:pt x="162" y="306"/>
                  </a:lnTo>
                  <a:lnTo>
                    <a:pt x="162" y="298"/>
                  </a:lnTo>
                  <a:lnTo>
                    <a:pt x="161" y="290"/>
                  </a:lnTo>
                  <a:lnTo>
                    <a:pt x="159" y="282"/>
                  </a:lnTo>
                  <a:lnTo>
                    <a:pt x="156" y="27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4" name="Freeform 164"/>
            <p:cNvSpPr>
              <a:spLocks noChangeArrowheads="1"/>
            </p:cNvSpPr>
            <p:nvPr/>
          </p:nvSpPr>
          <p:spPr bwMode="auto">
            <a:xfrm>
              <a:off x="75" y="352"/>
              <a:ext cx="30" cy="34"/>
            </a:xfrm>
            <a:custGeom>
              <a:avLst/>
              <a:gdLst>
                <a:gd name="T0" fmla="*/ 0 w 483"/>
                <a:gd name="T1" fmla="*/ 0 h 537"/>
                <a:gd name="T2" fmla="*/ 0 w 483"/>
                <a:gd name="T3" fmla="*/ 0 h 537"/>
                <a:gd name="T4" fmla="*/ 0 w 483"/>
                <a:gd name="T5" fmla="*/ 0 h 537"/>
                <a:gd name="T6" fmla="*/ 0 w 483"/>
                <a:gd name="T7" fmla="*/ 0 h 537"/>
                <a:gd name="T8" fmla="*/ 0 w 483"/>
                <a:gd name="T9" fmla="*/ 0 h 537"/>
                <a:gd name="T10" fmla="*/ 0 w 483"/>
                <a:gd name="T11" fmla="*/ 0 h 537"/>
                <a:gd name="T12" fmla="*/ 0 w 483"/>
                <a:gd name="T13" fmla="*/ 0 h 537"/>
                <a:gd name="T14" fmla="*/ 0 w 483"/>
                <a:gd name="T15" fmla="*/ 0 h 537"/>
                <a:gd name="T16" fmla="*/ 0 w 483"/>
                <a:gd name="T17" fmla="*/ 0 h 537"/>
                <a:gd name="T18" fmla="*/ 0 w 483"/>
                <a:gd name="T19" fmla="*/ 0 h 537"/>
                <a:gd name="T20" fmla="*/ 0 w 483"/>
                <a:gd name="T21" fmla="*/ 0 h 537"/>
                <a:gd name="T22" fmla="*/ 0 w 483"/>
                <a:gd name="T23" fmla="*/ 0 h 537"/>
                <a:gd name="T24" fmla="*/ 0 w 483"/>
                <a:gd name="T25" fmla="*/ 0 h 537"/>
                <a:gd name="T26" fmla="*/ 0 w 483"/>
                <a:gd name="T27" fmla="*/ 0 h 537"/>
                <a:gd name="T28" fmla="*/ 0 w 483"/>
                <a:gd name="T29" fmla="*/ 0 h 537"/>
                <a:gd name="T30" fmla="*/ 0 w 483"/>
                <a:gd name="T31" fmla="*/ 0 h 537"/>
                <a:gd name="T32" fmla="*/ 0 w 483"/>
                <a:gd name="T33" fmla="*/ 0 h 537"/>
                <a:gd name="T34" fmla="*/ 0 w 483"/>
                <a:gd name="T35" fmla="*/ 0 h 537"/>
                <a:gd name="T36" fmla="*/ 0 w 483"/>
                <a:gd name="T37" fmla="*/ 0 h 537"/>
                <a:gd name="T38" fmla="*/ 0 w 483"/>
                <a:gd name="T39" fmla="*/ 0 h 537"/>
                <a:gd name="T40" fmla="*/ 0 w 483"/>
                <a:gd name="T41" fmla="*/ 0 h 537"/>
                <a:gd name="T42" fmla="*/ 0 w 483"/>
                <a:gd name="T43" fmla="*/ 0 h 537"/>
                <a:gd name="T44" fmla="*/ 0 w 483"/>
                <a:gd name="T45" fmla="*/ 0 h 537"/>
                <a:gd name="T46" fmla="*/ 0 w 483"/>
                <a:gd name="T47" fmla="*/ 0 h 537"/>
                <a:gd name="T48" fmla="*/ 0 w 483"/>
                <a:gd name="T49" fmla="*/ 0 h 537"/>
                <a:gd name="T50" fmla="*/ 0 w 483"/>
                <a:gd name="T51" fmla="*/ 0 h 537"/>
                <a:gd name="T52" fmla="*/ 0 w 483"/>
                <a:gd name="T53" fmla="*/ 0 h 537"/>
                <a:gd name="T54" fmla="*/ 0 w 483"/>
                <a:gd name="T55" fmla="*/ 0 h 537"/>
                <a:gd name="T56" fmla="*/ 0 w 483"/>
                <a:gd name="T57" fmla="*/ 0 h 537"/>
                <a:gd name="T58" fmla="*/ 0 w 483"/>
                <a:gd name="T59" fmla="*/ 0 h 537"/>
                <a:gd name="T60" fmla="*/ 0 w 483"/>
                <a:gd name="T61" fmla="*/ 0 h 537"/>
                <a:gd name="T62" fmla="*/ 0 w 483"/>
                <a:gd name="T63" fmla="*/ 0 h 537"/>
                <a:gd name="T64" fmla="*/ 0 w 483"/>
                <a:gd name="T65" fmla="*/ 0 h 537"/>
                <a:gd name="T66" fmla="*/ 0 w 483"/>
                <a:gd name="T67" fmla="*/ 0 h 537"/>
                <a:gd name="T68" fmla="*/ 0 w 483"/>
                <a:gd name="T69" fmla="*/ 0 h 537"/>
                <a:gd name="T70" fmla="*/ 0 w 483"/>
                <a:gd name="T71" fmla="*/ 0 h 537"/>
                <a:gd name="T72" fmla="*/ 0 w 483"/>
                <a:gd name="T73" fmla="*/ 0 h 537"/>
                <a:gd name="T74" fmla="*/ 0 w 483"/>
                <a:gd name="T75" fmla="*/ 0 h 537"/>
                <a:gd name="T76" fmla="*/ 0 w 483"/>
                <a:gd name="T77" fmla="*/ 0 h 537"/>
                <a:gd name="T78" fmla="*/ 0 w 483"/>
                <a:gd name="T79" fmla="*/ 0 h 537"/>
                <a:gd name="T80" fmla="*/ 0 w 483"/>
                <a:gd name="T81" fmla="*/ 0 h 537"/>
                <a:gd name="T82" fmla="*/ 0 w 483"/>
                <a:gd name="T83" fmla="*/ 0 h 537"/>
                <a:gd name="T84" fmla="*/ 0 w 483"/>
                <a:gd name="T85" fmla="*/ 0 h 537"/>
                <a:gd name="T86" fmla="*/ 0 w 483"/>
                <a:gd name="T87" fmla="*/ 0 h 537"/>
                <a:gd name="T88" fmla="*/ 0 w 483"/>
                <a:gd name="T89" fmla="*/ 0 h 537"/>
                <a:gd name="T90" fmla="*/ 0 w 483"/>
                <a:gd name="T91" fmla="*/ 0 h 537"/>
                <a:gd name="T92" fmla="*/ 0 w 483"/>
                <a:gd name="T93" fmla="*/ 0 h 537"/>
                <a:gd name="T94" fmla="*/ 0 w 483"/>
                <a:gd name="T95" fmla="*/ 0 h 537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483"/>
                <a:gd name="T145" fmla="*/ 0 h 537"/>
                <a:gd name="T146" fmla="*/ 483 w 483"/>
                <a:gd name="T147" fmla="*/ 537 h 537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483" h="537">
                  <a:moveTo>
                    <a:pt x="156" y="274"/>
                  </a:moveTo>
                  <a:lnTo>
                    <a:pt x="142" y="242"/>
                  </a:lnTo>
                  <a:lnTo>
                    <a:pt x="129" y="210"/>
                  </a:lnTo>
                  <a:lnTo>
                    <a:pt x="117" y="178"/>
                  </a:lnTo>
                  <a:lnTo>
                    <a:pt x="106" y="145"/>
                  </a:lnTo>
                  <a:lnTo>
                    <a:pt x="101" y="128"/>
                  </a:lnTo>
                  <a:lnTo>
                    <a:pt x="97" y="111"/>
                  </a:lnTo>
                  <a:lnTo>
                    <a:pt x="94" y="93"/>
                  </a:lnTo>
                  <a:lnTo>
                    <a:pt x="92" y="76"/>
                  </a:lnTo>
                  <a:lnTo>
                    <a:pt x="91" y="58"/>
                  </a:lnTo>
                  <a:lnTo>
                    <a:pt x="92" y="38"/>
                  </a:lnTo>
                  <a:lnTo>
                    <a:pt x="93" y="19"/>
                  </a:lnTo>
                  <a:lnTo>
                    <a:pt x="97" y="0"/>
                  </a:lnTo>
                  <a:lnTo>
                    <a:pt x="98" y="17"/>
                  </a:lnTo>
                  <a:lnTo>
                    <a:pt x="101" y="34"/>
                  </a:lnTo>
                  <a:lnTo>
                    <a:pt x="104" y="52"/>
                  </a:lnTo>
                  <a:lnTo>
                    <a:pt x="109" y="68"/>
                  </a:lnTo>
                  <a:lnTo>
                    <a:pt x="114" y="84"/>
                  </a:lnTo>
                  <a:lnTo>
                    <a:pt x="120" y="99"/>
                  </a:lnTo>
                  <a:lnTo>
                    <a:pt x="126" y="115"/>
                  </a:lnTo>
                  <a:lnTo>
                    <a:pt x="133" y="129"/>
                  </a:lnTo>
                  <a:lnTo>
                    <a:pt x="148" y="158"/>
                  </a:lnTo>
                  <a:lnTo>
                    <a:pt x="165" y="188"/>
                  </a:lnTo>
                  <a:lnTo>
                    <a:pt x="182" y="217"/>
                  </a:lnTo>
                  <a:lnTo>
                    <a:pt x="198" y="247"/>
                  </a:lnTo>
                  <a:lnTo>
                    <a:pt x="204" y="258"/>
                  </a:lnTo>
                  <a:lnTo>
                    <a:pt x="211" y="269"/>
                  </a:lnTo>
                  <a:lnTo>
                    <a:pt x="219" y="279"/>
                  </a:lnTo>
                  <a:lnTo>
                    <a:pt x="227" y="288"/>
                  </a:lnTo>
                  <a:lnTo>
                    <a:pt x="235" y="297"/>
                  </a:lnTo>
                  <a:lnTo>
                    <a:pt x="244" y="307"/>
                  </a:lnTo>
                  <a:lnTo>
                    <a:pt x="253" y="315"/>
                  </a:lnTo>
                  <a:lnTo>
                    <a:pt x="263" y="323"/>
                  </a:lnTo>
                  <a:lnTo>
                    <a:pt x="285" y="337"/>
                  </a:lnTo>
                  <a:lnTo>
                    <a:pt x="306" y="352"/>
                  </a:lnTo>
                  <a:lnTo>
                    <a:pt x="328" y="366"/>
                  </a:lnTo>
                  <a:lnTo>
                    <a:pt x="351" y="380"/>
                  </a:lnTo>
                  <a:lnTo>
                    <a:pt x="373" y="394"/>
                  </a:lnTo>
                  <a:lnTo>
                    <a:pt x="394" y="409"/>
                  </a:lnTo>
                  <a:lnTo>
                    <a:pt x="405" y="417"/>
                  </a:lnTo>
                  <a:lnTo>
                    <a:pt x="415" y="425"/>
                  </a:lnTo>
                  <a:lnTo>
                    <a:pt x="424" y="435"/>
                  </a:lnTo>
                  <a:lnTo>
                    <a:pt x="433" y="444"/>
                  </a:lnTo>
                  <a:lnTo>
                    <a:pt x="442" y="453"/>
                  </a:lnTo>
                  <a:lnTo>
                    <a:pt x="450" y="463"/>
                  </a:lnTo>
                  <a:lnTo>
                    <a:pt x="457" y="473"/>
                  </a:lnTo>
                  <a:lnTo>
                    <a:pt x="465" y="484"/>
                  </a:lnTo>
                  <a:lnTo>
                    <a:pt x="471" y="497"/>
                  </a:lnTo>
                  <a:lnTo>
                    <a:pt x="476" y="510"/>
                  </a:lnTo>
                  <a:lnTo>
                    <a:pt x="480" y="523"/>
                  </a:lnTo>
                  <a:lnTo>
                    <a:pt x="483" y="537"/>
                  </a:lnTo>
                  <a:lnTo>
                    <a:pt x="470" y="525"/>
                  </a:lnTo>
                  <a:lnTo>
                    <a:pt x="456" y="515"/>
                  </a:lnTo>
                  <a:lnTo>
                    <a:pt x="443" y="505"/>
                  </a:lnTo>
                  <a:lnTo>
                    <a:pt x="430" y="495"/>
                  </a:lnTo>
                  <a:lnTo>
                    <a:pt x="416" y="486"/>
                  </a:lnTo>
                  <a:lnTo>
                    <a:pt x="402" y="478"/>
                  </a:lnTo>
                  <a:lnTo>
                    <a:pt x="388" y="471"/>
                  </a:lnTo>
                  <a:lnTo>
                    <a:pt x="374" y="464"/>
                  </a:lnTo>
                  <a:lnTo>
                    <a:pt x="359" y="459"/>
                  </a:lnTo>
                  <a:lnTo>
                    <a:pt x="345" y="453"/>
                  </a:lnTo>
                  <a:lnTo>
                    <a:pt x="330" y="449"/>
                  </a:lnTo>
                  <a:lnTo>
                    <a:pt x="315" y="445"/>
                  </a:lnTo>
                  <a:lnTo>
                    <a:pt x="301" y="441"/>
                  </a:lnTo>
                  <a:lnTo>
                    <a:pt x="286" y="438"/>
                  </a:lnTo>
                  <a:lnTo>
                    <a:pt x="270" y="435"/>
                  </a:lnTo>
                  <a:lnTo>
                    <a:pt x="255" y="433"/>
                  </a:lnTo>
                  <a:lnTo>
                    <a:pt x="225" y="430"/>
                  </a:lnTo>
                  <a:lnTo>
                    <a:pt x="193" y="429"/>
                  </a:lnTo>
                  <a:lnTo>
                    <a:pt x="162" y="429"/>
                  </a:lnTo>
                  <a:lnTo>
                    <a:pt x="130" y="431"/>
                  </a:lnTo>
                  <a:lnTo>
                    <a:pt x="98" y="433"/>
                  </a:lnTo>
                  <a:lnTo>
                    <a:pt x="65" y="437"/>
                  </a:lnTo>
                  <a:lnTo>
                    <a:pt x="33" y="441"/>
                  </a:lnTo>
                  <a:lnTo>
                    <a:pt x="0" y="446"/>
                  </a:lnTo>
                  <a:lnTo>
                    <a:pt x="5" y="439"/>
                  </a:lnTo>
                  <a:lnTo>
                    <a:pt x="10" y="433"/>
                  </a:lnTo>
                  <a:lnTo>
                    <a:pt x="16" y="426"/>
                  </a:lnTo>
                  <a:lnTo>
                    <a:pt x="23" y="420"/>
                  </a:lnTo>
                  <a:lnTo>
                    <a:pt x="37" y="410"/>
                  </a:lnTo>
                  <a:lnTo>
                    <a:pt x="52" y="401"/>
                  </a:lnTo>
                  <a:lnTo>
                    <a:pt x="82" y="384"/>
                  </a:lnTo>
                  <a:lnTo>
                    <a:pt x="112" y="368"/>
                  </a:lnTo>
                  <a:lnTo>
                    <a:pt x="125" y="359"/>
                  </a:lnTo>
                  <a:lnTo>
                    <a:pt x="137" y="351"/>
                  </a:lnTo>
                  <a:lnTo>
                    <a:pt x="142" y="346"/>
                  </a:lnTo>
                  <a:lnTo>
                    <a:pt x="146" y="341"/>
                  </a:lnTo>
                  <a:lnTo>
                    <a:pt x="151" y="336"/>
                  </a:lnTo>
                  <a:lnTo>
                    <a:pt x="155" y="331"/>
                  </a:lnTo>
                  <a:lnTo>
                    <a:pt x="158" y="325"/>
                  </a:lnTo>
                  <a:lnTo>
                    <a:pt x="160" y="319"/>
                  </a:lnTo>
                  <a:lnTo>
                    <a:pt x="161" y="313"/>
                  </a:lnTo>
                  <a:lnTo>
                    <a:pt x="162" y="306"/>
                  </a:lnTo>
                  <a:lnTo>
                    <a:pt x="162" y="298"/>
                  </a:lnTo>
                  <a:lnTo>
                    <a:pt x="161" y="290"/>
                  </a:lnTo>
                  <a:lnTo>
                    <a:pt x="159" y="282"/>
                  </a:lnTo>
                  <a:lnTo>
                    <a:pt x="156" y="274"/>
                  </a:lnTo>
                </a:path>
              </a:pathLst>
            </a:custGeom>
            <a:noFill/>
            <a:ln w="3175" cmpd="sng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5" name="Freeform 165"/>
            <p:cNvSpPr>
              <a:spLocks noChangeArrowheads="1"/>
            </p:cNvSpPr>
            <p:nvPr/>
          </p:nvSpPr>
          <p:spPr bwMode="auto">
            <a:xfrm>
              <a:off x="94" y="357"/>
              <a:ext cx="154" cy="163"/>
            </a:xfrm>
            <a:custGeom>
              <a:avLst/>
              <a:gdLst>
                <a:gd name="T0" fmla="*/ 0 w 2459"/>
                <a:gd name="T1" fmla="*/ 0 h 2594"/>
                <a:gd name="T2" fmla="*/ 0 w 2459"/>
                <a:gd name="T3" fmla="*/ 0 h 2594"/>
                <a:gd name="T4" fmla="*/ 0 w 2459"/>
                <a:gd name="T5" fmla="*/ 0 h 2594"/>
                <a:gd name="T6" fmla="*/ 0 w 2459"/>
                <a:gd name="T7" fmla="*/ 0 h 2594"/>
                <a:gd name="T8" fmla="*/ 0 w 2459"/>
                <a:gd name="T9" fmla="*/ 0 h 2594"/>
                <a:gd name="T10" fmla="*/ 0 w 2459"/>
                <a:gd name="T11" fmla="*/ 0 h 2594"/>
                <a:gd name="T12" fmla="*/ 0 w 2459"/>
                <a:gd name="T13" fmla="*/ 0 h 2594"/>
                <a:gd name="T14" fmla="*/ 0 w 2459"/>
                <a:gd name="T15" fmla="*/ 0 h 2594"/>
                <a:gd name="T16" fmla="*/ 0 w 2459"/>
                <a:gd name="T17" fmla="*/ 0 h 2594"/>
                <a:gd name="T18" fmla="*/ 0 w 2459"/>
                <a:gd name="T19" fmla="*/ 0 h 2594"/>
                <a:gd name="T20" fmla="*/ 0 w 2459"/>
                <a:gd name="T21" fmla="*/ 0 h 2594"/>
                <a:gd name="T22" fmla="*/ 0 w 2459"/>
                <a:gd name="T23" fmla="*/ 0 h 2594"/>
                <a:gd name="T24" fmla="*/ 0 w 2459"/>
                <a:gd name="T25" fmla="*/ 0 h 2594"/>
                <a:gd name="T26" fmla="*/ 0 w 2459"/>
                <a:gd name="T27" fmla="*/ 0 h 2594"/>
                <a:gd name="T28" fmla="*/ 0 w 2459"/>
                <a:gd name="T29" fmla="*/ 0 h 2594"/>
                <a:gd name="T30" fmla="*/ 0 w 2459"/>
                <a:gd name="T31" fmla="*/ 0 h 2594"/>
                <a:gd name="T32" fmla="*/ 0 w 2459"/>
                <a:gd name="T33" fmla="*/ 0 h 2594"/>
                <a:gd name="T34" fmla="*/ 0 w 2459"/>
                <a:gd name="T35" fmla="*/ 0 h 2594"/>
                <a:gd name="T36" fmla="*/ 0 w 2459"/>
                <a:gd name="T37" fmla="*/ 0 h 2594"/>
                <a:gd name="T38" fmla="*/ 0 w 2459"/>
                <a:gd name="T39" fmla="*/ 0 h 2594"/>
                <a:gd name="T40" fmla="*/ 0 w 2459"/>
                <a:gd name="T41" fmla="*/ 0 h 2594"/>
                <a:gd name="T42" fmla="*/ 0 w 2459"/>
                <a:gd name="T43" fmla="*/ 0 h 2594"/>
                <a:gd name="T44" fmla="*/ 0 w 2459"/>
                <a:gd name="T45" fmla="*/ 0 h 2594"/>
                <a:gd name="T46" fmla="*/ 0 w 2459"/>
                <a:gd name="T47" fmla="*/ 0 h 2594"/>
                <a:gd name="T48" fmla="*/ 0 w 2459"/>
                <a:gd name="T49" fmla="*/ 0 h 2594"/>
                <a:gd name="T50" fmla="*/ 0 w 2459"/>
                <a:gd name="T51" fmla="*/ 0 h 2594"/>
                <a:gd name="T52" fmla="*/ 0 w 2459"/>
                <a:gd name="T53" fmla="*/ 0 h 2594"/>
                <a:gd name="T54" fmla="*/ 0 w 2459"/>
                <a:gd name="T55" fmla="*/ 0 h 2594"/>
                <a:gd name="T56" fmla="*/ 0 w 2459"/>
                <a:gd name="T57" fmla="*/ 0 h 2594"/>
                <a:gd name="T58" fmla="*/ 0 w 2459"/>
                <a:gd name="T59" fmla="*/ 0 h 2594"/>
                <a:gd name="T60" fmla="*/ 0 w 2459"/>
                <a:gd name="T61" fmla="*/ 0 h 2594"/>
                <a:gd name="T62" fmla="*/ 0 w 2459"/>
                <a:gd name="T63" fmla="*/ 0 h 2594"/>
                <a:gd name="T64" fmla="*/ 0 w 2459"/>
                <a:gd name="T65" fmla="*/ 0 h 2594"/>
                <a:gd name="T66" fmla="*/ 0 w 2459"/>
                <a:gd name="T67" fmla="*/ 0 h 2594"/>
                <a:gd name="T68" fmla="*/ 0 w 2459"/>
                <a:gd name="T69" fmla="*/ 0 h 2594"/>
                <a:gd name="T70" fmla="*/ 0 w 2459"/>
                <a:gd name="T71" fmla="*/ 0 h 2594"/>
                <a:gd name="T72" fmla="*/ 0 w 2459"/>
                <a:gd name="T73" fmla="*/ 0 h 2594"/>
                <a:gd name="T74" fmla="*/ 0 w 2459"/>
                <a:gd name="T75" fmla="*/ 0 h 2594"/>
                <a:gd name="T76" fmla="*/ 0 w 2459"/>
                <a:gd name="T77" fmla="*/ 0 h 2594"/>
                <a:gd name="T78" fmla="*/ 0 w 2459"/>
                <a:gd name="T79" fmla="*/ 0 h 2594"/>
                <a:gd name="T80" fmla="*/ 0 w 2459"/>
                <a:gd name="T81" fmla="*/ 0 h 2594"/>
                <a:gd name="T82" fmla="*/ 0 w 2459"/>
                <a:gd name="T83" fmla="*/ 0 h 2594"/>
                <a:gd name="T84" fmla="*/ 0 w 2459"/>
                <a:gd name="T85" fmla="*/ 0 h 2594"/>
                <a:gd name="T86" fmla="*/ 0 w 2459"/>
                <a:gd name="T87" fmla="*/ 0 h 2594"/>
                <a:gd name="T88" fmla="*/ 0 w 2459"/>
                <a:gd name="T89" fmla="*/ 0 h 2594"/>
                <a:gd name="T90" fmla="*/ 0 w 2459"/>
                <a:gd name="T91" fmla="*/ 0 h 2594"/>
                <a:gd name="T92" fmla="*/ 0 w 2459"/>
                <a:gd name="T93" fmla="*/ 0 h 2594"/>
                <a:gd name="T94" fmla="*/ 0 w 2459"/>
                <a:gd name="T95" fmla="*/ 0 h 2594"/>
                <a:gd name="T96" fmla="*/ 0 w 2459"/>
                <a:gd name="T97" fmla="*/ 0 h 2594"/>
                <a:gd name="T98" fmla="*/ 0 w 2459"/>
                <a:gd name="T99" fmla="*/ 0 h 2594"/>
                <a:gd name="T100" fmla="*/ 0 w 2459"/>
                <a:gd name="T101" fmla="*/ 0 h 2594"/>
                <a:gd name="T102" fmla="*/ 0 w 2459"/>
                <a:gd name="T103" fmla="*/ 0 h 2594"/>
                <a:gd name="T104" fmla="*/ 0 w 2459"/>
                <a:gd name="T105" fmla="*/ 0 h 2594"/>
                <a:gd name="T106" fmla="*/ 0 w 2459"/>
                <a:gd name="T107" fmla="*/ 0 h 2594"/>
                <a:gd name="T108" fmla="*/ 0 w 2459"/>
                <a:gd name="T109" fmla="*/ 0 h 2594"/>
                <a:gd name="T110" fmla="*/ 0 w 2459"/>
                <a:gd name="T111" fmla="*/ 0 h 2594"/>
                <a:gd name="T112" fmla="*/ 0 w 2459"/>
                <a:gd name="T113" fmla="*/ 0 h 2594"/>
                <a:gd name="T114" fmla="*/ 0 w 2459"/>
                <a:gd name="T115" fmla="*/ 0 h 2594"/>
                <a:gd name="T116" fmla="*/ 0 w 2459"/>
                <a:gd name="T117" fmla="*/ 0 h 2594"/>
                <a:gd name="T118" fmla="*/ 0 w 2459"/>
                <a:gd name="T119" fmla="*/ 0 h 2594"/>
                <a:gd name="T120" fmla="*/ 0 w 2459"/>
                <a:gd name="T121" fmla="*/ 0 h 2594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2459"/>
                <a:gd name="T184" fmla="*/ 0 h 2594"/>
                <a:gd name="T185" fmla="*/ 2459 w 2459"/>
                <a:gd name="T186" fmla="*/ 2594 h 2594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2459" h="2594">
                  <a:moveTo>
                    <a:pt x="1956" y="557"/>
                  </a:moveTo>
                  <a:lnTo>
                    <a:pt x="1896" y="561"/>
                  </a:lnTo>
                  <a:lnTo>
                    <a:pt x="1836" y="565"/>
                  </a:lnTo>
                  <a:lnTo>
                    <a:pt x="1776" y="570"/>
                  </a:lnTo>
                  <a:lnTo>
                    <a:pt x="1716" y="576"/>
                  </a:lnTo>
                  <a:lnTo>
                    <a:pt x="1656" y="582"/>
                  </a:lnTo>
                  <a:lnTo>
                    <a:pt x="1597" y="587"/>
                  </a:lnTo>
                  <a:lnTo>
                    <a:pt x="1538" y="593"/>
                  </a:lnTo>
                  <a:lnTo>
                    <a:pt x="1478" y="598"/>
                  </a:lnTo>
                  <a:lnTo>
                    <a:pt x="1418" y="604"/>
                  </a:lnTo>
                  <a:lnTo>
                    <a:pt x="1358" y="608"/>
                  </a:lnTo>
                  <a:lnTo>
                    <a:pt x="1298" y="610"/>
                  </a:lnTo>
                  <a:lnTo>
                    <a:pt x="1238" y="612"/>
                  </a:lnTo>
                  <a:lnTo>
                    <a:pt x="1178" y="612"/>
                  </a:lnTo>
                  <a:lnTo>
                    <a:pt x="1117" y="610"/>
                  </a:lnTo>
                  <a:lnTo>
                    <a:pt x="1086" y="608"/>
                  </a:lnTo>
                  <a:lnTo>
                    <a:pt x="1056" y="606"/>
                  </a:lnTo>
                  <a:lnTo>
                    <a:pt x="1025" y="604"/>
                  </a:lnTo>
                  <a:lnTo>
                    <a:pt x="995" y="601"/>
                  </a:lnTo>
                  <a:lnTo>
                    <a:pt x="960" y="595"/>
                  </a:lnTo>
                  <a:lnTo>
                    <a:pt x="926" y="591"/>
                  </a:lnTo>
                  <a:lnTo>
                    <a:pt x="891" y="586"/>
                  </a:lnTo>
                  <a:lnTo>
                    <a:pt x="857" y="580"/>
                  </a:lnTo>
                  <a:lnTo>
                    <a:pt x="822" y="575"/>
                  </a:lnTo>
                  <a:lnTo>
                    <a:pt x="787" y="569"/>
                  </a:lnTo>
                  <a:lnTo>
                    <a:pt x="751" y="563"/>
                  </a:lnTo>
                  <a:lnTo>
                    <a:pt x="715" y="557"/>
                  </a:lnTo>
                  <a:lnTo>
                    <a:pt x="661" y="550"/>
                  </a:lnTo>
                  <a:lnTo>
                    <a:pt x="608" y="543"/>
                  </a:lnTo>
                  <a:lnTo>
                    <a:pt x="581" y="540"/>
                  </a:lnTo>
                  <a:lnTo>
                    <a:pt x="555" y="538"/>
                  </a:lnTo>
                  <a:lnTo>
                    <a:pt x="528" y="537"/>
                  </a:lnTo>
                  <a:lnTo>
                    <a:pt x="503" y="534"/>
                  </a:lnTo>
                  <a:lnTo>
                    <a:pt x="477" y="534"/>
                  </a:lnTo>
                  <a:lnTo>
                    <a:pt x="450" y="534"/>
                  </a:lnTo>
                  <a:lnTo>
                    <a:pt x="424" y="537"/>
                  </a:lnTo>
                  <a:lnTo>
                    <a:pt x="397" y="539"/>
                  </a:lnTo>
                  <a:lnTo>
                    <a:pt x="371" y="542"/>
                  </a:lnTo>
                  <a:lnTo>
                    <a:pt x="345" y="546"/>
                  </a:lnTo>
                  <a:lnTo>
                    <a:pt x="317" y="551"/>
                  </a:lnTo>
                  <a:lnTo>
                    <a:pt x="291" y="557"/>
                  </a:lnTo>
                  <a:lnTo>
                    <a:pt x="275" y="560"/>
                  </a:lnTo>
                  <a:lnTo>
                    <a:pt x="261" y="564"/>
                  </a:lnTo>
                  <a:lnTo>
                    <a:pt x="246" y="569"/>
                  </a:lnTo>
                  <a:lnTo>
                    <a:pt x="232" y="573"/>
                  </a:lnTo>
                  <a:lnTo>
                    <a:pt x="219" y="579"/>
                  </a:lnTo>
                  <a:lnTo>
                    <a:pt x="204" y="585"/>
                  </a:lnTo>
                  <a:lnTo>
                    <a:pt x="191" y="591"/>
                  </a:lnTo>
                  <a:lnTo>
                    <a:pt x="178" y="598"/>
                  </a:lnTo>
                  <a:lnTo>
                    <a:pt x="166" y="607"/>
                  </a:lnTo>
                  <a:lnTo>
                    <a:pt x="154" y="615"/>
                  </a:lnTo>
                  <a:lnTo>
                    <a:pt x="141" y="624"/>
                  </a:lnTo>
                  <a:lnTo>
                    <a:pt x="129" y="634"/>
                  </a:lnTo>
                  <a:lnTo>
                    <a:pt x="118" y="645"/>
                  </a:lnTo>
                  <a:lnTo>
                    <a:pt x="107" y="656"/>
                  </a:lnTo>
                  <a:lnTo>
                    <a:pt x="97" y="668"/>
                  </a:lnTo>
                  <a:lnTo>
                    <a:pt x="86" y="681"/>
                  </a:lnTo>
                  <a:lnTo>
                    <a:pt x="83" y="685"/>
                  </a:lnTo>
                  <a:lnTo>
                    <a:pt x="82" y="688"/>
                  </a:lnTo>
                  <a:lnTo>
                    <a:pt x="81" y="691"/>
                  </a:lnTo>
                  <a:lnTo>
                    <a:pt x="82" y="694"/>
                  </a:lnTo>
                  <a:lnTo>
                    <a:pt x="83" y="697"/>
                  </a:lnTo>
                  <a:lnTo>
                    <a:pt x="84" y="699"/>
                  </a:lnTo>
                  <a:lnTo>
                    <a:pt x="86" y="701"/>
                  </a:lnTo>
                  <a:lnTo>
                    <a:pt x="88" y="703"/>
                  </a:lnTo>
                  <a:lnTo>
                    <a:pt x="100" y="708"/>
                  </a:lnTo>
                  <a:lnTo>
                    <a:pt x="108" y="713"/>
                  </a:lnTo>
                  <a:lnTo>
                    <a:pt x="118" y="718"/>
                  </a:lnTo>
                  <a:lnTo>
                    <a:pt x="128" y="723"/>
                  </a:lnTo>
                  <a:lnTo>
                    <a:pt x="139" y="729"/>
                  </a:lnTo>
                  <a:lnTo>
                    <a:pt x="149" y="733"/>
                  </a:lnTo>
                  <a:lnTo>
                    <a:pt x="161" y="736"/>
                  </a:lnTo>
                  <a:lnTo>
                    <a:pt x="172" y="739"/>
                  </a:lnTo>
                  <a:lnTo>
                    <a:pt x="184" y="741"/>
                  </a:lnTo>
                  <a:lnTo>
                    <a:pt x="195" y="743"/>
                  </a:lnTo>
                  <a:lnTo>
                    <a:pt x="219" y="746"/>
                  </a:lnTo>
                  <a:lnTo>
                    <a:pt x="242" y="747"/>
                  </a:lnTo>
                  <a:lnTo>
                    <a:pt x="266" y="747"/>
                  </a:lnTo>
                  <a:lnTo>
                    <a:pt x="291" y="745"/>
                  </a:lnTo>
                  <a:lnTo>
                    <a:pt x="351" y="737"/>
                  </a:lnTo>
                  <a:lnTo>
                    <a:pt x="410" y="730"/>
                  </a:lnTo>
                  <a:lnTo>
                    <a:pt x="469" y="724"/>
                  </a:lnTo>
                  <a:lnTo>
                    <a:pt x="526" y="720"/>
                  </a:lnTo>
                  <a:lnTo>
                    <a:pt x="585" y="717"/>
                  </a:lnTo>
                  <a:lnTo>
                    <a:pt x="644" y="714"/>
                  </a:lnTo>
                  <a:lnTo>
                    <a:pt x="703" y="711"/>
                  </a:lnTo>
                  <a:lnTo>
                    <a:pt x="763" y="707"/>
                  </a:lnTo>
                  <a:lnTo>
                    <a:pt x="766" y="708"/>
                  </a:lnTo>
                  <a:lnTo>
                    <a:pt x="768" y="709"/>
                  </a:lnTo>
                  <a:lnTo>
                    <a:pt x="770" y="710"/>
                  </a:lnTo>
                  <a:lnTo>
                    <a:pt x="772" y="712"/>
                  </a:lnTo>
                  <a:lnTo>
                    <a:pt x="775" y="716"/>
                  </a:lnTo>
                  <a:lnTo>
                    <a:pt x="776" y="721"/>
                  </a:lnTo>
                  <a:lnTo>
                    <a:pt x="777" y="728"/>
                  </a:lnTo>
                  <a:lnTo>
                    <a:pt x="777" y="733"/>
                  </a:lnTo>
                  <a:lnTo>
                    <a:pt x="775" y="737"/>
                  </a:lnTo>
                  <a:lnTo>
                    <a:pt x="774" y="740"/>
                  </a:lnTo>
                  <a:lnTo>
                    <a:pt x="766" y="747"/>
                  </a:lnTo>
                  <a:lnTo>
                    <a:pt x="757" y="754"/>
                  </a:lnTo>
                  <a:lnTo>
                    <a:pt x="749" y="760"/>
                  </a:lnTo>
                  <a:lnTo>
                    <a:pt x="740" y="765"/>
                  </a:lnTo>
                  <a:lnTo>
                    <a:pt x="723" y="774"/>
                  </a:lnTo>
                  <a:lnTo>
                    <a:pt x="703" y="782"/>
                  </a:lnTo>
                  <a:lnTo>
                    <a:pt x="684" y="788"/>
                  </a:lnTo>
                  <a:lnTo>
                    <a:pt x="665" y="794"/>
                  </a:lnTo>
                  <a:lnTo>
                    <a:pt x="644" y="798"/>
                  </a:lnTo>
                  <a:lnTo>
                    <a:pt x="624" y="801"/>
                  </a:lnTo>
                  <a:lnTo>
                    <a:pt x="583" y="807"/>
                  </a:lnTo>
                  <a:lnTo>
                    <a:pt x="542" y="815"/>
                  </a:lnTo>
                  <a:lnTo>
                    <a:pt x="521" y="819"/>
                  </a:lnTo>
                  <a:lnTo>
                    <a:pt x="502" y="825"/>
                  </a:lnTo>
                  <a:lnTo>
                    <a:pt x="482" y="833"/>
                  </a:lnTo>
                  <a:lnTo>
                    <a:pt x="462" y="842"/>
                  </a:lnTo>
                  <a:lnTo>
                    <a:pt x="455" y="846"/>
                  </a:lnTo>
                  <a:lnTo>
                    <a:pt x="448" y="851"/>
                  </a:lnTo>
                  <a:lnTo>
                    <a:pt x="442" y="857"/>
                  </a:lnTo>
                  <a:lnTo>
                    <a:pt x="436" y="863"/>
                  </a:lnTo>
                  <a:lnTo>
                    <a:pt x="430" y="870"/>
                  </a:lnTo>
                  <a:lnTo>
                    <a:pt x="425" y="876"/>
                  </a:lnTo>
                  <a:lnTo>
                    <a:pt x="421" y="883"/>
                  </a:lnTo>
                  <a:lnTo>
                    <a:pt x="418" y="890"/>
                  </a:lnTo>
                  <a:lnTo>
                    <a:pt x="416" y="896"/>
                  </a:lnTo>
                  <a:lnTo>
                    <a:pt x="416" y="903"/>
                  </a:lnTo>
                  <a:lnTo>
                    <a:pt x="417" y="909"/>
                  </a:lnTo>
                  <a:lnTo>
                    <a:pt x="419" y="915"/>
                  </a:lnTo>
                  <a:lnTo>
                    <a:pt x="423" y="921"/>
                  </a:lnTo>
                  <a:lnTo>
                    <a:pt x="429" y="926"/>
                  </a:lnTo>
                  <a:lnTo>
                    <a:pt x="436" y="930"/>
                  </a:lnTo>
                  <a:lnTo>
                    <a:pt x="446" y="933"/>
                  </a:lnTo>
                  <a:lnTo>
                    <a:pt x="478" y="941"/>
                  </a:lnTo>
                  <a:lnTo>
                    <a:pt x="509" y="946"/>
                  </a:lnTo>
                  <a:lnTo>
                    <a:pt x="540" y="950"/>
                  </a:lnTo>
                  <a:lnTo>
                    <a:pt x="569" y="952"/>
                  </a:lnTo>
                  <a:lnTo>
                    <a:pt x="584" y="952"/>
                  </a:lnTo>
                  <a:lnTo>
                    <a:pt x="599" y="952"/>
                  </a:lnTo>
                  <a:lnTo>
                    <a:pt x="614" y="951"/>
                  </a:lnTo>
                  <a:lnTo>
                    <a:pt x="628" y="950"/>
                  </a:lnTo>
                  <a:lnTo>
                    <a:pt x="643" y="948"/>
                  </a:lnTo>
                  <a:lnTo>
                    <a:pt x="659" y="946"/>
                  </a:lnTo>
                  <a:lnTo>
                    <a:pt x="673" y="942"/>
                  </a:lnTo>
                  <a:lnTo>
                    <a:pt x="688" y="939"/>
                  </a:lnTo>
                  <a:lnTo>
                    <a:pt x="748" y="924"/>
                  </a:lnTo>
                  <a:lnTo>
                    <a:pt x="808" y="910"/>
                  </a:lnTo>
                  <a:lnTo>
                    <a:pt x="868" y="898"/>
                  </a:lnTo>
                  <a:lnTo>
                    <a:pt x="927" y="886"/>
                  </a:lnTo>
                  <a:lnTo>
                    <a:pt x="985" y="875"/>
                  </a:lnTo>
                  <a:lnTo>
                    <a:pt x="1044" y="864"/>
                  </a:lnTo>
                  <a:lnTo>
                    <a:pt x="1102" y="854"/>
                  </a:lnTo>
                  <a:lnTo>
                    <a:pt x="1160" y="842"/>
                  </a:lnTo>
                  <a:lnTo>
                    <a:pt x="1216" y="831"/>
                  </a:lnTo>
                  <a:lnTo>
                    <a:pt x="1274" y="820"/>
                  </a:lnTo>
                  <a:lnTo>
                    <a:pt x="1331" y="809"/>
                  </a:lnTo>
                  <a:lnTo>
                    <a:pt x="1389" y="796"/>
                  </a:lnTo>
                  <a:lnTo>
                    <a:pt x="1446" y="782"/>
                  </a:lnTo>
                  <a:lnTo>
                    <a:pt x="1503" y="768"/>
                  </a:lnTo>
                  <a:lnTo>
                    <a:pt x="1561" y="752"/>
                  </a:lnTo>
                  <a:lnTo>
                    <a:pt x="1618" y="735"/>
                  </a:lnTo>
                  <a:lnTo>
                    <a:pt x="1639" y="731"/>
                  </a:lnTo>
                  <a:lnTo>
                    <a:pt x="1665" y="729"/>
                  </a:lnTo>
                  <a:lnTo>
                    <a:pt x="1678" y="728"/>
                  </a:lnTo>
                  <a:lnTo>
                    <a:pt x="1691" y="728"/>
                  </a:lnTo>
                  <a:lnTo>
                    <a:pt x="1703" y="729"/>
                  </a:lnTo>
                  <a:lnTo>
                    <a:pt x="1715" y="731"/>
                  </a:lnTo>
                  <a:lnTo>
                    <a:pt x="1726" y="733"/>
                  </a:lnTo>
                  <a:lnTo>
                    <a:pt x="1735" y="737"/>
                  </a:lnTo>
                  <a:lnTo>
                    <a:pt x="1739" y="739"/>
                  </a:lnTo>
                  <a:lnTo>
                    <a:pt x="1742" y="741"/>
                  </a:lnTo>
                  <a:lnTo>
                    <a:pt x="1745" y="744"/>
                  </a:lnTo>
                  <a:lnTo>
                    <a:pt x="1747" y="747"/>
                  </a:lnTo>
                  <a:lnTo>
                    <a:pt x="1749" y="750"/>
                  </a:lnTo>
                  <a:lnTo>
                    <a:pt x="1749" y="754"/>
                  </a:lnTo>
                  <a:lnTo>
                    <a:pt x="1749" y="757"/>
                  </a:lnTo>
                  <a:lnTo>
                    <a:pt x="1749" y="762"/>
                  </a:lnTo>
                  <a:lnTo>
                    <a:pt x="1747" y="766"/>
                  </a:lnTo>
                  <a:lnTo>
                    <a:pt x="1744" y="771"/>
                  </a:lnTo>
                  <a:lnTo>
                    <a:pt x="1741" y="777"/>
                  </a:lnTo>
                  <a:lnTo>
                    <a:pt x="1736" y="782"/>
                  </a:lnTo>
                  <a:lnTo>
                    <a:pt x="1719" y="802"/>
                  </a:lnTo>
                  <a:lnTo>
                    <a:pt x="1701" y="819"/>
                  </a:lnTo>
                  <a:lnTo>
                    <a:pt x="1683" y="835"/>
                  </a:lnTo>
                  <a:lnTo>
                    <a:pt x="1665" y="850"/>
                  </a:lnTo>
                  <a:lnTo>
                    <a:pt x="1644" y="864"/>
                  </a:lnTo>
                  <a:lnTo>
                    <a:pt x="1625" y="876"/>
                  </a:lnTo>
                  <a:lnTo>
                    <a:pt x="1604" y="888"/>
                  </a:lnTo>
                  <a:lnTo>
                    <a:pt x="1583" y="898"/>
                  </a:lnTo>
                  <a:lnTo>
                    <a:pt x="1561" y="907"/>
                  </a:lnTo>
                  <a:lnTo>
                    <a:pt x="1540" y="916"/>
                  </a:lnTo>
                  <a:lnTo>
                    <a:pt x="1517" y="924"/>
                  </a:lnTo>
                  <a:lnTo>
                    <a:pt x="1494" y="932"/>
                  </a:lnTo>
                  <a:lnTo>
                    <a:pt x="1472" y="938"/>
                  </a:lnTo>
                  <a:lnTo>
                    <a:pt x="1448" y="944"/>
                  </a:lnTo>
                  <a:lnTo>
                    <a:pt x="1425" y="950"/>
                  </a:lnTo>
                  <a:lnTo>
                    <a:pt x="1401" y="955"/>
                  </a:lnTo>
                  <a:lnTo>
                    <a:pt x="1353" y="964"/>
                  </a:lnTo>
                  <a:lnTo>
                    <a:pt x="1305" y="973"/>
                  </a:lnTo>
                  <a:lnTo>
                    <a:pt x="1256" y="982"/>
                  </a:lnTo>
                  <a:lnTo>
                    <a:pt x="1208" y="992"/>
                  </a:lnTo>
                  <a:lnTo>
                    <a:pt x="1160" y="1002"/>
                  </a:lnTo>
                  <a:lnTo>
                    <a:pt x="1113" y="1014"/>
                  </a:lnTo>
                  <a:lnTo>
                    <a:pt x="1089" y="1021"/>
                  </a:lnTo>
                  <a:lnTo>
                    <a:pt x="1066" y="1028"/>
                  </a:lnTo>
                  <a:lnTo>
                    <a:pt x="1044" y="1037"/>
                  </a:lnTo>
                  <a:lnTo>
                    <a:pt x="1021" y="1047"/>
                  </a:lnTo>
                  <a:lnTo>
                    <a:pt x="1035" y="1055"/>
                  </a:lnTo>
                  <a:lnTo>
                    <a:pt x="1048" y="1063"/>
                  </a:lnTo>
                  <a:lnTo>
                    <a:pt x="1061" y="1070"/>
                  </a:lnTo>
                  <a:lnTo>
                    <a:pt x="1074" y="1076"/>
                  </a:lnTo>
                  <a:lnTo>
                    <a:pt x="1088" y="1082"/>
                  </a:lnTo>
                  <a:lnTo>
                    <a:pt x="1102" y="1086"/>
                  </a:lnTo>
                  <a:lnTo>
                    <a:pt x="1115" y="1091"/>
                  </a:lnTo>
                  <a:lnTo>
                    <a:pt x="1129" y="1094"/>
                  </a:lnTo>
                  <a:lnTo>
                    <a:pt x="1157" y="1100"/>
                  </a:lnTo>
                  <a:lnTo>
                    <a:pt x="1185" y="1104"/>
                  </a:lnTo>
                  <a:lnTo>
                    <a:pt x="1212" y="1108"/>
                  </a:lnTo>
                  <a:lnTo>
                    <a:pt x="1241" y="1109"/>
                  </a:lnTo>
                  <a:lnTo>
                    <a:pt x="1299" y="1109"/>
                  </a:lnTo>
                  <a:lnTo>
                    <a:pt x="1356" y="1108"/>
                  </a:lnTo>
                  <a:lnTo>
                    <a:pt x="1385" y="1106"/>
                  </a:lnTo>
                  <a:lnTo>
                    <a:pt x="1415" y="1108"/>
                  </a:lnTo>
                  <a:lnTo>
                    <a:pt x="1443" y="1109"/>
                  </a:lnTo>
                  <a:lnTo>
                    <a:pt x="1473" y="1111"/>
                  </a:lnTo>
                  <a:lnTo>
                    <a:pt x="1453" y="1115"/>
                  </a:lnTo>
                  <a:lnTo>
                    <a:pt x="1434" y="1118"/>
                  </a:lnTo>
                  <a:lnTo>
                    <a:pt x="1415" y="1120"/>
                  </a:lnTo>
                  <a:lnTo>
                    <a:pt x="1395" y="1122"/>
                  </a:lnTo>
                  <a:lnTo>
                    <a:pt x="1357" y="1125"/>
                  </a:lnTo>
                  <a:lnTo>
                    <a:pt x="1318" y="1127"/>
                  </a:lnTo>
                  <a:lnTo>
                    <a:pt x="1278" y="1127"/>
                  </a:lnTo>
                  <a:lnTo>
                    <a:pt x="1241" y="1127"/>
                  </a:lnTo>
                  <a:lnTo>
                    <a:pt x="1203" y="1127"/>
                  </a:lnTo>
                  <a:lnTo>
                    <a:pt x="1167" y="1127"/>
                  </a:lnTo>
                  <a:lnTo>
                    <a:pt x="1152" y="1126"/>
                  </a:lnTo>
                  <a:lnTo>
                    <a:pt x="1138" y="1124"/>
                  </a:lnTo>
                  <a:lnTo>
                    <a:pt x="1124" y="1121"/>
                  </a:lnTo>
                  <a:lnTo>
                    <a:pt x="1109" y="1119"/>
                  </a:lnTo>
                  <a:lnTo>
                    <a:pt x="1080" y="1112"/>
                  </a:lnTo>
                  <a:lnTo>
                    <a:pt x="1051" y="1103"/>
                  </a:lnTo>
                  <a:lnTo>
                    <a:pt x="1021" y="1094"/>
                  </a:lnTo>
                  <a:lnTo>
                    <a:pt x="993" y="1085"/>
                  </a:lnTo>
                  <a:lnTo>
                    <a:pt x="963" y="1076"/>
                  </a:lnTo>
                  <a:lnTo>
                    <a:pt x="935" y="1068"/>
                  </a:lnTo>
                  <a:lnTo>
                    <a:pt x="901" y="1059"/>
                  </a:lnTo>
                  <a:lnTo>
                    <a:pt x="867" y="1051"/>
                  </a:lnTo>
                  <a:lnTo>
                    <a:pt x="833" y="1043"/>
                  </a:lnTo>
                  <a:lnTo>
                    <a:pt x="800" y="1037"/>
                  </a:lnTo>
                  <a:lnTo>
                    <a:pt x="732" y="1024"/>
                  </a:lnTo>
                  <a:lnTo>
                    <a:pt x="666" y="1012"/>
                  </a:lnTo>
                  <a:lnTo>
                    <a:pt x="599" y="1000"/>
                  </a:lnTo>
                  <a:lnTo>
                    <a:pt x="534" y="986"/>
                  </a:lnTo>
                  <a:lnTo>
                    <a:pt x="501" y="978"/>
                  </a:lnTo>
                  <a:lnTo>
                    <a:pt x="469" y="969"/>
                  </a:lnTo>
                  <a:lnTo>
                    <a:pt x="436" y="960"/>
                  </a:lnTo>
                  <a:lnTo>
                    <a:pt x="403" y="949"/>
                  </a:lnTo>
                  <a:lnTo>
                    <a:pt x="387" y="944"/>
                  </a:lnTo>
                  <a:lnTo>
                    <a:pt x="372" y="938"/>
                  </a:lnTo>
                  <a:lnTo>
                    <a:pt x="357" y="931"/>
                  </a:lnTo>
                  <a:lnTo>
                    <a:pt x="342" y="924"/>
                  </a:lnTo>
                  <a:lnTo>
                    <a:pt x="312" y="906"/>
                  </a:lnTo>
                  <a:lnTo>
                    <a:pt x="284" y="889"/>
                  </a:lnTo>
                  <a:lnTo>
                    <a:pt x="254" y="871"/>
                  </a:lnTo>
                  <a:lnTo>
                    <a:pt x="226" y="852"/>
                  </a:lnTo>
                  <a:lnTo>
                    <a:pt x="196" y="835"/>
                  </a:lnTo>
                  <a:lnTo>
                    <a:pt x="167" y="820"/>
                  </a:lnTo>
                  <a:lnTo>
                    <a:pt x="158" y="816"/>
                  </a:lnTo>
                  <a:lnTo>
                    <a:pt x="148" y="812"/>
                  </a:lnTo>
                  <a:lnTo>
                    <a:pt x="139" y="808"/>
                  </a:lnTo>
                  <a:lnTo>
                    <a:pt x="130" y="805"/>
                  </a:lnTo>
                  <a:lnTo>
                    <a:pt x="121" y="802"/>
                  </a:lnTo>
                  <a:lnTo>
                    <a:pt x="111" y="800"/>
                  </a:lnTo>
                  <a:lnTo>
                    <a:pt x="102" y="799"/>
                  </a:lnTo>
                  <a:lnTo>
                    <a:pt x="93" y="799"/>
                  </a:lnTo>
                  <a:lnTo>
                    <a:pt x="84" y="799"/>
                  </a:lnTo>
                  <a:lnTo>
                    <a:pt x="75" y="800"/>
                  </a:lnTo>
                  <a:lnTo>
                    <a:pt x="66" y="801"/>
                  </a:lnTo>
                  <a:lnTo>
                    <a:pt x="58" y="803"/>
                  </a:lnTo>
                  <a:lnTo>
                    <a:pt x="50" y="806"/>
                  </a:lnTo>
                  <a:lnTo>
                    <a:pt x="42" y="810"/>
                  </a:lnTo>
                  <a:lnTo>
                    <a:pt x="35" y="815"/>
                  </a:lnTo>
                  <a:lnTo>
                    <a:pt x="28" y="820"/>
                  </a:lnTo>
                  <a:lnTo>
                    <a:pt x="20" y="827"/>
                  </a:lnTo>
                  <a:lnTo>
                    <a:pt x="15" y="834"/>
                  </a:lnTo>
                  <a:lnTo>
                    <a:pt x="10" y="840"/>
                  </a:lnTo>
                  <a:lnTo>
                    <a:pt x="6" y="847"/>
                  </a:lnTo>
                  <a:lnTo>
                    <a:pt x="4" y="855"/>
                  </a:lnTo>
                  <a:lnTo>
                    <a:pt x="2" y="862"/>
                  </a:lnTo>
                  <a:lnTo>
                    <a:pt x="0" y="869"/>
                  </a:lnTo>
                  <a:lnTo>
                    <a:pt x="0" y="876"/>
                  </a:lnTo>
                  <a:lnTo>
                    <a:pt x="0" y="883"/>
                  </a:lnTo>
                  <a:lnTo>
                    <a:pt x="1" y="890"/>
                  </a:lnTo>
                  <a:lnTo>
                    <a:pt x="3" y="897"/>
                  </a:lnTo>
                  <a:lnTo>
                    <a:pt x="5" y="904"/>
                  </a:lnTo>
                  <a:lnTo>
                    <a:pt x="11" y="919"/>
                  </a:lnTo>
                  <a:lnTo>
                    <a:pt x="19" y="933"/>
                  </a:lnTo>
                  <a:lnTo>
                    <a:pt x="30" y="946"/>
                  </a:lnTo>
                  <a:lnTo>
                    <a:pt x="42" y="959"/>
                  </a:lnTo>
                  <a:lnTo>
                    <a:pt x="55" y="972"/>
                  </a:lnTo>
                  <a:lnTo>
                    <a:pt x="69" y="985"/>
                  </a:lnTo>
                  <a:lnTo>
                    <a:pt x="83" y="996"/>
                  </a:lnTo>
                  <a:lnTo>
                    <a:pt x="99" y="1006"/>
                  </a:lnTo>
                  <a:lnTo>
                    <a:pt x="114" y="1016"/>
                  </a:lnTo>
                  <a:lnTo>
                    <a:pt x="129" y="1024"/>
                  </a:lnTo>
                  <a:lnTo>
                    <a:pt x="132" y="1026"/>
                  </a:lnTo>
                  <a:lnTo>
                    <a:pt x="134" y="1028"/>
                  </a:lnTo>
                  <a:lnTo>
                    <a:pt x="135" y="1029"/>
                  </a:lnTo>
                  <a:lnTo>
                    <a:pt x="134" y="1030"/>
                  </a:lnTo>
                  <a:lnTo>
                    <a:pt x="131" y="1032"/>
                  </a:lnTo>
                  <a:lnTo>
                    <a:pt x="126" y="1033"/>
                  </a:lnTo>
                  <a:lnTo>
                    <a:pt x="120" y="1035"/>
                  </a:lnTo>
                  <a:lnTo>
                    <a:pt x="116" y="1037"/>
                  </a:lnTo>
                  <a:lnTo>
                    <a:pt x="115" y="1039"/>
                  </a:lnTo>
                  <a:lnTo>
                    <a:pt x="115" y="1041"/>
                  </a:lnTo>
                  <a:lnTo>
                    <a:pt x="116" y="1043"/>
                  </a:lnTo>
                  <a:lnTo>
                    <a:pt x="119" y="1047"/>
                  </a:lnTo>
                  <a:lnTo>
                    <a:pt x="106" y="1047"/>
                  </a:lnTo>
                  <a:lnTo>
                    <a:pt x="97" y="1047"/>
                  </a:lnTo>
                  <a:lnTo>
                    <a:pt x="99" y="1054"/>
                  </a:lnTo>
                  <a:lnTo>
                    <a:pt x="100" y="1062"/>
                  </a:lnTo>
                  <a:lnTo>
                    <a:pt x="102" y="1068"/>
                  </a:lnTo>
                  <a:lnTo>
                    <a:pt x="105" y="1075"/>
                  </a:lnTo>
                  <a:lnTo>
                    <a:pt x="108" y="1081"/>
                  </a:lnTo>
                  <a:lnTo>
                    <a:pt x="111" y="1086"/>
                  </a:lnTo>
                  <a:lnTo>
                    <a:pt x="115" y="1092"/>
                  </a:lnTo>
                  <a:lnTo>
                    <a:pt x="119" y="1096"/>
                  </a:lnTo>
                  <a:lnTo>
                    <a:pt x="128" y="1105"/>
                  </a:lnTo>
                  <a:lnTo>
                    <a:pt x="139" y="1113"/>
                  </a:lnTo>
                  <a:lnTo>
                    <a:pt x="150" y="1120"/>
                  </a:lnTo>
                  <a:lnTo>
                    <a:pt x="163" y="1125"/>
                  </a:lnTo>
                  <a:lnTo>
                    <a:pt x="175" y="1129"/>
                  </a:lnTo>
                  <a:lnTo>
                    <a:pt x="188" y="1133"/>
                  </a:lnTo>
                  <a:lnTo>
                    <a:pt x="201" y="1135"/>
                  </a:lnTo>
                  <a:lnTo>
                    <a:pt x="214" y="1138"/>
                  </a:lnTo>
                  <a:lnTo>
                    <a:pt x="240" y="1141"/>
                  </a:lnTo>
                  <a:lnTo>
                    <a:pt x="263" y="1143"/>
                  </a:lnTo>
                  <a:lnTo>
                    <a:pt x="318" y="1150"/>
                  </a:lnTo>
                  <a:lnTo>
                    <a:pt x="372" y="1157"/>
                  </a:lnTo>
                  <a:lnTo>
                    <a:pt x="427" y="1163"/>
                  </a:lnTo>
                  <a:lnTo>
                    <a:pt x="482" y="1169"/>
                  </a:lnTo>
                  <a:lnTo>
                    <a:pt x="536" y="1176"/>
                  </a:lnTo>
                  <a:lnTo>
                    <a:pt x="590" y="1182"/>
                  </a:lnTo>
                  <a:lnTo>
                    <a:pt x="644" y="1189"/>
                  </a:lnTo>
                  <a:lnTo>
                    <a:pt x="699" y="1197"/>
                  </a:lnTo>
                  <a:lnTo>
                    <a:pt x="734" y="1201"/>
                  </a:lnTo>
                  <a:lnTo>
                    <a:pt x="769" y="1205"/>
                  </a:lnTo>
                  <a:lnTo>
                    <a:pt x="804" y="1208"/>
                  </a:lnTo>
                  <a:lnTo>
                    <a:pt x="839" y="1210"/>
                  </a:lnTo>
                  <a:lnTo>
                    <a:pt x="874" y="1212"/>
                  </a:lnTo>
                  <a:lnTo>
                    <a:pt x="909" y="1213"/>
                  </a:lnTo>
                  <a:lnTo>
                    <a:pt x="943" y="1213"/>
                  </a:lnTo>
                  <a:lnTo>
                    <a:pt x="978" y="1213"/>
                  </a:lnTo>
                  <a:lnTo>
                    <a:pt x="1047" y="1212"/>
                  </a:lnTo>
                  <a:lnTo>
                    <a:pt x="1115" y="1209"/>
                  </a:lnTo>
                  <a:lnTo>
                    <a:pt x="1184" y="1206"/>
                  </a:lnTo>
                  <a:lnTo>
                    <a:pt x="1252" y="1202"/>
                  </a:lnTo>
                  <a:lnTo>
                    <a:pt x="1316" y="1196"/>
                  </a:lnTo>
                  <a:lnTo>
                    <a:pt x="1386" y="1189"/>
                  </a:lnTo>
                  <a:lnTo>
                    <a:pt x="1422" y="1187"/>
                  </a:lnTo>
                  <a:lnTo>
                    <a:pt x="1458" y="1186"/>
                  </a:lnTo>
                  <a:lnTo>
                    <a:pt x="1476" y="1186"/>
                  </a:lnTo>
                  <a:lnTo>
                    <a:pt x="1494" y="1186"/>
                  </a:lnTo>
                  <a:lnTo>
                    <a:pt x="1511" y="1187"/>
                  </a:lnTo>
                  <a:lnTo>
                    <a:pt x="1528" y="1189"/>
                  </a:lnTo>
                  <a:lnTo>
                    <a:pt x="1546" y="1191"/>
                  </a:lnTo>
                  <a:lnTo>
                    <a:pt x="1562" y="1194"/>
                  </a:lnTo>
                  <a:lnTo>
                    <a:pt x="1577" y="1198"/>
                  </a:lnTo>
                  <a:lnTo>
                    <a:pt x="1592" y="1203"/>
                  </a:lnTo>
                  <a:lnTo>
                    <a:pt x="1608" y="1208"/>
                  </a:lnTo>
                  <a:lnTo>
                    <a:pt x="1621" y="1215"/>
                  </a:lnTo>
                  <a:lnTo>
                    <a:pt x="1634" y="1223"/>
                  </a:lnTo>
                  <a:lnTo>
                    <a:pt x="1646" y="1232"/>
                  </a:lnTo>
                  <a:lnTo>
                    <a:pt x="1657" y="1243"/>
                  </a:lnTo>
                  <a:lnTo>
                    <a:pt x="1668" y="1254"/>
                  </a:lnTo>
                  <a:lnTo>
                    <a:pt x="1677" y="1267"/>
                  </a:lnTo>
                  <a:lnTo>
                    <a:pt x="1685" y="1280"/>
                  </a:lnTo>
                  <a:lnTo>
                    <a:pt x="1691" y="1296"/>
                  </a:lnTo>
                  <a:lnTo>
                    <a:pt x="1697" y="1314"/>
                  </a:lnTo>
                  <a:lnTo>
                    <a:pt x="1701" y="1332"/>
                  </a:lnTo>
                  <a:lnTo>
                    <a:pt x="1704" y="1352"/>
                  </a:lnTo>
                  <a:lnTo>
                    <a:pt x="1704" y="1368"/>
                  </a:lnTo>
                  <a:lnTo>
                    <a:pt x="1704" y="1382"/>
                  </a:lnTo>
                  <a:lnTo>
                    <a:pt x="1704" y="1397"/>
                  </a:lnTo>
                  <a:lnTo>
                    <a:pt x="1702" y="1411"/>
                  </a:lnTo>
                  <a:lnTo>
                    <a:pt x="1698" y="1441"/>
                  </a:lnTo>
                  <a:lnTo>
                    <a:pt x="1693" y="1469"/>
                  </a:lnTo>
                  <a:lnTo>
                    <a:pt x="1686" y="1498"/>
                  </a:lnTo>
                  <a:lnTo>
                    <a:pt x="1678" y="1525"/>
                  </a:lnTo>
                  <a:lnTo>
                    <a:pt x="1670" y="1554"/>
                  </a:lnTo>
                  <a:lnTo>
                    <a:pt x="1661" y="1581"/>
                  </a:lnTo>
                  <a:lnTo>
                    <a:pt x="1652" y="1609"/>
                  </a:lnTo>
                  <a:lnTo>
                    <a:pt x="1644" y="1638"/>
                  </a:lnTo>
                  <a:lnTo>
                    <a:pt x="1638" y="1666"/>
                  </a:lnTo>
                  <a:lnTo>
                    <a:pt x="1633" y="1695"/>
                  </a:lnTo>
                  <a:lnTo>
                    <a:pt x="1631" y="1709"/>
                  </a:lnTo>
                  <a:lnTo>
                    <a:pt x="1629" y="1724"/>
                  </a:lnTo>
                  <a:lnTo>
                    <a:pt x="1628" y="1738"/>
                  </a:lnTo>
                  <a:lnTo>
                    <a:pt x="1628" y="1754"/>
                  </a:lnTo>
                  <a:lnTo>
                    <a:pt x="1628" y="1769"/>
                  </a:lnTo>
                  <a:lnTo>
                    <a:pt x="1630" y="1783"/>
                  </a:lnTo>
                  <a:lnTo>
                    <a:pt x="1631" y="1799"/>
                  </a:lnTo>
                  <a:lnTo>
                    <a:pt x="1634" y="1815"/>
                  </a:lnTo>
                  <a:lnTo>
                    <a:pt x="1639" y="1844"/>
                  </a:lnTo>
                  <a:lnTo>
                    <a:pt x="1645" y="1875"/>
                  </a:lnTo>
                  <a:lnTo>
                    <a:pt x="1652" y="1903"/>
                  </a:lnTo>
                  <a:lnTo>
                    <a:pt x="1661" y="1932"/>
                  </a:lnTo>
                  <a:lnTo>
                    <a:pt x="1669" y="1961"/>
                  </a:lnTo>
                  <a:lnTo>
                    <a:pt x="1679" y="1988"/>
                  </a:lnTo>
                  <a:lnTo>
                    <a:pt x="1689" y="2017"/>
                  </a:lnTo>
                  <a:lnTo>
                    <a:pt x="1700" y="2043"/>
                  </a:lnTo>
                  <a:lnTo>
                    <a:pt x="1712" y="2071"/>
                  </a:lnTo>
                  <a:lnTo>
                    <a:pt x="1727" y="2096"/>
                  </a:lnTo>
                  <a:lnTo>
                    <a:pt x="1741" y="2122"/>
                  </a:lnTo>
                  <a:lnTo>
                    <a:pt x="1756" y="2148"/>
                  </a:lnTo>
                  <a:lnTo>
                    <a:pt x="1772" y="2172"/>
                  </a:lnTo>
                  <a:lnTo>
                    <a:pt x="1790" y="2197"/>
                  </a:lnTo>
                  <a:lnTo>
                    <a:pt x="1808" y="2221"/>
                  </a:lnTo>
                  <a:lnTo>
                    <a:pt x="1827" y="2244"/>
                  </a:lnTo>
                  <a:lnTo>
                    <a:pt x="1833" y="2252"/>
                  </a:lnTo>
                  <a:lnTo>
                    <a:pt x="1838" y="2259"/>
                  </a:lnTo>
                  <a:lnTo>
                    <a:pt x="1843" y="2267"/>
                  </a:lnTo>
                  <a:lnTo>
                    <a:pt x="1848" y="2275"/>
                  </a:lnTo>
                  <a:lnTo>
                    <a:pt x="1855" y="2291"/>
                  </a:lnTo>
                  <a:lnTo>
                    <a:pt x="1862" y="2307"/>
                  </a:lnTo>
                  <a:lnTo>
                    <a:pt x="1868" y="2324"/>
                  </a:lnTo>
                  <a:lnTo>
                    <a:pt x="1875" y="2338"/>
                  </a:lnTo>
                  <a:lnTo>
                    <a:pt x="1879" y="2345"/>
                  </a:lnTo>
                  <a:lnTo>
                    <a:pt x="1883" y="2351"/>
                  </a:lnTo>
                  <a:lnTo>
                    <a:pt x="1887" y="2357"/>
                  </a:lnTo>
                  <a:lnTo>
                    <a:pt x="1892" y="2362"/>
                  </a:lnTo>
                  <a:lnTo>
                    <a:pt x="1915" y="2391"/>
                  </a:lnTo>
                  <a:lnTo>
                    <a:pt x="1938" y="2417"/>
                  </a:lnTo>
                  <a:lnTo>
                    <a:pt x="1949" y="2429"/>
                  </a:lnTo>
                  <a:lnTo>
                    <a:pt x="1962" y="2442"/>
                  </a:lnTo>
                  <a:lnTo>
                    <a:pt x="1975" y="2454"/>
                  </a:lnTo>
                  <a:lnTo>
                    <a:pt x="1988" y="2465"/>
                  </a:lnTo>
                  <a:lnTo>
                    <a:pt x="2001" y="2476"/>
                  </a:lnTo>
                  <a:lnTo>
                    <a:pt x="2014" y="2487"/>
                  </a:lnTo>
                  <a:lnTo>
                    <a:pt x="2028" y="2497"/>
                  </a:lnTo>
                  <a:lnTo>
                    <a:pt x="2043" y="2507"/>
                  </a:lnTo>
                  <a:lnTo>
                    <a:pt x="2058" y="2516"/>
                  </a:lnTo>
                  <a:lnTo>
                    <a:pt x="2074" y="2525"/>
                  </a:lnTo>
                  <a:lnTo>
                    <a:pt x="2090" y="2533"/>
                  </a:lnTo>
                  <a:lnTo>
                    <a:pt x="2107" y="2540"/>
                  </a:lnTo>
                  <a:lnTo>
                    <a:pt x="2114" y="2544"/>
                  </a:lnTo>
                  <a:lnTo>
                    <a:pt x="2122" y="2550"/>
                  </a:lnTo>
                  <a:lnTo>
                    <a:pt x="2132" y="2559"/>
                  </a:lnTo>
                  <a:lnTo>
                    <a:pt x="2141" y="2569"/>
                  </a:lnTo>
                  <a:lnTo>
                    <a:pt x="2150" y="2578"/>
                  </a:lnTo>
                  <a:lnTo>
                    <a:pt x="2160" y="2586"/>
                  </a:lnTo>
                  <a:lnTo>
                    <a:pt x="2167" y="2592"/>
                  </a:lnTo>
                  <a:lnTo>
                    <a:pt x="2172" y="2594"/>
                  </a:lnTo>
                  <a:lnTo>
                    <a:pt x="2139" y="2556"/>
                  </a:lnTo>
                  <a:lnTo>
                    <a:pt x="2107" y="2518"/>
                  </a:lnTo>
                  <a:lnTo>
                    <a:pt x="2073" y="2478"/>
                  </a:lnTo>
                  <a:lnTo>
                    <a:pt x="2041" y="2436"/>
                  </a:lnTo>
                  <a:lnTo>
                    <a:pt x="2007" y="2394"/>
                  </a:lnTo>
                  <a:lnTo>
                    <a:pt x="1975" y="2350"/>
                  </a:lnTo>
                  <a:lnTo>
                    <a:pt x="1942" y="2305"/>
                  </a:lnTo>
                  <a:lnTo>
                    <a:pt x="1912" y="2260"/>
                  </a:lnTo>
                  <a:lnTo>
                    <a:pt x="1896" y="2236"/>
                  </a:lnTo>
                  <a:lnTo>
                    <a:pt x="1882" y="2213"/>
                  </a:lnTo>
                  <a:lnTo>
                    <a:pt x="1869" y="2190"/>
                  </a:lnTo>
                  <a:lnTo>
                    <a:pt x="1855" y="2166"/>
                  </a:lnTo>
                  <a:lnTo>
                    <a:pt x="1842" y="2143"/>
                  </a:lnTo>
                  <a:lnTo>
                    <a:pt x="1830" y="2118"/>
                  </a:lnTo>
                  <a:lnTo>
                    <a:pt x="1819" y="2094"/>
                  </a:lnTo>
                  <a:lnTo>
                    <a:pt x="1808" y="2070"/>
                  </a:lnTo>
                  <a:lnTo>
                    <a:pt x="1798" y="2045"/>
                  </a:lnTo>
                  <a:lnTo>
                    <a:pt x="1789" y="2021"/>
                  </a:lnTo>
                  <a:lnTo>
                    <a:pt x="1780" y="1997"/>
                  </a:lnTo>
                  <a:lnTo>
                    <a:pt x="1772" y="1972"/>
                  </a:lnTo>
                  <a:lnTo>
                    <a:pt x="1766" y="1948"/>
                  </a:lnTo>
                  <a:lnTo>
                    <a:pt x="1760" y="1923"/>
                  </a:lnTo>
                  <a:lnTo>
                    <a:pt x="1756" y="1898"/>
                  </a:lnTo>
                  <a:lnTo>
                    <a:pt x="1752" y="1874"/>
                  </a:lnTo>
                  <a:lnTo>
                    <a:pt x="1748" y="1840"/>
                  </a:lnTo>
                  <a:lnTo>
                    <a:pt x="1744" y="1807"/>
                  </a:lnTo>
                  <a:lnTo>
                    <a:pt x="1741" y="1773"/>
                  </a:lnTo>
                  <a:lnTo>
                    <a:pt x="1739" y="1739"/>
                  </a:lnTo>
                  <a:lnTo>
                    <a:pt x="1739" y="1706"/>
                  </a:lnTo>
                  <a:lnTo>
                    <a:pt x="1739" y="1672"/>
                  </a:lnTo>
                  <a:lnTo>
                    <a:pt x="1740" y="1639"/>
                  </a:lnTo>
                  <a:lnTo>
                    <a:pt x="1742" y="1605"/>
                  </a:lnTo>
                  <a:lnTo>
                    <a:pt x="1745" y="1572"/>
                  </a:lnTo>
                  <a:lnTo>
                    <a:pt x="1749" y="1538"/>
                  </a:lnTo>
                  <a:lnTo>
                    <a:pt x="1754" y="1506"/>
                  </a:lnTo>
                  <a:lnTo>
                    <a:pt x="1760" y="1472"/>
                  </a:lnTo>
                  <a:lnTo>
                    <a:pt x="1767" y="1440"/>
                  </a:lnTo>
                  <a:lnTo>
                    <a:pt x="1775" y="1406"/>
                  </a:lnTo>
                  <a:lnTo>
                    <a:pt x="1785" y="1374"/>
                  </a:lnTo>
                  <a:lnTo>
                    <a:pt x="1796" y="1341"/>
                  </a:lnTo>
                  <a:lnTo>
                    <a:pt x="1818" y="1282"/>
                  </a:lnTo>
                  <a:lnTo>
                    <a:pt x="1842" y="1223"/>
                  </a:lnTo>
                  <a:lnTo>
                    <a:pt x="1867" y="1165"/>
                  </a:lnTo>
                  <a:lnTo>
                    <a:pt x="1892" y="1108"/>
                  </a:lnTo>
                  <a:lnTo>
                    <a:pt x="1918" y="1050"/>
                  </a:lnTo>
                  <a:lnTo>
                    <a:pt x="1945" y="994"/>
                  </a:lnTo>
                  <a:lnTo>
                    <a:pt x="1974" y="938"/>
                  </a:lnTo>
                  <a:lnTo>
                    <a:pt x="2004" y="884"/>
                  </a:lnTo>
                  <a:lnTo>
                    <a:pt x="2020" y="857"/>
                  </a:lnTo>
                  <a:lnTo>
                    <a:pt x="2036" y="830"/>
                  </a:lnTo>
                  <a:lnTo>
                    <a:pt x="2053" y="804"/>
                  </a:lnTo>
                  <a:lnTo>
                    <a:pt x="2070" y="778"/>
                  </a:lnTo>
                  <a:lnTo>
                    <a:pt x="2087" y="753"/>
                  </a:lnTo>
                  <a:lnTo>
                    <a:pt x="2106" y="728"/>
                  </a:lnTo>
                  <a:lnTo>
                    <a:pt x="2124" y="703"/>
                  </a:lnTo>
                  <a:lnTo>
                    <a:pt x="2143" y="678"/>
                  </a:lnTo>
                  <a:lnTo>
                    <a:pt x="2164" y="654"/>
                  </a:lnTo>
                  <a:lnTo>
                    <a:pt x="2184" y="631"/>
                  </a:lnTo>
                  <a:lnTo>
                    <a:pt x="2205" y="608"/>
                  </a:lnTo>
                  <a:lnTo>
                    <a:pt x="2228" y="584"/>
                  </a:lnTo>
                  <a:lnTo>
                    <a:pt x="2250" y="562"/>
                  </a:lnTo>
                  <a:lnTo>
                    <a:pt x="2273" y="541"/>
                  </a:lnTo>
                  <a:lnTo>
                    <a:pt x="2297" y="519"/>
                  </a:lnTo>
                  <a:lnTo>
                    <a:pt x="2322" y="498"/>
                  </a:lnTo>
                  <a:lnTo>
                    <a:pt x="2333" y="488"/>
                  </a:lnTo>
                  <a:lnTo>
                    <a:pt x="2344" y="477"/>
                  </a:lnTo>
                  <a:lnTo>
                    <a:pt x="2355" y="465"/>
                  </a:lnTo>
                  <a:lnTo>
                    <a:pt x="2364" y="453"/>
                  </a:lnTo>
                  <a:lnTo>
                    <a:pt x="2373" y="441"/>
                  </a:lnTo>
                  <a:lnTo>
                    <a:pt x="2381" y="428"/>
                  </a:lnTo>
                  <a:lnTo>
                    <a:pt x="2389" y="415"/>
                  </a:lnTo>
                  <a:lnTo>
                    <a:pt x="2396" y="401"/>
                  </a:lnTo>
                  <a:lnTo>
                    <a:pt x="2411" y="374"/>
                  </a:lnTo>
                  <a:lnTo>
                    <a:pt x="2424" y="346"/>
                  </a:lnTo>
                  <a:lnTo>
                    <a:pt x="2437" y="317"/>
                  </a:lnTo>
                  <a:lnTo>
                    <a:pt x="2451" y="289"/>
                  </a:lnTo>
                  <a:lnTo>
                    <a:pt x="2454" y="281"/>
                  </a:lnTo>
                  <a:lnTo>
                    <a:pt x="2456" y="274"/>
                  </a:lnTo>
                  <a:lnTo>
                    <a:pt x="2458" y="267"/>
                  </a:lnTo>
                  <a:lnTo>
                    <a:pt x="2459" y="261"/>
                  </a:lnTo>
                  <a:lnTo>
                    <a:pt x="2459" y="254"/>
                  </a:lnTo>
                  <a:lnTo>
                    <a:pt x="2459" y="248"/>
                  </a:lnTo>
                  <a:lnTo>
                    <a:pt x="2458" y="241"/>
                  </a:lnTo>
                  <a:lnTo>
                    <a:pt x="2457" y="235"/>
                  </a:lnTo>
                  <a:lnTo>
                    <a:pt x="2453" y="224"/>
                  </a:lnTo>
                  <a:lnTo>
                    <a:pt x="2447" y="212"/>
                  </a:lnTo>
                  <a:lnTo>
                    <a:pt x="2440" y="203"/>
                  </a:lnTo>
                  <a:lnTo>
                    <a:pt x="2432" y="195"/>
                  </a:lnTo>
                  <a:lnTo>
                    <a:pt x="2422" y="189"/>
                  </a:lnTo>
                  <a:lnTo>
                    <a:pt x="2411" y="184"/>
                  </a:lnTo>
                  <a:lnTo>
                    <a:pt x="2405" y="182"/>
                  </a:lnTo>
                  <a:lnTo>
                    <a:pt x="2399" y="181"/>
                  </a:lnTo>
                  <a:lnTo>
                    <a:pt x="2394" y="181"/>
                  </a:lnTo>
                  <a:lnTo>
                    <a:pt x="2388" y="180"/>
                  </a:lnTo>
                  <a:lnTo>
                    <a:pt x="2382" y="181"/>
                  </a:lnTo>
                  <a:lnTo>
                    <a:pt x="2377" y="182"/>
                  </a:lnTo>
                  <a:lnTo>
                    <a:pt x="2371" y="184"/>
                  </a:lnTo>
                  <a:lnTo>
                    <a:pt x="2365" y="186"/>
                  </a:lnTo>
                  <a:lnTo>
                    <a:pt x="2360" y="189"/>
                  </a:lnTo>
                  <a:lnTo>
                    <a:pt x="2354" y="193"/>
                  </a:lnTo>
                  <a:lnTo>
                    <a:pt x="2349" y="197"/>
                  </a:lnTo>
                  <a:lnTo>
                    <a:pt x="2343" y="202"/>
                  </a:lnTo>
                  <a:lnTo>
                    <a:pt x="2322" y="223"/>
                  </a:lnTo>
                  <a:lnTo>
                    <a:pt x="2301" y="242"/>
                  </a:lnTo>
                  <a:lnTo>
                    <a:pt x="2278" y="261"/>
                  </a:lnTo>
                  <a:lnTo>
                    <a:pt x="2257" y="278"/>
                  </a:lnTo>
                  <a:lnTo>
                    <a:pt x="2245" y="287"/>
                  </a:lnTo>
                  <a:lnTo>
                    <a:pt x="2234" y="294"/>
                  </a:lnTo>
                  <a:lnTo>
                    <a:pt x="2220" y="301"/>
                  </a:lnTo>
                  <a:lnTo>
                    <a:pt x="2208" y="308"/>
                  </a:lnTo>
                  <a:lnTo>
                    <a:pt x="2195" y="313"/>
                  </a:lnTo>
                  <a:lnTo>
                    <a:pt x="2181" y="318"/>
                  </a:lnTo>
                  <a:lnTo>
                    <a:pt x="2166" y="322"/>
                  </a:lnTo>
                  <a:lnTo>
                    <a:pt x="2150" y="326"/>
                  </a:lnTo>
                  <a:lnTo>
                    <a:pt x="2137" y="328"/>
                  </a:lnTo>
                  <a:lnTo>
                    <a:pt x="2124" y="329"/>
                  </a:lnTo>
                  <a:lnTo>
                    <a:pt x="2112" y="329"/>
                  </a:lnTo>
                  <a:lnTo>
                    <a:pt x="2100" y="328"/>
                  </a:lnTo>
                  <a:lnTo>
                    <a:pt x="2087" y="326"/>
                  </a:lnTo>
                  <a:lnTo>
                    <a:pt x="2075" y="323"/>
                  </a:lnTo>
                  <a:lnTo>
                    <a:pt x="2064" y="319"/>
                  </a:lnTo>
                  <a:lnTo>
                    <a:pt x="2052" y="315"/>
                  </a:lnTo>
                  <a:lnTo>
                    <a:pt x="2028" y="306"/>
                  </a:lnTo>
                  <a:lnTo>
                    <a:pt x="2006" y="295"/>
                  </a:lnTo>
                  <a:lnTo>
                    <a:pt x="1984" y="283"/>
                  </a:lnTo>
                  <a:lnTo>
                    <a:pt x="1962" y="272"/>
                  </a:lnTo>
                  <a:lnTo>
                    <a:pt x="1932" y="260"/>
                  </a:lnTo>
                  <a:lnTo>
                    <a:pt x="1903" y="248"/>
                  </a:lnTo>
                  <a:lnTo>
                    <a:pt x="1874" y="235"/>
                  </a:lnTo>
                  <a:lnTo>
                    <a:pt x="1845" y="224"/>
                  </a:lnTo>
                  <a:lnTo>
                    <a:pt x="1817" y="212"/>
                  </a:lnTo>
                  <a:lnTo>
                    <a:pt x="1788" y="202"/>
                  </a:lnTo>
                  <a:lnTo>
                    <a:pt x="1757" y="193"/>
                  </a:lnTo>
                  <a:lnTo>
                    <a:pt x="1726" y="186"/>
                  </a:lnTo>
                  <a:lnTo>
                    <a:pt x="1706" y="183"/>
                  </a:lnTo>
                  <a:lnTo>
                    <a:pt x="1687" y="180"/>
                  </a:lnTo>
                  <a:lnTo>
                    <a:pt x="1669" y="178"/>
                  </a:lnTo>
                  <a:lnTo>
                    <a:pt x="1649" y="176"/>
                  </a:lnTo>
                  <a:lnTo>
                    <a:pt x="1612" y="174"/>
                  </a:lnTo>
                  <a:lnTo>
                    <a:pt x="1574" y="175"/>
                  </a:lnTo>
                  <a:lnTo>
                    <a:pt x="1537" y="177"/>
                  </a:lnTo>
                  <a:lnTo>
                    <a:pt x="1500" y="180"/>
                  </a:lnTo>
                  <a:lnTo>
                    <a:pt x="1462" y="184"/>
                  </a:lnTo>
                  <a:lnTo>
                    <a:pt x="1426" y="188"/>
                  </a:lnTo>
                  <a:lnTo>
                    <a:pt x="1389" y="193"/>
                  </a:lnTo>
                  <a:lnTo>
                    <a:pt x="1353" y="198"/>
                  </a:lnTo>
                  <a:lnTo>
                    <a:pt x="1316" y="202"/>
                  </a:lnTo>
                  <a:lnTo>
                    <a:pt x="1279" y="205"/>
                  </a:lnTo>
                  <a:lnTo>
                    <a:pt x="1243" y="207"/>
                  </a:lnTo>
                  <a:lnTo>
                    <a:pt x="1206" y="207"/>
                  </a:lnTo>
                  <a:lnTo>
                    <a:pt x="1189" y="207"/>
                  </a:lnTo>
                  <a:lnTo>
                    <a:pt x="1171" y="206"/>
                  </a:lnTo>
                  <a:lnTo>
                    <a:pt x="1152" y="204"/>
                  </a:lnTo>
                  <a:lnTo>
                    <a:pt x="1134" y="202"/>
                  </a:lnTo>
                  <a:lnTo>
                    <a:pt x="1115" y="198"/>
                  </a:lnTo>
                  <a:lnTo>
                    <a:pt x="1096" y="192"/>
                  </a:lnTo>
                  <a:lnTo>
                    <a:pt x="1076" y="185"/>
                  </a:lnTo>
                  <a:lnTo>
                    <a:pt x="1058" y="177"/>
                  </a:lnTo>
                  <a:lnTo>
                    <a:pt x="1022" y="160"/>
                  </a:lnTo>
                  <a:lnTo>
                    <a:pt x="988" y="140"/>
                  </a:lnTo>
                  <a:lnTo>
                    <a:pt x="953" y="121"/>
                  </a:lnTo>
                  <a:lnTo>
                    <a:pt x="920" y="102"/>
                  </a:lnTo>
                  <a:lnTo>
                    <a:pt x="902" y="94"/>
                  </a:lnTo>
                  <a:lnTo>
                    <a:pt x="885" y="85"/>
                  </a:lnTo>
                  <a:lnTo>
                    <a:pt x="867" y="79"/>
                  </a:lnTo>
                  <a:lnTo>
                    <a:pt x="850" y="73"/>
                  </a:lnTo>
                  <a:lnTo>
                    <a:pt x="814" y="59"/>
                  </a:lnTo>
                  <a:lnTo>
                    <a:pt x="778" y="43"/>
                  </a:lnTo>
                  <a:lnTo>
                    <a:pt x="760" y="35"/>
                  </a:lnTo>
                  <a:lnTo>
                    <a:pt x="742" y="25"/>
                  </a:lnTo>
                  <a:lnTo>
                    <a:pt x="724" y="18"/>
                  </a:lnTo>
                  <a:lnTo>
                    <a:pt x="705" y="11"/>
                  </a:lnTo>
                  <a:lnTo>
                    <a:pt x="687" y="6"/>
                  </a:lnTo>
                  <a:lnTo>
                    <a:pt x="669" y="2"/>
                  </a:lnTo>
                  <a:lnTo>
                    <a:pt x="660" y="1"/>
                  </a:lnTo>
                  <a:lnTo>
                    <a:pt x="650" y="1"/>
                  </a:lnTo>
                  <a:lnTo>
                    <a:pt x="641" y="0"/>
                  </a:lnTo>
                  <a:lnTo>
                    <a:pt x="632" y="1"/>
                  </a:lnTo>
                  <a:lnTo>
                    <a:pt x="624" y="2"/>
                  </a:lnTo>
                  <a:lnTo>
                    <a:pt x="615" y="4"/>
                  </a:lnTo>
                  <a:lnTo>
                    <a:pt x="607" y="6"/>
                  </a:lnTo>
                  <a:lnTo>
                    <a:pt x="598" y="9"/>
                  </a:lnTo>
                  <a:lnTo>
                    <a:pt x="589" y="13"/>
                  </a:lnTo>
                  <a:lnTo>
                    <a:pt x="581" y="18"/>
                  </a:lnTo>
                  <a:lnTo>
                    <a:pt x="572" y="24"/>
                  </a:lnTo>
                  <a:lnTo>
                    <a:pt x="565" y="31"/>
                  </a:lnTo>
                  <a:lnTo>
                    <a:pt x="561" y="35"/>
                  </a:lnTo>
                  <a:lnTo>
                    <a:pt x="558" y="40"/>
                  </a:lnTo>
                  <a:lnTo>
                    <a:pt x="556" y="45"/>
                  </a:lnTo>
                  <a:lnTo>
                    <a:pt x="554" y="50"/>
                  </a:lnTo>
                  <a:lnTo>
                    <a:pt x="553" y="56"/>
                  </a:lnTo>
                  <a:lnTo>
                    <a:pt x="553" y="62"/>
                  </a:lnTo>
                  <a:lnTo>
                    <a:pt x="554" y="68"/>
                  </a:lnTo>
                  <a:lnTo>
                    <a:pt x="555" y="74"/>
                  </a:lnTo>
                  <a:lnTo>
                    <a:pt x="556" y="80"/>
                  </a:lnTo>
                  <a:lnTo>
                    <a:pt x="558" y="86"/>
                  </a:lnTo>
                  <a:lnTo>
                    <a:pt x="561" y="94"/>
                  </a:lnTo>
                  <a:lnTo>
                    <a:pt x="564" y="100"/>
                  </a:lnTo>
                  <a:lnTo>
                    <a:pt x="567" y="106"/>
                  </a:lnTo>
                  <a:lnTo>
                    <a:pt x="571" y="111"/>
                  </a:lnTo>
                  <a:lnTo>
                    <a:pt x="576" y="117"/>
                  </a:lnTo>
                  <a:lnTo>
                    <a:pt x="580" y="122"/>
                  </a:lnTo>
                  <a:lnTo>
                    <a:pt x="567" y="123"/>
                  </a:lnTo>
                  <a:lnTo>
                    <a:pt x="554" y="124"/>
                  </a:lnTo>
                  <a:lnTo>
                    <a:pt x="540" y="124"/>
                  </a:lnTo>
                  <a:lnTo>
                    <a:pt x="525" y="123"/>
                  </a:lnTo>
                  <a:lnTo>
                    <a:pt x="498" y="122"/>
                  </a:lnTo>
                  <a:lnTo>
                    <a:pt x="470" y="121"/>
                  </a:lnTo>
                  <a:lnTo>
                    <a:pt x="455" y="122"/>
                  </a:lnTo>
                  <a:lnTo>
                    <a:pt x="441" y="123"/>
                  </a:lnTo>
                  <a:lnTo>
                    <a:pt x="428" y="126"/>
                  </a:lnTo>
                  <a:lnTo>
                    <a:pt x="415" y="130"/>
                  </a:lnTo>
                  <a:lnTo>
                    <a:pt x="401" y="136"/>
                  </a:lnTo>
                  <a:lnTo>
                    <a:pt x="389" y="143"/>
                  </a:lnTo>
                  <a:lnTo>
                    <a:pt x="383" y="148"/>
                  </a:lnTo>
                  <a:lnTo>
                    <a:pt x="377" y="153"/>
                  </a:lnTo>
                  <a:lnTo>
                    <a:pt x="371" y="159"/>
                  </a:lnTo>
                  <a:lnTo>
                    <a:pt x="366" y="165"/>
                  </a:lnTo>
                  <a:lnTo>
                    <a:pt x="362" y="168"/>
                  </a:lnTo>
                  <a:lnTo>
                    <a:pt x="360" y="173"/>
                  </a:lnTo>
                  <a:lnTo>
                    <a:pt x="358" y="180"/>
                  </a:lnTo>
                  <a:lnTo>
                    <a:pt x="358" y="188"/>
                  </a:lnTo>
                  <a:lnTo>
                    <a:pt x="358" y="196"/>
                  </a:lnTo>
                  <a:lnTo>
                    <a:pt x="360" y="204"/>
                  </a:lnTo>
                  <a:lnTo>
                    <a:pt x="362" y="211"/>
                  </a:lnTo>
                  <a:lnTo>
                    <a:pt x="366" y="219"/>
                  </a:lnTo>
                  <a:lnTo>
                    <a:pt x="381" y="236"/>
                  </a:lnTo>
                  <a:lnTo>
                    <a:pt x="398" y="251"/>
                  </a:lnTo>
                  <a:lnTo>
                    <a:pt x="416" y="265"/>
                  </a:lnTo>
                  <a:lnTo>
                    <a:pt x="434" y="277"/>
                  </a:lnTo>
                  <a:lnTo>
                    <a:pt x="453" y="288"/>
                  </a:lnTo>
                  <a:lnTo>
                    <a:pt x="474" y="298"/>
                  </a:lnTo>
                  <a:lnTo>
                    <a:pt x="494" y="306"/>
                  </a:lnTo>
                  <a:lnTo>
                    <a:pt x="515" y="313"/>
                  </a:lnTo>
                  <a:lnTo>
                    <a:pt x="537" y="319"/>
                  </a:lnTo>
                  <a:lnTo>
                    <a:pt x="558" y="324"/>
                  </a:lnTo>
                  <a:lnTo>
                    <a:pt x="579" y="328"/>
                  </a:lnTo>
                  <a:lnTo>
                    <a:pt x="602" y="332"/>
                  </a:lnTo>
                  <a:lnTo>
                    <a:pt x="645" y="337"/>
                  </a:lnTo>
                  <a:lnTo>
                    <a:pt x="688" y="342"/>
                  </a:lnTo>
                  <a:lnTo>
                    <a:pt x="766" y="350"/>
                  </a:lnTo>
                  <a:lnTo>
                    <a:pt x="844" y="358"/>
                  </a:lnTo>
                  <a:lnTo>
                    <a:pt x="920" y="365"/>
                  </a:lnTo>
                  <a:lnTo>
                    <a:pt x="997" y="371"/>
                  </a:lnTo>
                  <a:lnTo>
                    <a:pt x="1072" y="377"/>
                  </a:lnTo>
                  <a:lnTo>
                    <a:pt x="1148" y="384"/>
                  </a:lnTo>
                  <a:lnTo>
                    <a:pt x="1225" y="390"/>
                  </a:lnTo>
                  <a:lnTo>
                    <a:pt x="1301" y="396"/>
                  </a:lnTo>
                  <a:lnTo>
                    <a:pt x="1321" y="397"/>
                  </a:lnTo>
                  <a:lnTo>
                    <a:pt x="1341" y="396"/>
                  </a:lnTo>
                  <a:lnTo>
                    <a:pt x="1362" y="393"/>
                  </a:lnTo>
                  <a:lnTo>
                    <a:pt x="1381" y="390"/>
                  </a:lnTo>
                  <a:lnTo>
                    <a:pt x="1422" y="380"/>
                  </a:lnTo>
                  <a:lnTo>
                    <a:pt x="1462" y="369"/>
                  </a:lnTo>
                  <a:lnTo>
                    <a:pt x="1483" y="364"/>
                  </a:lnTo>
                  <a:lnTo>
                    <a:pt x="1504" y="359"/>
                  </a:lnTo>
                  <a:lnTo>
                    <a:pt x="1524" y="355"/>
                  </a:lnTo>
                  <a:lnTo>
                    <a:pt x="1545" y="352"/>
                  </a:lnTo>
                  <a:lnTo>
                    <a:pt x="1566" y="351"/>
                  </a:lnTo>
                  <a:lnTo>
                    <a:pt x="1586" y="352"/>
                  </a:lnTo>
                  <a:lnTo>
                    <a:pt x="1597" y="352"/>
                  </a:lnTo>
                  <a:lnTo>
                    <a:pt x="1608" y="354"/>
                  </a:lnTo>
                  <a:lnTo>
                    <a:pt x="1618" y="356"/>
                  </a:lnTo>
                  <a:lnTo>
                    <a:pt x="1629" y="359"/>
                  </a:lnTo>
                  <a:lnTo>
                    <a:pt x="1669" y="369"/>
                  </a:lnTo>
                  <a:lnTo>
                    <a:pt x="1707" y="381"/>
                  </a:lnTo>
                  <a:lnTo>
                    <a:pt x="1746" y="394"/>
                  </a:lnTo>
                  <a:lnTo>
                    <a:pt x="1784" y="408"/>
                  </a:lnTo>
                  <a:lnTo>
                    <a:pt x="1821" y="424"/>
                  </a:lnTo>
                  <a:lnTo>
                    <a:pt x="1859" y="439"/>
                  </a:lnTo>
                  <a:lnTo>
                    <a:pt x="1897" y="455"/>
                  </a:lnTo>
                  <a:lnTo>
                    <a:pt x="1935" y="471"/>
                  </a:lnTo>
                  <a:lnTo>
                    <a:pt x="1946" y="477"/>
                  </a:lnTo>
                  <a:lnTo>
                    <a:pt x="1957" y="484"/>
                  </a:lnTo>
                  <a:lnTo>
                    <a:pt x="1967" y="493"/>
                  </a:lnTo>
                  <a:lnTo>
                    <a:pt x="1978" y="504"/>
                  </a:lnTo>
                  <a:lnTo>
                    <a:pt x="1982" y="510"/>
                  </a:lnTo>
                  <a:lnTo>
                    <a:pt x="1985" y="516"/>
                  </a:lnTo>
                  <a:lnTo>
                    <a:pt x="1987" y="522"/>
                  </a:lnTo>
                  <a:lnTo>
                    <a:pt x="1989" y="529"/>
                  </a:lnTo>
                  <a:lnTo>
                    <a:pt x="1989" y="537"/>
                  </a:lnTo>
                  <a:lnTo>
                    <a:pt x="1989" y="543"/>
                  </a:lnTo>
                  <a:lnTo>
                    <a:pt x="1987" y="550"/>
                  </a:lnTo>
                  <a:lnTo>
                    <a:pt x="1984" y="557"/>
                  </a:lnTo>
                  <a:lnTo>
                    <a:pt x="1981" y="559"/>
                  </a:lnTo>
                  <a:lnTo>
                    <a:pt x="1979" y="559"/>
                  </a:lnTo>
                  <a:lnTo>
                    <a:pt x="1976" y="560"/>
                  </a:lnTo>
                  <a:lnTo>
                    <a:pt x="1972" y="559"/>
                  </a:lnTo>
                  <a:lnTo>
                    <a:pt x="1964" y="558"/>
                  </a:lnTo>
                  <a:lnTo>
                    <a:pt x="1956" y="557"/>
                  </a:lnTo>
                  <a:close/>
                </a:path>
              </a:pathLst>
            </a:custGeom>
            <a:solidFill>
              <a:srgbClr val="A6A6A6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6" name="Freeform 166"/>
            <p:cNvSpPr>
              <a:spLocks noChangeArrowheads="1"/>
            </p:cNvSpPr>
            <p:nvPr/>
          </p:nvSpPr>
          <p:spPr bwMode="auto">
            <a:xfrm>
              <a:off x="26" y="397"/>
              <a:ext cx="48" cy="12"/>
            </a:xfrm>
            <a:custGeom>
              <a:avLst/>
              <a:gdLst>
                <a:gd name="T0" fmla="*/ 0 w 756"/>
                <a:gd name="T1" fmla="*/ 0 h 202"/>
                <a:gd name="T2" fmla="*/ 0 w 756"/>
                <a:gd name="T3" fmla="*/ 0 h 202"/>
                <a:gd name="T4" fmla="*/ 0 w 756"/>
                <a:gd name="T5" fmla="*/ 0 h 202"/>
                <a:gd name="T6" fmla="*/ 0 w 756"/>
                <a:gd name="T7" fmla="*/ 0 h 202"/>
                <a:gd name="T8" fmla="*/ 0 w 756"/>
                <a:gd name="T9" fmla="*/ 0 h 202"/>
                <a:gd name="T10" fmla="*/ 0 w 756"/>
                <a:gd name="T11" fmla="*/ 0 h 202"/>
                <a:gd name="T12" fmla="*/ 0 w 756"/>
                <a:gd name="T13" fmla="*/ 0 h 202"/>
                <a:gd name="T14" fmla="*/ 0 w 756"/>
                <a:gd name="T15" fmla="*/ 0 h 202"/>
                <a:gd name="T16" fmla="*/ 0 w 756"/>
                <a:gd name="T17" fmla="*/ 0 h 202"/>
                <a:gd name="T18" fmla="*/ 0 w 756"/>
                <a:gd name="T19" fmla="*/ 0 h 202"/>
                <a:gd name="T20" fmla="*/ 0 w 756"/>
                <a:gd name="T21" fmla="*/ 0 h 202"/>
                <a:gd name="T22" fmla="*/ 0 w 756"/>
                <a:gd name="T23" fmla="*/ 0 h 202"/>
                <a:gd name="T24" fmla="*/ 0 w 756"/>
                <a:gd name="T25" fmla="*/ 0 h 202"/>
                <a:gd name="T26" fmla="*/ 0 w 756"/>
                <a:gd name="T27" fmla="*/ 0 h 202"/>
                <a:gd name="T28" fmla="*/ 0 w 756"/>
                <a:gd name="T29" fmla="*/ 0 h 202"/>
                <a:gd name="T30" fmla="*/ 0 w 756"/>
                <a:gd name="T31" fmla="*/ 0 h 202"/>
                <a:gd name="T32" fmla="*/ 0 w 756"/>
                <a:gd name="T33" fmla="*/ 0 h 202"/>
                <a:gd name="T34" fmla="*/ 0 w 756"/>
                <a:gd name="T35" fmla="*/ 0 h 202"/>
                <a:gd name="T36" fmla="*/ 0 w 756"/>
                <a:gd name="T37" fmla="*/ 0 h 202"/>
                <a:gd name="T38" fmla="*/ 0 w 756"/>
                <a:gd name="T39" fmla="*/ 0 h 202"/>
                <a:gd name="T40" fmla="*/ 0 w 756"/>
                <a:gd name="T41" fmla="*/ 0 h 202"/>
                <a:gd name="T42" fmla="*/ 0 w 756"/>
                <a:gd name="T43" fmla="*/ 0 h 202"/>
                <a:gd name="T44" fmla="*/ 0 w 756"/>
                <a:gd name="T45" fmla="*/ 0 h 202"/>
                <a:gd name="T46" fmla="*/ 0 w 756"/>
                <a:gd name="T47" fmla="*/ 0 h 202"/>
                <a:gd name="T48" fmla="*/ 0 w 756"/>
                <a:gd name="T49" fmla="*/ 0 h 202"/>
                <a:gd name="T50" fmla="*/ 0 w 756"/>
                <a:gd name="T51" fmla="*/ 0 h 202"/>
                <a:gd name="T52" fmla="*/ 0 w 756"/>
                <a:gd name="T53" fmla="*/ 0 h 202"/>
                <a:gd name="T54" fmla="*/ 0 w 756"/>
                <a:gd name="T55" fmla="*/ 0 h 202"/>
                <a:gd name="T56" fmla="*/ 0 w 756"/>
                <a:gd name="T57" fmla="*/ 0 h 202"/>
                <a:gd name="T58" fmla="*/ 0 w 756"/>
                <a:gd name="T59" fmla="*/ 0 h 202"/>
                <a:gd name="T60" fmla="*/ 0 w 756"/>
                <a:gd name="T61" fmla="*/ 0 h 202"/>
                <a:gd name="T62" fmla="*/ 0 w 756"/>
                <a:gd name="T63" fmla="*/ 0 h 202"/>
                <a:gd name="T64" fmla="*/ 0 w 756"/>
                <a:gd name="T65" fmla="*/ 0 h 202"/>
                <a:gd name="T66" fmla="*/ 0 w 756"/>
                <a:gd name="T67" fmla="*/ 0 h 202"/>
                <a:gd name="T68" fmla="*/ 0 w 756"/>
                <a:gd name="T69" fmla="*/ 0 h 202"/>
                <a:gd name="T70" fmla="*/ 0 w 756"/>
                <a:gd name="T71" fmla="*/ 0 h 202"/>
                <a:gd name="T72" fmla="*/ 0 w 756"/>
                <a:gd name="T73" fmla="*/ 0 h 202"/>
                <a:gd name="T74" fmla="*/ 0 w 756"/>
                <a:gd name="T75" fmla="*/ 0 h 202"/>
                <a:gd name="T76" fmla="*/ 0 w 756"/>
                <a:gd name="T77" fmla="*/ 0 h 202"/>
                <a:gd name="T78" fmla="*/ 0 w 756"/>
                <a:gd name="T79" fmla="*/ 0 h 202"/>
                <a:gd name="T80" fmla="*/ 0 w 756"/>
                <a:gd name="T81" fmla="*/ 0 h 202"/>
                <a:gd name="T82" fmla="*/ 0 w 756"/>
                <a:gd name="T83" fmla="*/ 0 h 202"/>
                <a:gd name="T84" fmla="*/ 0 w 756"/>
                <a:gd name="T85" fmla="*/ 0 h 202"/>
                <a:gd name="T86" fmla="*/ 0 w 756"/>
                <a:gd name="T87" fmla="*/ 0 h 202"/>
                <a:gd name="T88" fmla="*/ 0 w 756"/>
                <a:gd name="T89" fmla="*/ 0 h 202"/>
                <a:gd name="T90" fmla="*/ 0 w 756"/>
                <a:gd name="T91" fmla="*/ 0 h 202"/>
                <a:gd name="T92" fmla="*/ 0 w 756"/>
                <a:gd name="T93" fmla="*/ 0 h 202"/>
                <a:gd name="T94" fmla="*/ 0 w 756"/>
                <a:gd name="T95" fmla="*/ 0 h 202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756"/>
                <a:gd name="T145" fmla="*/ 0 h 202"/>
                <a:gd name="T146" fmla="*/ 756 w 756"/>
                <a:gd name="T147" fmla="*/ 202 h 202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756" h="202">
                  <a:moveTo>
                    <a:pt x="50" y="35"/>
                  </a:moveTo>
                  <a:lnTo>
                    <a:pt x="92" y="35"/>
                  </a:lnTo>
                  <a:lnTo>
                    <a:pt x="135" y="32"/>
                  </a:lnTo>
                  <a:lnTo>
                    <a:pt x="178" y="29"/>
                  </a:lnTo>
                  <a:lnTo>
                    <a:pt x="219" y="24"/>
                  </a:lnTo>
                  <a:lnTo>
                    <a:pt x="305" y="15"/>
                  </a:lnTo>
                  <a:lnTo>
                    <a:pt x="390" y="6"/>
                  </a:lnTo>
                  <a:lnTo>
                    <a:pt x="433" y="3"/>
                  </a:lnTo>
                  <a:lnTo>
                    <a:pt x="475" y="1"/>
                  </a:lnTo>
                  <a:lnTo>
                    <a:pt x="518" y="0"/>
                  </a:lnTo>
                  <a:lnTo>
                    <a:pt x="560" y="1"/>
                  </a:lnTo>
                  <a:lnTo>
                    <a:pt x="581" y="2"/>
                  </a:lnTo>
                  <a:lnTo>
                    <a:pt x="601" y="4"/>
                  </a:lnTo>
                  <a:lnTo>
                    <a:pt x="623" y="6"/>
                  </a:lnTo>
                  <a:lnTo>
                    <a:pt x="644" y="10"/>
                  </a:lnTo>
                  <a:lnTo>
                    <a:pt x="665" y="13"/>
                  </a:lnTo>
                  <a:lnTo>
                    <a:pt x="686" y="18"/>
                  </a:lnTo>
                  <a:lnTo>
                    <a:pt x="706" y="23"/>
                  </a:lnTo>
                  <a:lnTo>
                    <a:pt x="726" y="30"/>
                  </a:lnTo>
                  <a:lnTo>
                    <a:pt x="732" y="33"/>
                  </a:lnTo>
                  <a:lnTo>
                    <a:pt x="737" y="36"/>
                  </a:lnTo>
                  <a:lnTo>
                    <a:pt x="741" y="41"/>
                  </a:lnTo>
                  <a:lnTo>
                    <a:pt x="745" y="46"/>
                  </a:lnTo>
                  <a:lnTo>
                    <a:pt x="748" y="52"/>
                  </a:lnTo>
                  <a:lnTo>
                    <a:pt x="751" y="58"/>
                  </a:lnTo>
                  <a:lnTo>
                    <a:pt x="753" y="65"/>
                  </a:lnTo>
                  <a:lnTo>
                    <a:pt x="755" y="72"/>
                  </a:lnTo>
                  <a:lnTo>
                    <a:pt x="755" y="80"/>
                  </a:lnTo>
                  <a:lnTo>
                    <a:pt x="756" y="88"/>
                  </a:lnTo>
                  <a:lnTo>
                    <a:pt x="755" y="96"/>
                  </a:lnTo>
                  <a:lnTo>
                    <a:pt x="753" y="104"/>
                  </a:lnTo>
                  <a:lnTo>
                    <a:pt x="751" y="111"/>
                  </a:lnTo>
                  <a:lnTo>
                    <a:pt x="748" y="119"/>
                  </a:lnTo>
                  <a:lnTo>
                    <a:pt x="743" y="125"/>
                  </a:lnTo>
                  <a:lnTo>
                    <a:pt x="738" y="132"/>
                  </a:lnTo>
                  <a:lnTo>
                    <a:pt x="734" y="135"/>
                  </a:lnTo>
                  <a:lnTo>
                    <a:pt x="729" y="139"/>
                  </a:lnTo>
                  <a:lnTo>
                    <a:pt x="723" y="142"/>
                  </a:lnTo>
                  <a:lnTo>
                    <a:pt x="717" y="145"/>
                  </a:lnTo>
                  <a:lnTo>
                    <a:pt x="704" y="149"/>
                  </a:lnTo>
                  <a:lnTo>
                    <a:pt x="691" y="152"/>
                  </a:lnTo>
                  <a:lnTo>
                    <a:pt x="677" y="154"/>
                  </a:lnTo>
                  <a:lnTo>
                    <a:pt x="662" y="156"/>
                  </a:lnTo>
                  <a:lnTo>
                    <a:pt x="648" y="154"/>
                  </a:lnTo>
                  <a:lnTo>
                    <a:pt x="636" y="153"/>
                  </a:lnTo>
                  <a:lnTo>
                    <a:pt x="607" y="149"/>
                  </a:lnTo>
                  <a:lnTo>
                    <a:pt x="578" y="147"/>
                  </a:lnTo>
                  <a:lnTo>
                    <a:pt x="550" y="146"/>
                  </a:lnTo>
                  <a:lnTo>
                    <a:pt x="522" y="147"/>
                  </a:lnTo>
                  <a:lnTo>
                    <a:pt x="495" y="149"/>
                  </a:lnTo>
                  <a:lnTo>
                    <a:pt x="467" y="152"/>
                  </a:lnTo>
                  <a:lnTo>
                    <a:pt x="440" y="157"/>
                  </a:lnTo>
                  <a:lnTo>
                    <a:pt x="413" y="162"/>
                  </a:lnTo>
                  <a:lnTo>
                    <a:pt x="360" y="172"/>
                  </a:lnTo>
                  <a:lnTo>
                    <a:pt x="306" y="183"/>
                  </a:lnTo>
                  <a:lnTo>
                    <a:pt x="278" y="189"/>
                  </a:lnTo>
                  <a:lnTo>
                    <a:pt x="251" y="194"/>
                  </a:lnTo>
                  <a:lnTo>
                    <a:pt x="222" y="198"/>
                  </a:lnTo>
                  <a:lnTo>
                    <a:pt x="195" y="201"/>
                  </a:lnTo>
                  <a:lnTo>
                    <a:pt x="181" y="202"/>
                  </a:lnTo>
                  <a:lnTo>
                    <a:pt x="167" y="202"/>
                  </a:lnTo>
                  <a:lnTo>
                    <a:pt x="152" y="202"/>
                  </a:lnTo>
                  <a:lnTo>
                    <a:pt x="137" y="201"/>
                  </a:lnTo>
                  <a:lnTo>
                    <a:pt x="123" y="200"/>
                  </a:lnTo>
                  <a:lnTo>
                    <a:pt x="110" y="198"/>
                  </a:lnTo>
                  <a:lnTo>
                    <a:pt x="95" y="195"/>
                  </a:lnTo>
                  <a:lnTo>
                    <a:pt x="83" y="191"/>
                  </a:lnTo>
                  <a:lnTo>
                    <a:pt x="70" y="186"/>
                  </a:lnTo>
                  <a:lnTo>
                    <a:pt x="58" y="180"/>
                  </a:lnTo>
                  <a:lnTo>
                    <a:pt x="48" y="173"/>
                  </a:lnTo>
                  <a:lnTo>
                    <a:pt x="36" y="164"/>
                  </a:lnTo>
                  <a:lnTo>
                    <a:pt x="27" y="153"/>
                  </a:lnTo>
                  <a:lnTo>
                    <a:pt x="19" y="142"/>
                  </a:lnTo>
                  <a:lnTo>
                    <a:pt x="12" y="130"/>
                  </a:lnTo>
                  <a:lnTo>
                    <a:pt x="7" y="116"/>
                  </a:lnTo>
                  <a:lnTo>
                    <a:pt x="3" y="107"/>
                  </a:lnTo>
                  <a:lnTo>
                    <a:pt x="1" y="98"/>
                  </a:lnTo>
                  <a:lnTo>
                    <a:pt x="0" y="88"/>
                  </a:lnTo>
                  <a:lnTo>
                    <a:pt x="1" y="78"/>
                  </a:lnTo>
                  <a:lnTo>
                    <a:pt x="2" y="74"/>
                  </a:lnTo>
                  <a:lnTo>
                    <a:pt x="3" y="69"/>
                  </a:lnTo>
                  <a:lnTo>
                    <a:pt x="5" y="65"/>
                  </a:lnTo>
                  <a:lnTo>
                    <a:pt x="8" y="60"/>
                  </a:lnTo>
                  <a:lnTo>
                    <a:pt x="10" y="56"/>
                  </a:lnTo>
                  <a:lnTo>
                    <a:pt x="14" y="53"/>
                  </a:lnTo>
                  <a:lnTo>
                    <a:pt x="18" y="49"/>
                  </a:lnTo>
                  <a:lnTo>
                    <a:pt x="23" y="46"/>
                  </a:lnTo>
                  <a:lnTo>
                    <a:pt x="31" y="44"/>
                  </a:lnTo>
                  <a:lnTo>
                    <a:pt x="40" y="44"/>
                  </a:lnTo>
                  <a:lnTo>
                    <a:pt x="47" y="44"/>
                  </a:lnTo>
                  <a:lnTo>
                    <a:pt x="55" y="46"/>
                  </a:lnTo>
                  <a:lnTo>
                    <a:pt x="63" y="48"/>
                  </a:lnTo>
                  <a:lnTo>
                    <a:pt x="71" y="52"/>
                  </a:lnTo>
                  <a:lnTo>
                    <a:pt x="79" y="56"/>
                  </a:lnTo>
                  <a:lnTo>
                    <a:pt x="87" y="62"/>
                  </a:lnTo>
                  <a:lnTo>
                    <a:pt x="50" y="35"/>
                  </a:lnTo>
                  <a:close/>
                </a:path>
              </a:pathLst>
            </a:custGeom>
            <a:solidFill>
              <a:srgbClr val="A6A6A6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7" name="Freeform 167"/>
            <p:cNvSpPr>
              <a:spLocks noChangeArrowheads="1"/>
            </p:cNvSpPr>
            <p:nvPr/>
          </p:nvSpPr>
          <p:spPr bwMode="auto">
            <a:xfrm>
              <a:off x="17" y="380"/>
              <a:ext cx="8" cy="27"/>
            </a:xfrm>
            <a:custGeom>
              <a:avLst/>
              <a:gdLst>
                <a:gd name="T0" fmla="*/ 0 w 131"/>
                <a:gd name="T1" fmla="*/ 0 h 435"/>
                <a:gd name="T2" fmla="*/ 0 w 131"/>
                <a:gd name="T3" fmla="*/ 0 h 435"/>
                <a:gd name="T4" fmla="*/ 0 w 131"/>
                <a:gd name="T5" fmla="*/ 0 h 435"/>
                <a:gd name="T6" fmla="*/ 0 w 131"/>
                <a:gd name="T7" fmla="*/ 0 h 435"/>
                <a:gd name="T8" fmla="*/ 0 w 131"/>
                <a:gd name="T9" fmla="*/ 0 h 435"/>
                <a:gd name="T10" fmla="*/ 0 w 131"/>
                <a:gd name="T11" fmla="*/ 0 h 435"/>
                <a:gd name="T12" fmla="*/ 0 w 131"/>
                <a:gd name="T13" fmla="*/ 0 h 435"/>
                <a:gd name="T14" fmla="*/ 0 w 131"/>
                <a:gd name="T15" fmla="*/ 0 h 435"/>
                <a:gd name="T16" fmla="*/ 0 w 131"/>
                <a:gd name="T17" fmla="*/ 0 h 435"/>
                <a:gd name="T18" fmla="*/ 0 w 131"/>
                <a:gd name="T19" fmla="*/ 0 h 435"/>
                <a:gd name="T20" fmla="*/ 0 w 131"/>
                <a:gd name="T21" fmla="*/ 0 h 435"/>
                <a:gd name="T22" fmla="*/ 0 w 131"/>
                <a:gd name="T23" fmla="*/ 0 h 435"/>
                <a:gd name="T24" fmla="*/ 0 w 131"/>
                <a:gd name="T25" fmla="*/ 0 h 435"/>
                <a:gd name="T26" fmla="*/ 0 w 131"/>
                <a:gd name="T27" fmla="*/ 0 h 435"/>
                <a:gd name="T28" fmla="*/ 0 w 131"/>
                <a:gd name="T29" fmla="*/ 0 h 435"/>
                <a:gd name="T30" fmla="*/ 0 w 131"/>
                <a:gd name="T31" fmla="*/ 0 h 435"/>
                <a:gd name="T32" fmla="*/ 0 w 131"/>
                <a:gd name="T33" fmla="*/ 0 h 435"/>
                <a:gd name="T34" fmla="*/ 0 w 131"/>
                <a:gd name="T35" fmla="*/ 0 h 435"/>
                <a:gd name="T36" fmla="*/ 0 w 131"/>
                <a:gd name="T37" fmla="*/ 0 h 435"/>
                <a:gd name="T38" fmla="*/ 0 w 131"/>
                <a:gd name="T39" fmla="*/ 0 h 435"/>
                <a:gd name="T40" fmla="*/ 0 w 131"/>
                <a:gd name="T41" fmla="*/ 0 h 435"/>
                <a:gd name="T42" fmla="*/ 0 w 131"/>
                <a:gd name="T43" fmla="*/ 0 h 435"/>
                <a:gd name="T44" fmla="*/ 0 w 131"/>
                <a:gd name="T45" fmla="*/ 0 h 435"/>
                <a:gd name="T46" fmla="*/ 0 w 131"/>
                <a:gd name="T47" fmla="*/ 0 h 435"/>
                <a:gd name="T48" fmla="*/ 0 w 131"/>
                <a:gd name="T49" fmla="*/ 0 h 435"/>
                <a:gd name="T50" fmla="*/ 0 w 131"/>
                <a:gd name="T51" fmla="*/ 0 h 435"/>
                <a:gd name="T52" fmla="*/ 0 w 131"/>
                <a:gd name="T53" fmla="*/ 0 h 435"/>
                <a:gd name="T54" fmla="*/ 0 w 131"/>
                <a:gd name="T55" fmla="*/ 0 h 435"/>
                <a:gd name="T56" fmla="*/ 0 w 131"/>
                <a:gd name="T57" fmla="*/ 0 h 435"/>
                <a:gd name="T58" fmla="*/ 0 w 131"/>
                <a:gd name="T59" fmla="*/ 0 h 435"/>
                <a:gd name="T60" fmla="*/ 0 w 131"/>
                <a:gd name="T61" fmla="*/ 0 h 435"/>
                <a:gd name="T62" fmla="*/ 0 w 131"/>
                <a:gd name="T63" fmla="*/ 0 h 435"/>
                <a:gd name="T64" fmla="*/ 0 w 131"/>
                <a:gd name="T65" fmla="*/ 0 h 435"/>
                <a:gd name="T66" fmla="*/ 0 w 131"/>
                <a:gd name="T67" fmla="*/ 0 h 435"/>
                <a:gd name="T68" fmla="*/ 0 w 131"/>
                <a:gd name="T69" fmla="*/ 0 h 435"/>
                <a:gd name="T70" fmla="*/ 0 w 131"/>
                <a:gd name="T71" fmla="*/ 0 h 435"/>
                <a:gd name="T72" fmla="*/ 0 w 131"/>
                <a:gd name="T73" fmla="*/ 0 h 435"/>
                <a:gd name="T74" fmla="*/ 0 w 131"/>
                <a:gd name="T75" fmla="*/ 0 h 435"/>
                <a:gd name="T76" fmla="*/ 0 w 131"/>
                <a:gd name="T77" fmla="*/ 0 h 435"/>
                <a:gd name="T78" fmla="*/ 0 w 131"/>
                <a:gd name="T79" fmla="*/ 0 h 435"/>
                <a:gd name="T80" fmla="*/ 0 w 131"/>
                <a:gd name="T81" fmla="*/ 0 h 435"/>
                <a:gd name="T82" fmla="*/ 0 w 131"/>
                <a:gd name="T83" fmla="*/ 0 h 435"/>
                <a:gd name="T84" fmla="*/ 0 w 131"/>
                <a:gd name="T85" fmla="*/ 0 h 435"/>
                <a:gd name="T86" fmla="*/ 0 w 131"/>
                <a:gd name="T87" fmla="*/ 0 h 435"/>
                <a:gd name="T88" fmla="*/ 0 w 131"/>
                <a:gd name="T89" fmla="*/ 0 h 435"/>
                <a:gd name="T90" fmla="*/ 0 w 131"/>
                <a:gd name="T91" fmla="*/ 0 h 435"/>
                <a:gd name="T92" fmla="*/ 0 w 131"/>
                <a:gd name="T93" fmla="*/ 0 h 435"/>
                <a:gd name="T94" fmla="*/ 0 w 131"/>
                <a:gd name="T95" fmla="*/ 0 h 435"/>
                <a:gd name="T96" fmla="*/ 0 w 131"/>
                <a:gd name="T97" fmla="*/ 0 h 435"/>
                <a:gd name="T98" fmla="*/ 0 w 131"/>
                <a:gd name="T99" fmla="*/ 0 h 435"/>
                <a:gd name="T100" fmla="*/ 0 w 131"/>
                <a:gd name="T101" fmla="*/ 0 h 435"/>
                <a:gd name="T102" fmla="*/ 0 w 131"/>
                <a:gd name="T103" fmla="*/ 0 h 435"/>
                <a:gd name="T104" fmla="*/ 0 w 131"/>
                <a:gd name="T105" fmla="*/ 0 h 435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131"/>
                <a:gd name="T160" fmla="*/ 0 h 435"/>
                <a:gd name="T161" fmla="*/ 131 w 131"/>
                <a:gd name="T162" fmla="*/ 435 h 435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131" h="435">
                  <a:moveTo>
                    <a:pt x="130" y="362"/>
                  </a:moveTo>
                  <a:lnTo>
                    <a:pt x="131" y="362"/>
                  </a:lnTo>
                  <a:lnTo>
                    <a:pt x="120" y="359"/>
                  </a:lnTo>
                  <a:lnTo>
                    <a:pt x="111" y="355"/>
                  </a:lnTo>
                  <a:lnTo>
                    <a:pt x="104" y="351"/>
                  </a:lnTo>
                  <a:lnTo>
                    <a:pt x="98" y="346"/>
                  </a:lnTo>
                  <a:lnTo>
                    <a:pt x="93" y="342"/>
                  </a:lnTo>
                  <a:lnTo>
                    <a:pt x="89" y="337"/>
                  </a:lnTo>
                  <a:lnTo>
                    <a:pt x="86" y="332"/>
                  </a:lnTo>
                  <a:lnTo>
                    <a:pt x="83" y="325"/>
                  </a:lnTo>
                  <a:lnTo>
                    <a:pt x="81" y="319"/>
                  </a:lnTo>
                  <a:lnTo>
                    <a:pt x="79" y="310"/>
                  </a:lnTo>
                  <a:lnTo>
                    <a:pt x="77" y="301"/>
                  </a:lnTo>
                  <a:lnTo>
                    <a:pt x="76" y="292"/>
                  </a:lnTo>
                  <a:lnTo>
                    <a:pt x="76" y="269"/>
                  </a:lnTo>
                  <a:lnTo>
                    <a:pt x="77" y="244"/>
                  </a:lnTo>
                  <a:lnTo>
                    <a:pt x="83" y="188"/>
                  </a:lnTo>
                  <a:lnTo>
                    <a:pt x="89" y="129"/>
                  </a:lnTo>
                  <a:lnTo>
                    <a:pt x="90" y="111"/>
                  </a:lnTo>
                  <a:lnTo>
                    <a:pt x="91" y="96"/>
                  </a:lnTo>
                  <a:lnTo>
                    <a:pt x="90" y="80"/>
                  </a:lnTo>
                  <a:lnTo>
                    <a:pt x="90" y="64"/>
                  </a:lnTo>
                  <a:lnTo>
                    <a:pt x="88" y="47"/>
                  </a:lnTo>
                  <a:lnTo>
                    <a:pt x="85" y="32"/>
                  </a:lnTo>
                  <a:lnTo>
                    <a:pt x="82" y="16"/>
                  </a:lnTo>
                  <a:lnTo>
                    <a:pt x="77" y="0"/>
                  </a:lnTo>
                  <a:lnTo>
                    <a:pt x="5" y="24"/>
                  </a:lnTo>
                  <a:lnTo>
                    <a:pt x="9" y="34"/>
                  </a:lnTo>
                  <a:lnTo>
                    <a:pt x="12" y="45"/>
                  </a:lnTo>
                  <a:lnTo>
                    <a:pt x="14" y="58"/>
                  </a:lnTo>
                  <a:lnTo>
                    <a:pt x="15" y="70"/>
                  </a:lnTo>
                  <a:lnTo>
                    <a:pt x="15" y="82"/>
                  </a:lnTo>
                  <a:lnTo>
                    <a:pt x="16" y="95"/>
                  </a:lnTo>
                  <a:lnTo>
                    <a:pt x="15" y="108"/>
                  </a:lnTo>
                  <a:lnTo>
                    <a:pt x="15" y="122"/>
                  </a:lnTo>
                  <a:lnTo>
                    <a:pt x="9" y="180"/>
                  </a:lnTo>
                  <a:lnTo>
                    <a:pt x="1" y="238"/>
                  </a:lnTo>
                  <a:lnTo>
                    <a:pt x="0" y="268"/>
                  </a:lnTo>
                  <a:lnTo>
                    <a:pt x="0" y="295"/>
                  </a:lnTo>
                  <a:lnTo>
                    <a:pt x="2" y="312"/>
                  </a:lnTo>
                  <a:lnTo>
                    <a:pt x="4" y="326"/>
                  </a:lnTo>
                  <a:lnTo>
                    <a:pt x="9" y="340"/>
                  </a:lnTo>
                  <a:lnTo>
                    <a:pt x="14" y="354"/>
                  </a:lnTo>
                  <a:lnTo>
                    <a:pt x="20" y="367"/>
                  </a:lnTo>
                  <a:lnTo>
                    <a:pt x="28" y="381"/>
                  </a:lnTo>
                  <a:lnTo>
                    <a:pt x="38" y="393"/>
                  </a:lnTo>
                  <a:lnTo>
                    <a:pt x="50" y="404"/>
                  </a:lnTo>
                  <a:lnTo>
                    <a:pt x="63" y="414"/>
                  </a:lnTo>
                  <a:lnTo>
                    <a:pt x="79" y="422"/>
                  </a:lnTo>
                  <a:lnTo>
                    <a:pt x="95" y="429"/>
                  </a:lnTo>
                  <a:lnTo>
                    <a:pt x="112" y="434"/>
                  </a:lnTo>
                  <a:lnTo>
                    <a:pt x="113" y="435"/>
                  </a:lnTo>
                  <a:lnTo>
                    <a:pt x="130" y="362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8" name="Freeform 168"/>
            <p:cNvSpPr>
              <a:spLocks noChangeArrowheads="1"/>
            </p:cNvSpPr>
            <p:nvPr/>
          </p:nvSpPr>
          <p:spPr bwMode="auto">
            <a:xfrm>
              <a:off x="24" y="402"/>
              <a:ext cx="46" cy="6"/>
            </a:xfrm>
            <a:custGeom>
              <a:avLst/>
              <a:gdLst>
                <a:gd name="T0" fmla="*/ 0 w 734"/>
                <a:gd name="T1" fmla="*/ 0 h 103"/>
                <a:gd name="T2" fmla="*/ 0 w 734"/>
                <a:gd name="T3" fmla="*/ 0 h 103"/>
                <a:gd name="T4" fmla="*/ 0 w 734"/>
                <a:gd name="T5" fmla="*/ 0 h 103"/>
                <a:gd name="T6" fmla="*/ 0 w 734"/>
                <a:gd name="T7" fmla="*/ 0 h 103"/>
                <a:gd name="T8" fmla="*/ 0 w 734"/>
                <a:gd name="T9" fmla="*/ 0 h 103"/>
                <a:gd name="T10" fmla="*/ 0 w 734"/>
                <a:gd name="T11" fmla="*/ 0 h 103"/>
                <a:gd name="T12" fmla="*/ 0 w 734"/>
                <a:gd name="T13" fmla="*/ 0 h 103"/>
                <a:gd name="T14" fmla="*/ 0 w 734"/>
                <a:gd name="T15" fmla="*/ 0 h 103"/>
                <a:gd name="T16" fmla="*/ 0 w 734"/>
                <a:gd name="T17" fmla="*/ 0 h 103"/>
                <a:gd name="T18" fmla="*/ 0 w 734"/>
                <a:gd name="T19" fmla="*/ 0 h 103"/>
                <a:gd name="T20" fmla="*/ 0 w 734"/>
                <a:gd name="T21" fmla="*/ 0 h 103"/>
                <a:gd name="T22" fmla="*/ 0 w 734"/>
                <a:gd name="T23" fmla="*/ 0 h 103"/>
                <a:gd name="T24" fmla="*/ 0 w 734"/>
                <a:gd name="T25" fmla="*/ 0 h 103"/>
                <a:gd name="T26" fmla="*/ 0 w 734"/>
                <a:gd name="T27" fmla="*/ 0 h 103"/>
                <a:gd name="T28" fmla="*/ 0 w 734"/>
                <a:gd name="T29" fmla="*/ 0 h 103"/>
                <a:gd name="T30" fmla="*/ 0 w 734"/>
                <a:gd name="T31" fmla="*/ 0 h 103"/>
                <a:gd name="T32" fmla="*/ 0 w 734"/>
                <a:gd name="T33" fmla="*/ 0 h 103"/>
                <a:gd name="T34" fmla="*/ 0 w 734"/>
                <a:gd name="T35" fmla="*/ 0 h 103"/>
                <a:gd name="T36" fmla="*/ 0 w 734"/>
                <a:gd name="T37" fmla="*/ 0 h 103"/>
                <a:gd name="T38" fmla="*/ 0 w 734"/>
                <a:gd name="T39" fmla="*/ 0 h 103"/>
                <a:gd name="T40" fmla="*/ 0 w 734"/>
                <a:gd name="T41" fmla="*/ 0 h 103"/>
                <a:gd name="T42" fmla="*/ 0 w 734"/>
                <a:gd name="T43" fmla="*/ 0 h 103"/>
                <a:gd name="T44" fmla="*/ 0 w 734"/>
                <a:gd name="T45" fmla="*/ 0 h 103"/>
                <a:gd name="T46" fmla="*/ 0 w 734"/>
                <a:gd name="T47" fmla="*/ 0 h 103"/>
                <a:gd name="T48" fmla="*/ 0 w 734"/>
                <a:gd name="T49" fmla="*/ 0 h 103"/>
                <a:gd name="T50" fmla="*/ 0 w 734"/>
                <a:gd name="T51" fmla="*/ 0 h 103"/>
                <a:gd name="T52" fmla="*/ 0 w 734"/>
                <a:gd name="T53" fmla="*/ 0 h 103"/>
                <a:gd name="T54" fmla="*/ 0 w 734"/>
                <a:gd name="T55" fmla="*/ 0 h 103"/>
                <a:gd name="T56" fmla="*/ 0 w 734"/>
                <a:gd name="T57" fmla="*/ 0 h 103"/>
                <a:gd name="T58" fmla="*/ 0 w 734"/>
                <a:gd name="T59" fmla="*/ 0 h 103"/>
                <a:gd name="T60" fmla="*/ 0 w 734"/>
                <a:gd name="T61" fmla="*/ 0 h 103"/>
                <a:gd name="T62" fmla="*/ 0 w 734"/>
                <a:gd name="T63" fmla="*/ 0 h 103"/>
                <a:gd name="T64" fmla="*/ 0 w 734"/>
                <a:gd name="T65" fmla="*/ 0 h 103"/>
                <a:gd name="T66" fmla="*/ 0 w 734"/>
                <a:gd name="T67" fmla="*/ 0 h 103"/>
                <a:gd name="T68" fmla="*/ 0 w 734"/>
                <a:gd name="T69" fmla="*/ 0 h 103"/>
                <a:gd name="T70" fmla="*/ 0 w 734"/>
                <a:gd name="T71" fmla="*/ 0 h 103"/>
                <a:gd name="T72" fmla="*/ 0 w 734"/>
                <a:gd name="T73" fmla="*/ 0 h 103"/>
                <a:gd name="T74" fmla="*/ 0 w 734"/>
                <a:gd name="T75" fmla="*/ 0 h 103"/>
                <a:gd name="T76" fmla="*/ 0 w 734"/>
                <a:gd name="T77" fmla="*/ 0 h 103"/>
                <a:gd name="T78" fmla="*/ 0 w 734"/>
                <a:gd name="T79" fmla="*/ 0 h 103"/>
                <a:gd name="T80" fmla="*/ 0 w 734"/>
                <a:gd name="T81" fmla="*/ 0 h 103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734"/>
                <a:gd name="T124" fmla="*/ 0 h 103"/>
                <a:gd name="T125" fmla="*/ 734 w 734"/>
                <a:gd name="T126" fmla="*/ 103 h 103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734" h="103">
                  <a:moveTo>
                    <a:pt x="681" y="66"/>
                  </a:moveTo>
                  <a:lnTo>
                    <a:pt x="711" y="2"/>
                  </a:lnTo>
                  <a:lnTo>
                    <a:pt x="669" y="0"/>
                  </a:lnTo>
                  <a:lnTo>
                    <a:pt x="627" y="0"/>
                  </a:lnTo>
                  <a:lnTo>
                    <a:pt x="586" y="1"/>
                  </a:lnTo>
                  <a:lnTo>
                    <a:pt x="543" y="4"/>
                  </a:lnTo>
                  <a:lnTo>
                    <a:pt x="458" y="12"/>
                  </a:lnTo>
                  <a:lnTo>
                    <a:pt x="373" y="21"/>
                  </a:lnTo>
                  <a:lnTo>
                    <a:pt x="329" y="24"/>
                  </a:lnTo>
                  <a:lnTo>
                    <a:pt x="287" y="27"/>
                  </a:lnTo>
                  <a:lnTo>
                    <a:pt x="243" y="28"/>
                  </a:lnTo>
                  <a:lnTo>
                    <a:pt x="198" y="27"/>
                  </a:lnTo>
                  <a:lnTo>
                    <a:pt x="176" y="26"/>
                  </a:lnTo>
                  <a:lnTo>
                    <a:pt x="154" y="25"/>
                  </a:lnTo>
                  <a:lnTo>
                    <a:pt x="131" y="23"/>
                  </a:lnTo>
                  <a:lnTo>
                    <a:pt x="109" y="21"/>
                  </a:lnTo>
                  <a:lnTo>
                    <a:pt x="87" y="18"/>
                  </a:lnTo>
                  <a:lnTo>
                    <a:pt x="63" y="13"/>
                  </a:lnTo>
                  <a:lnTo>
                    <a:pt x="41" y="8"/>
                  </a:lnTo>
                  <a:lnTo>
                    <a:pt x="17" y="3"/>
                  </a:lnTo>
                  <a:lnTo>
                    <a:pt x="0" y="76"/>
                  </a:lnTo>
                  <a:lnTo>
                    <a:pt x="25" y="82"/>
                  </a:lnTo>
                  <a:lnTo>
                    <a:pt x="50" y="87"/>
                  </a:lnTo>
                  <a:lnTo>
                    <a:pt x="75" y="91"/>
                  </a:lnTo>
                  <a:lnTo>
                    <a:pt x="100" y="95"/>
                  </a:lnTo>
                  <a:lnTo>
                    <a:pt x="124" y="98"/>
                  </a:lnTo>
                  <a:lnTo>
                    <a:pt x="149" y="100"/>
                  </a:lnTo>
                  <a:lnTo>
                    <a:pt x="172" y="101"/>
                  </a:lnTo>
                  <a:lnTo>
                    <a:pt x="196" y="102"/>
                  </a:lnTo>
                  <a:lnTo>
                    <a:pt x="243" y="103"/>
                  </a:lnTo>
                  <a:lnTo>
                    <a:pt x="290" y="101"/>
                  </a:lnTo>
                  <a:lnTo>
                    <a:pt x="335" y="99"/>
                  </a:lnTo>
                  <a:lnTo>
                    <a:pt x="379" y="95"/>
                  </a:lnTo>
                  <a:lnTo>
                    <a:pt x="466" y="87"/>
                  </a:lnTo>
                  <a:lnTo>
                    <a:pt x="549" y="80"/>
                  </a:lnTo>
                  <a:lnTo>
                    <a:pt x="590" y="76"/>
                  </a:lnTo>
                  <a:lnTo>
                    <a:pt x="628" y="75"/>
                  </a:lnTo>
                  <a:lnTo>
                    <a:pt x="667" y="75"/>
                  </a:lnTo>
                  <a:lnTo>
                    <a:pt x="704" y="77"/>
                  </a:lnTo>
                  <a:lnTo>
                    <a:pt x="734" y="12"/>
                  </a:lnTo>
                  <a:lnTo>
                    <a:pt x="681" y="66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9" name="Freeform 169"/>
            <p:cNvSpPr>
              <a:spLocks noChangeArrowheads="1"/>
            </p:cNvSpPr>
            <p:nvPr/>
          </p:nvSpPr>
          <p:spPr bwMode="auto">
            <a:xfrm>
              <a:off x="62" y="402"/>
              <a:ext cx="8" cy="5"/>
            </a:xfrm>
            <a:custGeom>
              <a:avLst/>
              <a:gdLst>
                <a:gd name="T0" fmla="*/ 0 w 123"/>
                <a:gd name="T1" fmla="*/ 0 h 81"/>
                <a:gd name="T2" fmla="*/ 0 w 123"/>
                <a:gd name="T3" fmla="*/ 0 h 81"/>
                <a:gd name="T4" fmla="*/ 0 w 123"/>
                <a:gd name="T5" fmla="*/ 0 h 81"/>
                <a:gd name="T6" fmla="*/ 0 w 123"/>
                <a:gd name="T7" fmla="*/ 0 h 81"/>
                <a:gd name="T8" fmla="*/ 0 w 123"/>
                <a:gd name="T9" fmla="*/ 0 h 81"/>
                <a:gd name="T10" fmla="*/ 0 w 123"/>
                <a:gd name="T11" fmla="*/ 0 h 81"/>
                <a:gd name="T12" fmla="*/ 0 w 123"/>
                <a:gd name="T13" fmla="*/ 0 h 81"/>
                <a:gd name="T14" fmla="*/ 0 w 123"/>
                <a:gd name="T15" fmla="*/ 0 h 81"/>
                <a:gd name="T16" fmla="*/ 0 w 123"/>
                <a:gd name="T17" fmla="*/ 0 h 81"/>
                <a:gd name="T18" fmla="*/ 0 w 123"/>
                <a:gd name="T19" fmla="*/ 0 h 81"/>
                <a:gd name="T20" fmla="*/ 0 w 123"/>
                <a:gd name="T21" fmla="*/ 0 h 81"/>
                <a:gd name="T22" fmla="*/ 0 w 123"/>
                <a:gd name="T23" fmla="*/ 0 h 81"/>
                <a:gd name="T24" fmla="*/ 0 w 123"/>
                <a:gd name="T25" fmla="*/ 0 h 81"/>
                <a:gd name="T26" fmla="*/ 0 w 123"/>
                <a:gd name="T27" fmla="*/ 0 h 81"/>
                <a:gd name="T28" fmla="*/ 0 w 123"/>
                <a:gd name="T29" fmla="*/ 0 h 81"/>
                <a:gd name="T30" fmla="*/ 0 w 123"/>
                <a:gd name="T31" fmla="*/ 0 h 81"/>
                <a:gd name="T32" fmla="*/ 0 w 123"/>
                <a:gd name="T33" fmla="*/ 0 h 81"/>
                <a:gd name="T34" fmla="*/ 0 w 123"/>
                <a:gd name="T35" fmla="*/ 0 h 81"/>
                <a:gd name="T36" fmla="*/ 0 w 123"/>
                <a:gd name="T37" fmla="*/ 0 h 81"/>
                <a:gd name="T38" fmla="*/ 0 w 123"/>
                <a:gd name="T39" fmla="*/ 0 h 81"/>
                <a:gd name="T40" fmla="*/ 0 w 123"/>
                <a:gd name="T41" fmla="*/ 0 h 81"/>
                <a:gd name="T42" fmla="*/ 0 w 123"/>
                <a:gd name="T43" fmla="*/ 0 h 81"/>
                <a:gd name="T44" fmla="*/ 0 w 123"/>
                <a:gd name="T45" fmla="*/ 0 h 81"/>
                <a:gd name="T46" fmla="*/ 0 w 123"/>
                <a:gd name="T47" fmla="*/ 0 h 81"/>
                <a:gd name="T48" fmla="*/ 0 w 123"/>
                <a:gd name="T49" fmla="*/ 0 h 81"/>
                <a:gd name="T50" fmla="*/ 0 w 123"/>
                <a:gd name="T51" fmla="*/ 0 h 81"/>
                <a:gd name="T52" fmla="*/ 0 w 123"/>
                <a:gd name="T53" fmla="*/ 0 h 81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123"/>
                <a:gd name="T82" fmla="*/ 0 h 81"/>
                <a:gd name="T83" fmla="*/ 123 w 123"/>
                <a:gd name="T84" fmla="*/ 81 h 81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123" h="81">
                  <a:moveTo>
                    <a:pt x="0" y="65"/>
                  </a:moveTo>
                  <a:lnTo>
                    <a:pt x="10" y="72"/>
                  </a:lnTo>
                  <a:lnTo>
                    <a:pt x="22" y="78"/>
                  </a:lnTo>
                  <a:lnTo>
                    <a:pt x="32" y="80"/>
                  </a:lnTo>
                  <a:lnTo>
                    <a:pt x="44" y="81"/>
                  </a:lnTo>
                  <a:lnTo>
                    <a:pt x="57" y="79"/>
                  </a:lnTo>
                  <a:lnTo>
                    <a:pt x="68" y="77"/>
                  </a:lnTo>
                  <a:lnTo>
                    <a:pt x="76" y="76"/>
                  </a:lnTo>
                  <a:lnTo>
                    <a:pt x="82" y="75"/>
                  </a:lnTo>
                  <a:lnTo>
                    <a:pt x="80" y="75"/>
                  </a:lnTo>
                  <a:lnTo>
                    <a:pt x="78" y="75"/>
                  </a:lnTo>
                  <a:lnTo>
                    <a:pt x="74" y="73"/>
                  </a:lnTo>
                  <a:lnTo>
                    <a:pt x="70" y="70"/>
                  </a:lnTo>
                  <a:lnTo>
                    <a:pt x="123" y="16"/>
                  </a:lnTo>
                  <a:lnTo>
                    <a:pt x="113" y="8"/>
                  </a:lnTo>
                  <a:lnTo>
                    <a:pt x="102" y="3"/>
                  </a:lnTo>
                  <a:lnTo>
                    <a:pt x="90" y="1"/>
                  </a:lnTo>
                  <a:lnTo>
                    <a:pt x="79" y="0"/>
                  </a:lnTo>
                  <a:lnTo>
                    <a:pt x="67" y="2"/>
                  </a:lnTo>
                  <a:lnTo>
                    <a:pt x="55" y="4"/>
                  </a:lnTo>
                  <a:lnTo>
                    <a:pt x="47" y="5"/>
                  </a:lnTo>
                  <a:lnTo>
                    <a:pt x="41" y="6"/>
                  </a:lnTo>
                  <a:lnTo>
                    <a:pt x="43" y="6"/>
                  </a:lnTo>
                  <a:lnTo>
                    <a:pt x="46" y="6"/>
                  </a:lnTo>
                  <a:lnTo>
                    <a:pt x="50" y="8"/>
                  </a:lnTo>
                  <a:lnTo>
                    <a:pt x="53" y="11"/>
                  </a:lnTo>
                  <a:lnTo>
                    <a:pt x="0" y="6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0" name="Freeform 170"/>
            <p:cNvSpPr>
              <a:spLocks noChangeArrowheads="1"/>
            </p:cNvSpPr>
            <p:nvPr/>
          </p:nvSpPr>
          <p:spPr bwMode="auto">
            <a:xfrm>
              <a:off x="21" y="362"/>
              <a:ext cx="33" cy="22"/>
            </a:xfrm>
            <a:custGeom>
              <a:avLst/>
              <a:gdLst>
                <a:gd name="T0" fmla="*/ 0 w 516"/>
                <a:gd name="T1" fmla="*/ 0 h 365"/>
                <a:gd name="T2" fmla="*/ 0 w 516"/>
                <a:gd name="T3" fmla="*/ 0 h 365"/>
                <a:gd name="T4" fmla="*/ 0 w 516"/>
                <a:gd name="T5" fmla="*/ 0 h 365"/>
                <a:gd name="T6" fmla="*/ 0 w 516"/>
                <a:gd name="T7" fmla="*/ 0 h 365"/>
                <a:gd name="T8" fmla="*/ 0 w 516"/>
                <a:gd name="T9" fmla="*/ 0 h 365"/>
                <a:gd name="T10" fmla="*/ 0 w 516"/>
                <a:gd name="T11" fmla="*/ 0 h 365"/>
                <a:gd name="T12" fmla="*/ 0 w 516"/>
                <a:gd name="T13" fmla="*/ 0 h 365"/>
                <a:gd name="T14" fmla="*/ 0 w 516"/>
                <a:gd name="T15" fmla="*/ 0 h 365"/>
                <a:gd name="T16" fmla="*/ 0 w 516"/>
                <a:gd name="T17" fmla="*/ 0 h 365"/>
                <a:gd name="T18" fmla="*/ 0 w 516"/>
                <a:gd name="T19" fmla="*/ 0 h 365"/>
                <a:gd name="T20" fmla="*/ 0 w 516"/>
                <a:gd name="T21" fmla="*/ 0 h 365"/>
                <a:gd name="T22" fmla="*/ 0 w 516"/>
                <a:gd name="T23" fmla="*/ 0 h 365"/>
                <a:gd name="T24" fmla="*/ 0 w 516"/>
                <a:gd name="T25" fmla="*/ 0 h 365"/>
                <a:gd name="T26" fmla="*/ 0 w 516"/>
                <a:gd name="T27" fmla="*/ 0 h 365"/>
                <a:gd name="T28" fmla="*/ 0 w 516"/>
                <a:gd name="T29" fmla="*/ 0 h 365"/>
                <a:gd name="T30" fmla="*/ 0 w 516"/>
                <a:gd name="T31" fmla="*/ 0 h 365"/>
                <a:gd name="T32" fmla="*/ 0 w 516"/>
                <a:gd name="T33" fmla="*/ 0 h 365"/>
                <a:gd name="T34" fmla="*/ 0 w 516"/>
                <a:gd name="T35" fmla="*/ 0 h 365"/>
                <a:gd name="T36" fmla="*/ 0 w 516"/>
                <a:gd name="T37" fmla="*/ 0 h 365"/>
                <a:gd name="T38" fmla="*/ 0 w 516"/>
                <a:gd name="T39" fmla="*/ 0 h 365"/>
                <a:gd name="T40" fmla="*/ 0 w 516"/>
                <a:gd name="T41" fmla="*/ 0 h 365"/>
                <a:gd name="T42" fmla="*/ 0 w 516"/>
                <a:gd name="T43" fmla="*/ 0 h 365"/>
                <a:gd name="T44" fmla="*/ 0 w 516"/>
                <a:gd name="T45" fmla="*/ 0 h 365"/>
                <a:gd name="T46" fmla="*/ 0 w 516"/>
                <a:gd name="T47" fmla="*/ 0 h 365"/>
                <a:gd name="T48" fmla="*/ 0 w 516"/>
                <a:gd name="T49" fmla="*/ 0 h 365"/>
                <a:gd name="T50" fmla="*/ 0 w 516"/>
                <a:gd name="T51" fmla="*/ 0 h 365"/>
                <a:gd name="T52" fmla="*/ 0 w 516"/>
                <a:gd name="T53" fmla="*/ 0 h 365"/>
                <a:gd name="T54" fmla="*/ 0 w 516"/>
                <a:gd name="T55" fmla="*/ 0 h 365"/>
                <a:gd name="T56" fmla="*/ 0 w 516"/>
                <a:gd name="T57" fmla="*/ 0 h 365"/>
                <a:gd name="T58" fmla="*/ 0 w 516"/>
                <a:gd name="T59" fmla="*/ 0 h 365"/>
                <a:gd name="T60" fmla="*/ 0 w 516"/>
                <a:gd name="T61" fmla="*/ 0 h 365"/>
                <a:gd name="T62" fmla="*/ 0 w 516"/>
                <a:gd name="T63" fmla="*/ 0 h 365"/>
                <a:gd name="T64" fmla="*/ 0 w 516"/>
                <a:gd name="T65" fmla="*/ 0 h 365"/>
                <a:gd name="T66" fmla="*/ 0 w 516"/>
                <a:gd name="T67" fmla="*/ 0 h 365"/>
                <a:gd name="T68" fmla="*/ 0 w 516"/>
                <a:gd name="T69" fmla="*/ 0 h 365"/>
                <a:gd name="T70" fmla="*/ 0 w 516"/>
                <a:gd name="T71" fmla="*/ 0 h 365"/>
                <a:gd name="T72" fmla="*/ 0 w 516"/>
                <a:gd name="T73" fmla="*/ 0 h 365"/>
                <a:gd name="T74" fmla="*/ 0 w 516"/>
                <a:gd name="T75" fmla="*/ 0 h 365"/>
                <a:gd name="T76" fmla="*/ 0 w 516"/>
                <a:gd name="T77" fmla="*/ 0 h 365"/>
                <a:gd name="T78" fmla="*/ 0 w 516"/>
                <a:gd name="T79" fmla="*/ 0 h 365"/>
                <a:gd name="T80" fmla="*/ 0 w 516"/>
                <a:gd name="T81" fmla="*/ 0 h 365"/>
                <a:gd name="T82" fmla="*/ 0 w 516"/>
                <a:gd name="T83" fmla="*/ 0 h 365"/>
                <a:gd name="T84" fmla="*/ 0 w 516"/>
                <a:gd name="T85" fmla="*/ 0 h 365"/>
                <a:gd name="T86" fmla="*/ 0 w 516"/>
                <a:gd name="T87" fmla="*/ 0 h 365"/>
                <a:gd name="T88" fmla="*/ 0 w 516"/>
                <a:gd name="T89" fmla="*/ 0 h 365"/>
                <a:gd name="T90" fmla="*/ 0 w 516"/>
                <a:gd name="T91" fmla="*/ 0 h 365"/>
                <a:gd name="T92" fmla="*/ 0 w 516"/>
                <a:gd name="T93" fmla="*/ 0 h 365"/>
                <a:gd name="T94" fmla="*/ 0 w 516"/>
                <a:gd name="T95" fmla="*/ 0 h 365"/>
                <a:gd name="T96" fmla="*/ 0 w 516"/>
                <a:gd name="T97" fmla="*/ 0 h 365"/>
                <a:gd name="T98" fmla="*/ 0 w 516"/>
                <a:gd name="T99" fmla="*/ 0 h 365"/>
                <a:gd name="T100" fmla="*/ 0 w 516"/>
                <a:gd name="T101" fmla="*/ 0 h 365"/>
                <a:gd name="T102" fmla="*/ 0 w 516"/>
                <a:gd name="T103" fmla="*/ 0 h 365"/>
                <a:gd name="T104" fmla="*/ 0 w 516"/>
                <a:gd name="T105" fmla="*/ 0 h 365"/>
                <a:gd name="T106" fmla="*/ 0 w 516"/>
                <a:gd name="T107" fmla="*/ 0 h 365"/>
                <a:gd name="T108" fmla="*/ 0 w 516"/>
                <a:gd name="T109" fmla="*/ 0 h 365"/>
                <a:gd name="T110" fmla="*/ 0 w 516"/>
                <a:gd name="T111" fmla="*/ 0 h 365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516"/>
                <a:gd name="T169" fmla="*/ 0 h 365"/>
                <a:gd name="T170" fmla="*/ 516 w 516"/>
                <a:gd name="T171" fmla="*/ 365 h 365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516" h="365">
                  <a:moveTo>
                    <a:pt x="436" y="21"/>
                  </a:moveTo>
                  <a:lnTo>
                    <a:pt x="426" y="31"/>
                  </a:lnTo>
                  <a:lnTo>
                    <a:pt x="418" y="41"/>
                  </a:lnTo>
                  <a:lnTo>
                    <a:pt x="413" y="45"/>
                  </a:lnTo>
                  <a:lnTo>
                    <a:pt x="409" y="47"/>
                  </a:lnTo>
                  <a:lnTo>
                    <a:pt x="407" y="48"/>
                  </a:lnTo>
                  <a:lnTo>
                    <a:pt x="404" y="49"/>
                  </a:lnTo>
                  <a:lnTo>
                    <a:pt x="402" y="49"/>
                  </a:lnTo>
                  <a:lnTo>
                    <a:pt x="399" y="48"/>
                  </a:lnTo>
                  <a:lnTo>
                    <a:pt x="398" y="60"/>
                  </a:lnTo>
                  <a:lnTo>
                    <a:pt x="397" y="71"/>
                  </a:lnTo>
                  <a:lnTo>
                    <a:pt x="394" y="83"/>
                  </a:lnTo>
                  <a:lnTo>
                    <a:pt x="390" y="94"/>
                  </a:lnTo>
                  <a:lnTo>
                    <a:pt x="386" y="104"/>
                  </a:lnTo>
                  <a:lnTo>
                    <a:pt x="380" y="114"/>
                  </a:lnTo>
                  <a:lnTo>
                    <a:pt x="373" y="124"/>
                  </a:lnTo>
                  <a:lnTo>
                    <a:pt x="367" y="133"/>
                  </a:lnTo>
                  <a:lnTo>
                    <a:pt x="353" y="152"/>
                  </a:lnTo>
                  <a:lnTo>
                    <a:pt x="338" y="168"/>
                  </a:lnTo>
                  <a:lnTo>
                    <a:pt x="323" y="184"/>
                  </a:lnTo>
                  <a:lnTo>
                    <a:pt x="307" y="198"/>
                  </a:lnTo>
                  <a:lnTo>
                    <a:pt x="294" y="213"/>
                  </a:lnTo>
                  <a:lnTo>
                    <a:pt x="280" y="225"/>
                  </a:lnTo>
                  <a:lnTo>
                    <a:pt x="265" y="235"/>
                  </a:lnTo>
                  <a:lnTo>
                    <a:pt x="248" y="243"/>
                  </a:lnTo>
                  <a:lnTo>
                    <a:pt x="232" y="250"/>
                  </a:lnTo>
                  <a:lnTo>
                    <a:pt x="215" y="255"/>
                  </a:lnTo>
                  <a:lnTo>
                    <a:pt x="198" y="259"/>
                  </a:lnTo>
                  <a:lnTo>
                    <a:pt x="179" y="261"/>
                  </a:lnTo>
                  <a:lnTo>
                    <a:pt x="161" y="262"/>
                  </a:lnTo>
                  <a:lnTo>
                    <a:pt x="143" y="261"/>
                  </a:lnTo>
                  <a:lnTo>
                    <a:pt x="123" y="260"/>
                  </a:lnTo>
                  <a:lnTo>
                    <a:pt x="105" y="257"/>
                  </a:lnTo>
                  <a:lnTo>
                    <a:pt x="86" y="253"/>
                  </a:lnTo>
                  <a:lnTo>
                    <a:pt x="67" y="248"/>
                  </a:lnTo>
                  <a:lnTo>
                    <a:pt x="47" y="243"/>
                  </a:lnTo>
                  <a:lnTo>
                    <a:pt x="28" y="236"/>
                  </a:lnTo>
                  <a:lnTo>
                    <a:pt x="27" y="235"/>
                  </a:lnTo>
                  <a:lnTo>
                    <a:pt x="26" y="235"/>
                  </a:lnTo>
                  <a:lnTo>
                    <a:pt x="25" y="236"/>
                  </a:lnTo>
                  <a:lnTo>
                    <a:pt x="23" y="237"/>
                  </a:lnTo>
                  <a:lnTo>
                    <a:pt x="20" y="240"/>
                  </a:lnTo>
                  <a:lnTo>
                    <a:pt x="17" y="244"/>
                  </a:lnTo>
                  <a:lnTo>
                    <a:pt x="12" y="255"/>
                  </a:lnTo>
                  <a:lnTo>
                    <a:pt x="7" y="268"/>
                  </a:lnTo>
                  <a:lnTo>
                    <a:pt x="2" y="287"/>
                  </a:lnTo>
                  <a:lnTo>
                    <a:pt x="0" y="306"/>
                  </a:lnTo>
                  <a:lnTo>
                    <a:pt x="0" y="315"/>
                  </a:lnTo>
                  <a:lnTo>
                    <a:pt x="1" y="323"/>
                  </a:lnTo>
                  <a:lnTo>
                    <a:pt x="2" y="326"/>
                  </a:lnTo>
                  <a:lnTo>
                    <a:pt x="4" y="329"/>
                  </a:lnTo>
                  <a:lnTo>
                    <a:pt x="5" y="331"/>
                  </a:lnTo>
                  <a:lnTo>
                    <a:pt x="7" y="332"/>
                  </a:lnTo>
                  <a:lnTo>
                    <a:pt x="20" y="340"/>
                  </a:lnTo>
                  <a:lnTo>
                    <a:pt x="34" y="346"/>
                  </a:lnTo>
                  <a:lnTo>
                    <a:pt x="48" y="351"/>
                  </a:lnTo>
                  <a:lnTo>
                    <a:pt x="63" y="355"/>
                  </a:lnTo>
                  <a:lnTo>
                    <a:pt x="78" y="358"/>
                  </a:lnTo>
                  <a:lnTo>
                    <a:pt x="93" y="361"/>
                  </a:lnTo>
                  <a:lnTo>
                    <a:pt x="108" y="363"/>
                  </a:lnTo>
                  <a:lnTo>
                    <a:pt x="123" y="365"/>
                  </a:lnTo>
                  <a:lnTo>
                    <a:pt x="139" y="365"/>
                  </a:lnTo>
                  <a:lnTo>
                    <a:pt x="154" y="365"/>
                  </a:lnTo>
                  <a:lnTo>
                    <a:pt x="170" y="364"/>
                  </a:lnTo>
                  <a:lnTo>
                    <a:pt x="185" y="363"/>
                  </a:lnTo>
                  <a:lnTo>
                    <a:pt x="201" y="361"/>
                  </a:lnTo>
                  <a:lnTo>
                    <a:pt x="216" y="358"/>
                  </a:lnTo>
                  <a:lnTo>
                    <a:pt x="231" y="355"/>
                  </a:lnTo>
                  <a:lnTo>
                    <a:pt x="246" y="350"/>
                  </a:lnTo>
                  <a:lnTo>
                    <a:pt x="262" y="346"/>
                  </a:lnTo>
                  <a:lnTo>
                    <a:pt x="276" y="340"/>
                  </a:lnTo>
                  <a:lnTo>
                    <a:pt x="290" y="333"/>
                  </a:lnTo>
                  <a:lnTo>
                    <a:pt x="304" y="326"/>
                  </a:lnTo>
                  <a:lnTo>
                    <a:pt x="319" y="319"/>
                  </a:lnTo>
                  <a:lnTo>
                    <a:pt x="332" y="311"/>
                  </a:lnTo>
                  <a:lnTo>
                    <a:pt x="345" y="303"/>
                  </a:lnTo>
                  <a:lnTo>
                    <a:pt x="358" y="294"/>
                  </a:lnTo>
                  <a:lnTo>
                    <a:pt x="370" y="284"/>
                  </a:lnTo>
                  <a:lnTo>
                    <a:pt x="383" y="274"/>
                  </a:lnTo>
                  <a:lnTo>
                    <a:pt x="394" y="262"/>
                  </a:lnTo>
                  <a:lnTo>
                    <a:pt x="404" y="250"/>
                  </a:lnTo>
                  <a:lnTo>
                    <a:pt x="415" y="238"/>
                  </a:lnTo>
                  <a:lnTo>
                    <a:pt x="424" y="226"/>
                  </a:lnTo>
                  <a:lnTo>
                    <a:pt x="433" y="213"/>
                  </a:lnTo>
                  <a:lnTo>
                    <a:pt x="441" y="198"/>
                  </a:lnTo>
                  <a:lnTo>
                    <a:pt x="455" y="180"/>
                  </a:lnTo>
                  <a:lnTo>
                    <a:pt x="469" y="160"/>
                  </a:lnTo>
                  <a:lnTo>
                    <a:pt x="485" y="136"/>
                  </a:lnTo>
                  <a:lnTo>
                    <a:pt x="500" y="112"/>
                  </a:lnTo>
                  <a:lnTo>
                    <a:pt x="504" y="108"/>
                  </a:lnTo>
                  <a:lnTo>
                    <a:pt x="508" y="103"/>
                  </a:lnTo>
                  <a:lnTo>
                    <a:pt x="511" y="97"/>
                  </a:lnTo>
                  <a:lnTo>
                    <a:pt x="513" y="91"/>
                  </a:lnTo>
                  <a:lnTo>
                    <a:pt x="515" y="85"/>
                  </a:lnTo>
                  <a:lnTo>
                    <a:pt x="516" y="77"/>
                  </a:lnTo>
                  <a:lnTo>
                    <a:pt x="516" y="70"/>
                  </a:lnTo>
                  <a:lnTo>
                    <a:pt x="516" y="62"/>
                  </a:lnTo>
                  <a:lnTo>
                    <a:pt x="515" y="55"/>
                  </a:lnTo>
                  <a:lnTo>
                    <a:pt x="514" y="47"/>
                  </a:lnTo>
                  <a:lnTo>
                    <a:pt x="512" y="40"/>
                  </a:lnTo>
                  <a:lnTo>
                    <a:pt x="509" y="33"/>
                  </a:lnTo>
                  <a:lnTo>
                    <a:pt x="504" y="25"/>
                  </a:lnTo>
                  <a:lnTo>
                    <a:pt x="500" y="18"/>
                  </a:lnTo>
                  <a:lnTo>
                    <a:pt x="495" y="11"/>
                  </a:lnTo>
                  <a:lnTo>
                    <a:pt x="490" y="5"/>
                  </a:lnTo>
                  <a:lnTo>
                    <a:pt x="487" y="2"/>
                  </a:lnTo>
                  <a:lnTo>
                    <a:pt x="484" y="1"/>
                  </a:lnTo>
                  <a:lnTo>
                    <a:pt x="480" y="0"/>
                  </a:lnTo>
                  <a:lnTo>
                    <a:pt x="477" y="0"/>
                  </a:lnTo>
                  <a:lnTo>
                    <a:pt x="470" y="1"/>
                  </a:lnTo>
                  <a:lnTo>
                    <a:pt x="463" y="5"/>
                  </a:lnTo>
                  <a:lnTo>
                    <a:pt x="450" y="13"/>
                  </a:lnTo>
                  <a:lnTo>
                    <a:pt x="436" y="21"/>
                  </a:lnTo>
                  <a:close/>
                </a:path>
              </a:pathLst>
            </a:custGeom>
            <a:solidFill>
              <a:srgbClr val="A6A6A6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1" name="Freeform 171"/>
            <p:cNvSpPr>
              <a:spLocks noChangeArrowheads="1"/>
            </p:cNvSpPr>
            <p:nvPr/>
          </p:nvSpPr>
          <p:spPr bwMode="auto">
            <a:xfrm>
              <a:off x="45" y="302"/>
              <a:ext cx="17" cy="29"/>
            </a:xfrm>
            <a:custGeom>
              <a:avLst/>
              <a:gdLst>
                <a:gd name="T0" fmla="*/ 0 w 276"/>
                <a:gd name="T1" fmla="*/ 0 h 472"/>
                <a:gd name="T2" fmla="*/ 0 w 276"/>
                <a:gd name="T3" fmla="*/ 0 h 472"/>
                <a:gd name="T4" fmla="*/ 0 w 276"/>
                <a:gd name="T5" fmla="*/ 0 h 472"/>
                <a:gd name="T6" fmla="*/ 0 w 276"/>
                <a:gd name="T7" fmla="*/ 0 h 472"/>
                <a:gd name="T8" fmla="*/ 0 w 276"/>
                <a:gd name="T9" fmla="*/ 0 h 472"/>
                <a:gd name="T10" fmla="*/ 0 w 276"/>
                <a:gd name="T11" fmla="*/ 0 h 472"/>
                <a:gd name="T12" fmla="*/ 0 w 276"/>
                <a:gd name="T13" fmla="*/ 0 h 472"/>
                <a:gd name="T14" fmla="*/ 0 w 276"/>
                <a:gd name="T15" fmla="*/ 0 h 472"/>
                <a:gd name="T16" fmla="*/ 0 w 276"/>
                <a:gd name="T17" fmla="*/ 0 h 472"/>
                <a:gd name="T18" fmla="*/ 0 w 276"/>
                <a:gd name="T19" fmla="*/ 0 h 472"/>
                <a:gd name="T20" fmla="*/ 0 w 276"/>
                <a:gd name="T21" fmla="*/ 0 h 472"/>
                <a:gd name="T22" fmla="*/ 0 w 276"/>
                <a:gd name="T23" fmla="*/ 0 h 472"/>
                <a:gd name="T24" fmla="*/ 0 w 276"/>
                <a:gd name="T25" fmla="*/ 0 h 472"/>
                <a:gd name="T26" fmla="*/ 0 w 276"/>
                <a:gd name="T27" fmla="*/ 0 h 472"/>
                <a:gd name="T28" fmla="*/ 0 w 276"/>
                <a:gd name="T29" fmla="*/ 0 h 472"/>
                <a:gd name="T30" fmla="*/ 0 w 276"/>
                <a:gd name="T31" fmla="*/ 0 h 472"/>
                <a:gd name="T32" fmla="*/ 0 w 276"/>
                <a:gd name="T33" fmla="*/ 0 h 472"/>
                <a:gd name="T34" fmla="*/ 0 w 276"/>
                <a:gd name="T35" fmla="*/ 0 h 472"/>
                <a:gd name="T36" fmla="*/ 0 w 276"/>
                <a:gd name="T37" fmla="*/ 0 h 472"/>
                <a:gd name="T38" fmla="*/ 0 w 276"/>
                <a:gd name="T39" fmla="*/ 0 h 472"/>
                <a:gd name="T40" fmla="*/ 0 w 276"/>
                <a:gd name="T41" fmla="*/ 0 h 472"/>
                <a:gd name="T42" fmla="*/ 0 w 276"/>
                <a:gd name="T43" fmla="*/ 0 h 472"/>
                <a:gd name="T44" fmla="*/ 0 w 276"/>
                <a:gd name="T45" fmla="*/ 0 h 472"/>
                <a:gd name="T46" fmla="*/ 0 w 276"/>
                <a:gd name="T47" fmla="*/ 0 h 472"/>
                <a:gd name="T48" fmla="*/ 0 w 276"/>
                <a:gd name="T49" fmla="*/ 0 h 472"/>
                <a:gd name="T50" fmla="*/ 0 w 276"/>
                <a:gd name="T51" fmla="*/ 0 h 472"/>
                <a:gd name="T52" fmla="*/ 0 w 276"/>
                <a:gd name="T53" fmla="*/ 0 h 472"/>
                <a:gd name="T54" fmla="*/ 0 w 276"/>
                <a:gd name="T55" fmla="*/ 0 h 472"/>
                <a:gd name="T56" fmla="*/ 0 w 276"/>
                <a:gd name="T57" fmla="*/ 0 h 472"/>
                <a:gd name="T58" fmla="*/ 0 w 276"/>
                <a:gd name="T59" fmla="*/ 0 h 472"/>
                <a:gd name="T60" fmla="*/ 0 w 276"/>
                <a:gd name="T61" fmla="*/ 0 h 472"/>
                <a:gd name="T62" fmla="*/ 0 w 276"/>
                <a:gd name="T63" fmla="*/ 0 h 472"/>
                <a:gd name="T64" fmla="*/ 0 w 276"/>
                <a:gd name="T65" fmla="*/ 0 h 472"/>
                <a:gd name="T66" fmla="*/ 0 w 276"/>
                <a:gd name="T67" fmla="*/ 0 h 472"/>
                <a:gd name="T68" fmla="*/ 0 w 276"/>
                <a:gd name="T69" fmla="*/ 0 h 472"/>
                <a:gd name="T70" fmla="*/ 0 w 276"/>
                <a:gd name="T71" fmla="*/ 0 h 472"/>
                <a:gd name="T72" fmla="*/ 0 w 276"/>
                <a:gd name="T73" fmla="*/ 0 h 472"/>
                <a:gd name="T74" fmla="*/ 0 w 276"/>
                <a:gd name="T75" fmla="*/ 0 h 472"/>
                <a:gd name="T76" fmla="*/ 0 w 276"/>
                <a:gd name="T77" fmla="*/ 0 h 472"/>
                <a:gd name="T78" fmla="*/ 0 w 276"/>
                <a:gd name="T79" fmla="*/ 0 h 472"/>
                <a:gd name="T80" fmla="*/ 0 w 276"/>
                <a:gd name="T81" fmla="*/ 0 h 472"/>
                <a:gd name="T82" fmla="*/ 0 w 276"/>
                <a:gd name="T83" fmla="*/ 0 h 472"/>
                <a:gd name="T84" fmla="*/ 0 w 276"/>
                <a:gd name="T85" fmla="*/ 0 h 472"/>
                <a:gd name="T86" fmla="*/ 0 w 276"/>
                <a:gd name="T87" fmla="*/ 0 h 472"/>
                <a:gd name="T88" fmla="*/ 0 w 276"/>
                <a:gd name="T89" fmla="*/ 0 h 472"/>
                <a:gd name="T90" fmla="*/ 0 w 276"/>
                <a:gd name="T91" fmla="*/ 0 h 472"/>
                <a:gd name="T92" fmla="*/ 0 w 276"/>
                <a:gd name="T93" fmla="*/ 0 h 472"/>
                <a:gd name="T94" fmla="*/ 0 w 276"/>
                <a:gd name="T95" fmla="*/ 0 h 472"/>
                <a:gd name="T96" fmla="*/ 0 w 276"/>
                <a:gd name="T97" fmla="*/ 0 h 472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276"/>
                <a:gd name="T148" fmla="*/ 0 h 472"/>
                <a:gd name="T149" fmla="*/ 276 w 276"/>
                <a:gd name="T150" fmla="*/ 472 h 472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276" h="472">
                  <a:moveTo>
                    <a:pt x="202" y="44"/>
                  </a:moveTo>
                  <a:lnTo>
                    <a:pt x="214" y="73"/>
                  </a:lnTo>
                  <a:lnTo>
                    <a:pt x="229" y="104"/>
                  </a:lnTo>
                  <a:lnTo>
                    <a:pt x="243" y="134"/>
                  </a:lnTo>
                  <a:lnTo>
                    <a:pt x="257" y="166"/>
                  </a:lnTo>
                  <a:lnTo>
                    <a:pt x="262" y="181"/>
                  </a:lnTo>
                  <a:lnTo>
                    <a:pt x="267" y="197"/>
                  </a:lnTo>
                  <a:lnTo>
                    <a:pt x="271" y="213"/>
                  </a:lnTo>
                  <a:lnTo>
                    <a:pt x="274" y="230"/>
                  </a:lnTo>
                  <a:lnTo>
                    <a:pt x="275" y="246"/>
                  </a:lnTo>
                  <a:lnTo>
                    <a:pt x="276" y="262"/>
                  </a:lnTo>
                  <a:lnTo>
                    <a:pt x="274" y="278"/>
                  </a:lnTo>
                  <a:lnTo>
                    <a:pt x="271" y="296"/>
                  </a:lnTo>
                  <a:lnTo>
                    <a:pt x="266" y="315"/>
                  </a:lnTo>
                  <a:lnTo>
                    <a:pt x="260" y="333"/>
                  </a:lnTo>
                  <a:lnTo>
                    <a:pt x="251" y="352"/>
                  </a:lnTo>
                  <a:lnTo>
                    <a:pt x="241" y="370"/>
                  </a:lnTo>
                  <a:lnTo>
                    <a:pt x="230" y="386"/>
                  </a:lnTo>
                  <a:lnTo>
                    <a:pt x="217" y="402"/>
                  </a:lnTo>
                  <a:lnTo>
                    <a:pt x="204" y="417"/>
                  </a:lnTo>
                  <a:lnTo>
                    <a:pt x="189" y="430"/>
                  </a:lnTo>
                  <a:lnTo>
                    <a:pt x="173" y="442"/>
                  </a:lnTo>
                  <a:lnTo>
                    <a:pt x="157" y="452"/>
                  </a:lnTo>
                  <a:lnTo>
                    <a:pt x="149" y="456"/>
                  </a:lnTo>
                  <a:lnTo>
                    <a:pt x="141" y="460"/>
                  </a:lnTo>
                  <a:lnTo>
                    <a:pt x="132" y="464"/>
                  </a:lnTo>
                  <a:lnTo>
                    <a:pt x="122" y="466"/>
                  </a:lnTo>
                  <a:lnTo>
                    <a:pt x="114" y="469"/>
                  </a:lnTo>
                  <a:lnTo>
                    <a:pt x="105" y="470"/>
                  </a:lnTo>
                  <a:lnTo>
                    <a:pt x="96" y="471"/>
                  </a:lnTo>
                  <a:lnTo>
                    <a:pt x="87" y="472"/>
                  </a:lnTo>
                  <a:lnTo>
                    <a:pt x="78" y="472"/>
                  </a:lnTo>
                  <a:lnTo>
                    <a:pt x="69" y="471"/>
                  </a:lnTo>
                  <a:lnTo>
                    <a:pt x="59" y="470"/>
                  </a:lnTo>
                  <a:lnTo>
                    <a:pt x="50" y="467"/>
                  </a:lnTo>
                  <a:lnTo>
                    <a:pt x="41" y="464"/>
                  </a:lnTo>
                  <a:lnTo>
                    <a:pt x="32" y="460"/>
                  </a:lnTo>
                  <a:lnTo>
                    <a:pt x="25" y="455"/>
                  </a:lnTo>
                  <a:lnTo>
                    <a:pt x="18" y="450"/>
                  </a:lnTo>
                  <a:lnTo>
                    <a:pt x="13" y="444"/>
                  </a:lnTo>
                  <a:lnTo>
                    <a:pt x="9" y="438"/>
                  </a:lnTo>
                  <a:lnTo>
                    <a:pt x="5" y="431"/>
                  </a:lnTo>
                  <a:lnTo>
                    <a:pt x="2" y="424"/>
                  </a:lnTo>
                  <a:lnTo>
                    <a:pt x="0" y="416"/>
                  </a:lnTo>
                  <a:lnTo>
                    <a:pt x="0" y="407"/>
                  </a:lnTo>
                  <a:lnTo>
                    <a:pt x="0" y="399"/>
                  </a:lnTo>
                  <a:lnTo>
                    <a:pt x="1" y="390"/>
                  </a:lnTo>
                  <a:lnTo>
                    <a:pt x="2" y="381"/>
                  </a:lnTo>
                  <a:lnTo>
                    <a:pt x="5" y="372"/>
                  </a:lnTo>
                  <a:lnTo>
                    <a:pt x="8" y="363"/>
                  </a:lnTo>
                  <a:lnTo>
                    <a:pt x="11" y="353"/>
                  </a:lnTo>
                  <a:lnTo>
                    <a:pt x="20" y="333"/>
                  </a:lnTo>
                  <a:lnTo>
                    <a:pt x="29" y="314"/>
                  </a:lnTo>
                  <a:lnTo>
                    <a:pt x="41" y="295"/>
                  </a:lnTo>
                  <a:lnTo>
                    <a:pt x="53" y="275"/>
                  </a:lnTo>
                  <a:lnTo>
                    <a:pt x="65" y="257"/>
                  </a:lnTo>
                  <a:lnTo>
                    <a:pt x="79" y="240"/>
                  </a:lnTo>
                  <a:lnTo>
                    <a:pt x="92" y="224"/>
                  </a:lnTo>
                  <a:lnTo>
                    <a:pt x="104" y="210"/>
                  </a:lnTo>
                  <a:lnTo>
                    <a:pt x="108" y="204"/>
                  </a:lnTo>
                  <a:lnTo>
                    <a:pt x="112" y="198"/>
                  </a:lnTo>
                  <a:lnTo>
                    <a:pt x="114" y="193"/>
                  </a:lnTo>
                  <a:lnTo>
                    <a:pt x="116" y="187"/>
                  </a:lnTo>
                  <a:lnTo>
                    <a:pt x="119" y="174"/>
                  </a:lnTo>
                  <a:lnTo>
                    <a:pt x="119" y="162"/>
                  </a:lnTo>
                  <a:lnTo>
                    <a:pt x="118" y="148"/>
                  </a:lnTo>
                  <a:lnTo>
                    <a:pt x="116" y="135"/>
                  </a:lnTo>
                  <a:lnTo>
                    <a:pt x="113" y="122"/>
                  </a:lnTo>
                  <a:lnTo>
                    <a:pt x="110" y="109"/>
                  </a:lnTo>
                  <a:lnTo>
                    <a:pt x="106" y="95"/>
                  </a:lnTo>
                  <a:lnTo>
                    <a:pt x="103" y="82"/>
                  </a:lnTo>
                  <a:lnTo>
                    <a:pt x="101" y="69"/>
                  </a:lnTo>
                  <a:lnTo>
                    <a:pt x="100" y="57"/>
                  </a:lnTo>
                  <a:lnTo>
                    <a:pt x="100" y="51"/>
                  </a:lnTo>
                  <a:lnTo>
                    <a:pt x="100" y="45"/>
                  </a:lnTo>
                  <a:lnTo>
                    <a:pt x="101" y="39"/>
                  </a:lnTo>
                  <a:lnTo>
                    <a:pt x="103" y="32"/>
                  </a:lnTo>
                  <a:lnTo>
                    <a:pt x="105" y="27"/>
                  </a:lnTo>
                  <a:lnTo>
                    <a:pt x="107" y="21"/>
                  </a:lnTo>
                  <a:lnTo>
                    <a:pt x="111" y="16"/>
                  </a:lnTo>
                  <a:lnTo>
                    <a:pt x="115" y="11"/>
                  </a:lnTo>
                  <a:lnTo>
                    <a:pt x="120" y="7"/>
                  </a:lnTo>
                  <a:lnTo>
                    <a:pt x="126" y="3"/>
                  </a:lnTo>
                  <a:lnTo>
                    <a:pt x="133" y="1"/>
                  </a:lnTo>
                  <a:lnTo>
                    <a:pt x="139" y="0"/>
                  </a:lnTo>
                  <a:lnTo>
                    <a:pt x="146" y="0"/>
                  </a:lnTo>
                  <a:lnTo>
                    <a:pt x="152" y="2"/>
                  </a:lnTo>
                  <a:lnTo>
                    <a:pt x="159" y="3"/>
                  </a:lnTo>
                  <a:lnTo>
                    <a:pt x="166" y="6"/>
                  </a:lnTo>
                  <a:lnTo>
                    <a:pt x="173" y="10"/>
                  </a:lnTo>
                  <a:lnTo>
                    <a:pt x="180" y="14"/>
                  </a:lnTo>
                  <a:lnTo>
                    <a:pt x="187" y="19"/>
                  </a:lnTo>
                  <a:lnTo>
                    <a:pt x="194" y="25"/>
                  </a:lnTo>
                  <a:lnTo>
                    <a:pt x="201" y="31"/>
                  </a:lnTo>
                  <a:lnTo>
                    <a:pt x="207" y="39"/>
                  </a:lnTo>
                  <a:lnTo>
                    <a:pt x="212" y="46"/>
                  </a:lnTo>
                  <a:lnTo>
                    <a:pt x="217" y="54"/>
                  </a:lnTo>
                  <a:lnTo>
                    <a:pt x="209" y="49"/>
                  </a:lnTo>
                  <a:lnTo>
                    <a:pt x="202" y="44"/>
                  </a:lnTo>
                  <a:close/>
                </a:path>
              </a:pathLst>
            </a:custGeom>
            <a:solidFill>
              <a:srgbClr val="A6A6A6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" name="Freeform 172"/>
            <p:cNvSpPr>
              <a:spLocks noChangeArrowheads="1"/>
            </p:cNvSpPr>
            <p:nvPr/>
          </p:nvSpPr>
          <p:spPr bwMode="auto">
            <a:xfrm>
              <a:off x="21" y="227"/>
              <a:ext cx="104" cy="71"/>
            </a:xfrm>
            <a:custGeom>
              <a:avLst/>
              <a:gdLst>
                <a:gd name="T0" fmla="*/ 0 w 1689"/>
                <a:gd name="T1" fmla="*/ 0 h 1132"/>
                <a:gd name="T2" fmla="*/ 0 w 1689"/>
                <a:gd name="T3" fmla="*/ 0 h 1132"/>
                <a:gd name="T4" fmla="*/ 0 w 1689"/>
                <a:gd name="T5" fmla="*/ 0 h 1132"/>
                <a:gd name="T6" fmla="*/ 0 w 1689"/>
                <a:gd name="T7" fmla="*/ 0 h 1132"/>
                <a:gd name="T8" fmla="*/ 0 w 1689"/>
                <a:gd name="T9" fmla="*/ 0 h 1132"/>
                <a:gd name="T10" fmla="*/ 0 w 1689"/>
                <a:gd name="T11" fmla="*/ 0 h 1132"/>
                <a:gd name="T12" fmla="*/ 0 w 1689"/>
                <a:gd name="T13" fmla="*/ 0 h 1132"/>
                <a:gd name="T14" fmla="*/ 0 w 1689"/>
                <a:gd name="T15" fmla="*/ 0 h 1132"/>
                <a:gd name="T16" fmla="*/ 0 w 1689"/>
                <a:gd name="T17" fmla="*/ 0 h 1132"/>
                <a:gd name="T18" fmla="*/ 0 w 1689"/>
                <a:gd name="T19" fmla="*/ 0 h 1132"/>
                <a:gd name="T20" fmla="*/ 0 w 1689"/>
                <a:gd name="T21" fmla="*/ 0 h 1132"/>
                <a:gd name="T22" fmla="*/ 0 w 1689"/>
                <a:gd name="T23" fmla="*/ 0 h 1132"/>
                <a:gd name="T24" fmla="*/ 0 w 1689"/>
                <a:gd name="T25" fmla="*/ 0 h 1132"/>
                <a:gd name="T26" fmla="*/ 0 w 1689"/>
                <a:gd name="T27" fmla="*/ 0 h 1132"/>
                <a:gd name="T28" fmla="*/ 0 w 1689"/>
                <a:gd name="T29" fmla="*/ 0 h 1132"/>
                <a:gd name="T30" fmla="*/ 0 w 1689"/>
                <a:gd name="T31" fmla="*/ 0 h 1132"/>
                <a:gd name="T32" fmla="*/ 0 w 1689"/>
                <a:gd name="T33" fmla="*/ 0 h 1132"/>
                <a:gd name="T34" fmla="*/ 0 w 1689"/>
                <a:gd name="T35" fmla="*/ 0 h 1132"/>
                <a:gd name="T36" fmla="*/ 0 w 1689"/>
                <a:gd name="T37" fmla="*/ 0 h 1132"/>
                <a:gd name="T38" fmla="*/ 0 w 1689"/>
                <a:gd name="T39" fmla="*/ 0 h 1132"/>
                <a:gd name="T40" fmla="*/ 0 w 1689"/>
                <a:gd name="T41" fmla="*/ 0 h 1132"/>
                <a:gd name="T42" fmla="*/ 0 w 1689"/>
                <a:gd name="T43" fmla="*/ 0 h 1132"/>
                <a:gd name="T44" fmla="*/ 0 w 1689"/>
                <a:gd name="T45" fmla="*/ 0 h 1132"/>
                <a:gd name="T46" fmla="*/ 0 w 1689"/>
                <a:gd name="T47" fmla="*/ 0 h 1132"/>
                <a:gd name="T48" fmla="*/ 0 w 1689"/>
                <a:gd name="T49" fmla="*/ 0 h 1132"/>
                <a:gd name="T50" fmla="*/ 0 w 1689"/>
                <a:gd name="T51" fmla="*/ 0 h 1132"/>
                <a:gd name="T52" fmla="*/ 0 w 1689"/>
                <a:gd name="T53" fmla="*/ 0 h 1132"/>
                <a:gd name="T54" fmla="*/ 0 w 1689"/>
                <a:gd name="T55" fmla="*/ 0 h 1132"/>
                <a:gd name="T56" fmla="*/ 0 w 1689"/>
                <a:gd name="T57" fmla="*/ 0 h 1132"/>
                <a:gd name="T58" fmla="*/ 0 w 1689"/>
                <a:gd name="T59" fmla="*/ 0 h 1132"/>
                <a:gd name="T60" fmla="*/ 0 w 1689"/>
                <a:gd name="T61" fmla="*/ 0 h 1132"/>
                <a:gd name="T62" fmla="*/ 0 w 1689"/>
                <a:gd name="T63" fmla="*/ 0 h 1132"/>
                <a:gd name="T64" fmla="*/ 0 w 1689"/>
                <a:gd name="T65" fmla="*/ 0 h 1132"/>
                <a:gd name="T66" fmla="*/ 0 w 1689"/>
                <a:gd name="T67" fmla="*/ 0 h 1132"/>
                <a:gd name="T68" fmla="*/ 0 w 1689"/>
                <a:gd name="T69" fmla="*/ 0 h 1132"/>
                <a:gd name="T70" fmla="*/ 0 w 1689"/>
                <a:gd name="T71" fmla="*/ 0 h 1132"/>
                <a:gd name="T72" fmla="*/ 0 w 1689"/>
                <a:gd name="T73" fmla="*/ 0 h 1132"/>
                <a:gd name="T74" fmla="*/ 0 w 1689"/>
                <a:gd name="T75" fmla="*/ 0 h 1132"/>
                <a:gd name="T76" fmla="*/ 0 w 1689"/>
                <a:gd name="T77" fmla="*/ 0 h 1132"/>
                <a:gd name="T78" fmla="*/ 0 w 1689"/>
                <a:gd name="T79" fmla="*/ 0 h 1132"/>
                <a:gd name="T80" fmla="*/ 0 w 1689"/>
                <a:gd name="T81" fmla="*/ 0 h 1132"/>
                <a:gd name="T82" fmla="*/ 0 w 1689"/>
                <a:gd name="T83" fmla="*/ 0 h 1132"/>
                <a:gd name="T84" fmla="*/ 0 w 1689"/>
                <a:gd name="T85" fmla="*/ 0 h 1132"/>
                <a:gd name="T86" fmla="*/ 0 w 1689"/>
                <a:gd name="T87" fmla="*/ 0 h 1132"/>
                <a:gd name="T88" fmla="*/ 0 w 1689"/>
                <a:gd name="T89" fmla="*/ 0 h 1132"/>
                <a:gd name="T90" fmla="*/ 0 w 1689"/>
                <a:gd name="T91" fmla="*/ 0 h 1132"/>
                <a:gd name="T92" fmla="*/ 0 w 1689"/>
                <a:gd name="T93" fmla="*/ 0 h 1132"/>
                <a:gd name="T94" fmla="*/ 0 w 1689"/>
                <a:gd name="T95" fmla="*/ 0 h 1132"/>
                <a:gd name="T96" fmla="*/ 0 w 1689"/>
                <a:gd name="T97" fmla="*/ 0 h 1132"/>
                <a:gd name="T98" fmla="*/ 0 w 1689"/>
                <a:gd name="T99" fmla="*/ 0 h 1132"/>
                <a:gd name="T100" fmla="*/ 0 w 1689"/>
                <a:gd name="T101" fmla="*/ 0 h 1132"/>
                <a:gd name="T102" fmla="*/ 0 w 1689"/>
                <a:gd name="T103" fmla="*/ 0 h 1132"/>
                <a:gd name="T104" fmla="*/ 0 w 1689"/>
                <a:gd name="T105" fmla="*/ 0 h 1132"/>
                <a:gd name="T106" fmla="*/ 0 w 1689"/>
                <a:gd name="T107" fmla="*/ 0 h 1132"/>
                <a:gd name="T108" fmla="*/ 0 w 1689"/>
                <a:gd name="T109" fmla="*/ 0 h 1132"/>
                <a:gd name="T110" fmla="*/ 0 w 1689"/>
                <a:gd name="T111" fmla="*/ 0 h 1132"/>
                <a:gd name="T112" fmla="*/ 0 w 1689"/>
                <a:gd name="T113" fmla="*/ 0 h 1132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1689"/>
                <a:gd name="T172" fmla="*/ 0 h 1132"/>
                <a:gd name="T173" fmla="*/ 1689 w 1689"/>
                <a:gd name="T174" fmla="*/ 1132 h 1132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1689" h="1132">
                  <a:moveTo>
                    <a:pt x="1650" y="853"/>
                  </a:moveTo>
                  <a:lnTo>
                    <a:pt x="1617" y="860"/>
                  </a:lnTo>
                  <a:lnTo>
                    <a:pt x="1585" y="865"/>
                  </a:lnTo>
                  <a:lnTo>
                    <a:pt x="1552" y="868"/>
                  </a:lnTo>
                  <a:lnTo>
                    <a:pt x="1521" y="871"/>
                  </a:lnTo>
                  <a:lnTo>
                    <a:pt x="1488" y="873"/>
                  </a:lnTo>
                  <a:lnTo>
                    <a:pt x="1456" y="874"/>
                  </a:lnTo>
                  <a:lnTo>
                    <a:pt x="1423" y="877"/>
                  </a:lnTo>
                  <a:lnTo>
                    <a:pt x="1392" y="880"/>
                  </a:lnTo>
                  <a:lnTo>
                    <a:pt x="1375" y="883"/>
                  </a:lnTo>
                  <a:lnTo>
                    <a:pt x="1361" y="888"/>
                  </a:lnTo>
                  <a:lnTo>
                    <a:pt x="1347" y="893"/>
                  </a:lnTo>
                  <a:lnTo>
                    <a:pt x="1334" y="900"/>
                  </a:lnTo>
                  <a:lnTo>
                    <a:pt x="1308" y="916"/>
                  </a:lnTo>
                  <a:lnTo>
                    <a:pt x="1284" y="934"/>
                  </a:lnTo>
                  <a:lnTo>
                    <a:pt x="1276" y="940"/>
                  </a:lnTo>
                  <a:lnTo>
                    <a:pt x="1270" y="947"/>
                  </a:lnTo>
                  <a:lnTo>
                    <a:pt x="1262" y="955"/>
                  </a:lnTo>
                  <a:lnTo>
                    <a:pt x="1257" y="963"/>
                  </a:lnTo>
                  <a:lnTo>
                    <a:pt x="1251" y="972"/>
                  </a:lnTo>
                  <a:lnTo>
                    <a:pt x="1247" y="982"/>
                  </a:lnTo>
                  <a:lnTo>
                    <a:pt x="1242" y="991"/>
                  </a:lnTo>
                  <a:lnTo>
                    <a:pt x="1238" y="1001"/>
                  </a:lnTo>
                  <a:lnTo>
                    <a:pt x="1223" y="1042"/>
                  </a:lnTo>
                  <a:lnTo>
                    <a:pt x="1209" y="1084"/>
                  </a:lnTo>
                  <a:lnTo>
                    <a:pt x="1202" y="1093"/>
                  </a:lnTo>
                  <a:lnTo>
                    <a:pt x="1194" y="1102"/>
                  </a:lnTo>
                  <a:lnTo>
                    <a:pt x="1187" y="1110"/>
                  </a:lnTo>
                  <a:lnTo>
                    <a:pt x="1178" y="1116"/>
                  </a:lnTo>
                  <a:lnTo>
                    <a:pt x="1169" y="1121"/>
                  </a:lnTo>
                  <a:lnTo>
                    <a:pt x="1160" y="1125"/>
                  </a:lnTo>
                  <a:lnTo>
                    <a:pt x="1150" y="1128"/>
                  </a:lnTo>
                  <a:lnTo>
                    <a:pt x="1140" y="1131"/>
                  </a:lnTo>
                  <a:lnTo>
                    <a:pt x="1130" y="1132"/>
                  </a:lnTo>
                  <a:lnTo>
                    <a:pt x="1120" y="1132"/>
                  </a:lnTo>
                  <a:lnTo>
                    <a:pt x="1110" y="1132"/>
                  </a:lnTo>
                  <a:lnTo>
                    <a:pt x="1100" y="1130"/>
                  </a:lnTo>
                  <a:lnTo>
                    <a:pt x="1090" y="1128"/>
                  </a:lnTo>
                  <a:lnTo>
                    <a:pt x="1081" y="1125"/>
                  </a:lnTo>
                  <a:lnTo>
                    <a:pt x="1071" y="1121"/>
                  </a:lnTo>
                  <a:lnTo>
                    <a:pt x="1063" y="1117"/>
                  </a:lnTo>
                  <a:lnTo>
                    <a:pt x="1054" y="1110"/>
                  </a:lnTo>
                  <a:lnTo>
                    <a:pt x="1047" y="1101"/>
                  </a:lnTo>
                  <a:lnTo>
                    <a:pt x="1040" y="1094"/>
                  </a:lnTo>
                  <a:lnTo>
                    <a:pt x="1034" y="1086"/>
                  </a:lnTo>
                  <a:lnTo>
                    <a:pt x="1030" y="1078"/>
                  </a:lnTo>
                  <a:lnTo>
                    <a:pt x="1026" y="1070"/>
                  </a:lnTo>
                  <a:lnTo>
                    <a:pt x="1023" y="1062"/>
                  </a:lnTo>
                  <a:lnTo>
                    <a:pt x="1021" y="1053"/>
                  </a:lnTo>
                  <a:lnTo>
                    <a:pt x="1019" y="1043"/>
                  </a:lnTo>
                  <a:lnTo>
                    <a:pt x="1018" y="1035"/>
                  </a:lnTo>
                  <a:lnTo>
                    <a:pt x="1018" y="1026"/>
                  </a:lnTo>
                  <a:lnTo>
                    <a:pt x="1018" y="1017"/>
                  </a:lnTo>
                  <a:lnTo>
                    <a:pt x="1020" y="998"/>
                  </a:lnTo>
                  <a:lnTo>
                    <a:pt x="1024" y="978"/>
                  </a:lnTo>
                  <a:lnTo>
                    <a:pt x="1033" y="939"/>
                  </a:lnTo>
                  <a:lnTo>
                    <a:pt x="1042" y="899"/>
                  </a:lnTo>
                  <a:lnTo>
                    <a:pt x="1046" y="880"/>
                  </a:lnTo>
                  <a:lnTo>
                    <a:pt x="1048" y="860"/>
                  </a:lnTo>
                  <a:lnTo>
                    <a:pt x="1049" y="849"/>
                  </a:lnTo>
                  <a:lnTo>
                    <a:pt x="1049" y="840"/>
                  </a:lnTo>
                  <a:lnTo>
                    <a:pt x="1048" y="830"/>
                  </a:lnTo>
                  <a:lnTo>
                    <a:pt x="1047" y="821"/>
                  </a:lnTo>
                  <a:lnTo>
                    <a:pt x="1045" y="811"/>
                  </a:lnTo>
                  <a:lnTo>
                    <a:pt x="1041" y="801"/>
                  </a:lnTo>
                  <a:lnTo>
                    <a:pt x="1037" y="792"/>
                  </a:lnTo>
                  <a:lnTo>
                    <a:pt x="1031" y="782"/>
                  </a:lnTo>
                  <a:lnTo>
                    <a:pt x="1025" y="774"/>
                  </a:lnTo>
                  <a:lnTo>
                    <a:pt x="1018" y="767"/>
                  </a:lnTo>
                  <a:lnTo>
                    <a:pt x="1008" y="761"/>
                  </a:lnTo>
                  <a:lnTo>
                    <a:pt x="999" y="756"/>
                  </a:lnTo>
                  <a:lnTo>
                    <a:pt x="971" y="742"/>
                  </a:lnTo>
                  <a:lnTo>
                    <a:pt x="943" y="728"/>
                  </a:lnTo>
                  <a:lnTo>
                    <a:pt x="917" y="712"/>
                  </a:lnTo>
                  <a:lnTo>
                    <a:pt x="892" y="696"/>
                  </a:lnTo>
                  <a:lnTo>
                    <a:pt x="879" y="687"/>
                  </a:lnTo>
                  <a:lnTo>
                    <a:pt x="868" y="678"/>
                  </a:lnTo>
                  <a:lnTo>
                    <a:pt x="858" y="669"/>
                  </a:lnTo>
                  <a:lnTo>
                    <a:pt x="848" y="658"/>
                  </a:lnTo>
                  <a:lnTo>
                    <a:pt x="839" y="647"/>
                  </a:lnTo>
                  <a:lnTo>
                    <a:pt x="831" y="636"/>
                  </a:lnTo>
                  <a:lnTo>
                    <a:pt x="822" y="624"/>
                  </a:lnTo>
                  <a:lnTo>
                    <a:pt x="816" y="612"/>
                  </a:lnTo>
                  <a:lnTo>
                    <a:pt x="796" y="568"/>
                  </a:lnTo>
                  <a:lnTo>
                    <a:pt x="775" y="525"/>
                  </a:lnTo>
                  <a:lnTo>
                    <a:pt x="763" y="505"/>
                  </a:lnTo>
                  <a:lnTo>
                    <a:pt x="751" y="486"/>
                  </a:lnTo>
                  <a:lnTo>
                    <a:pt x="739" y="466"/>
                  </a:lnTo>
                  <a:lnTo>
                    <a:pt x="726" y="449"/>
                  </a:lnTo>
                  <a:lnTo>
                    <a:pt x="712" y="432"/>
                  </a:lnTo>
                  <a:lnTo>
                    <a:pt x="695" y="416"/>
                  </a:lnTo>
                  <a:lnTo>
                    <a:pt x="679" y="400"/>
                  </a:lnTo>
                  <a:lnTo>
                    <a:pt x="661" y="386"/>
                  </a:lnTo>
                  <a:lnTo>
                    <a:pt x="642" y="373"/>
                  </a:lnTo>
                  <a:lnTo>
                    <a:pt x="621" y="362"/>
                  </a:lnTo>
                  <a:lnTo>
                    <a:pt x="599" y="352"/>
                  </a:lnTo>
                  <a:lnTo>
                    <a:pt x="574" y="342"/>
                  </a:lnTo>
                  <a:lnTo>
                    <a:pt x="566" y="341"/>
                  </a:lnTo>
                  <a:lnTo>
                    <a:pt x="558" y="340"/>
                  </a:lnTo>
                  <a:lnTo>
                    <a:pt x="550" y="339"/>
                  </a:lnTo>
                  <a:lnTo>
                    <a:pt x="541" y="339"/>
                  </a:lnTo>
                  <a:lnTo>
                    <a:pt x="522" y="339"/>
                  </a:lnTo>
                  <a:lnTo>
                    <a:pt x="499" y="337"/>
                  </a:lnTo>
                  <a:lnTo>
                    <a:pt x="485" y="335"/>
                  </a:lnTo>
                  <a:lnTo>
                    <a:pt x="471" y="335"/>
                  </a:lnTo>
                  <a:lnTo>
                    <a:pt x="456" y="335"/>
                  </a:lnTo>
                  <a:lnTo>
                    <a:pt x="441" y="337"/>
                  </a:lnTo>
                  <a:lnTo>
                    <a:pt x="427" y="339"/>
                  </a:lnTo>
                  <a:lnTo>
                    <a:pt x="413" y="342"/>
                  </a:lnTo>
                  <a:lnTo>
                    <a:pt x="399" y="347"/>
                  </a:lnTo>
                  <a:lnTo>
                    <a:pt x="384" y="352"/>
                  </a:lnTo>
                  <a:lnTo>
                    <a:pt x="370" y="357"/>
                  </a:lnTo>
                  <a:lnTo>
                    <a:pt x="357" y="364"/>
                  </a:lnTo>
                  <a:lnTo>
                    <a:pt x="345" y="371"/>
                  </a:lnTo>
                  <a:lnTo>
                    <a:pt x="333" y="379"/>
                  </a:lnTo>
                  <a:lnTo>
                    <a:pt x="320" y="387"/>
                  </a:lnTo>
                  <a:lnTo>
                    <a:pt x="309" y="397"/>
                  </a:lnTo>
                  <a:lnTo>
                    <a:pt x="299" y="407"/>
                  </a:lnTo>
                  <a:lnTo>
                    <a:pt x="290" y="418"/>
                  </a:lnTo>
                  <a:lnTo>
                    <a:pt x="273" y="438"/>
                  </a:lnTo>
                  <a:lnTo>
                    <a:pt x="256" y="459"/>
                  </a:lnTo>
                  <a:lnTo>
                    <a:pt x="242" y="481"/>
                  </a:lnTo>
                  <a:lnTo>
                    <a:pt x="230" y="503"/>
                  </a:lnTo>
                  <a:lnTo>
                    <a:pt x="218" y="525"/>
                  </a:lnTo>
                  <a:lnTo>
                    <a:pt x="207" y="548"/>
                  </a:lnTo>
                  <a:lnTo>
                    <a:pt x="196" y="570"/>
                  </a:lnTo>
                  <a:lnTo>
                    <a:pt x="186" y="593"/>
                  </a:lnTo>
                  <a:lnTo>
                    <a:pt x="166" y="639"/>
                  </a:lnTo>
                  <a:lnTo>
                    <a:pt x="145" y="685"/>
                  </a:lnTo>
                  <a:lnTo>
                    <a:pt x="132" y="707"/>
                  </a:lnTo>
                  <a:lnTo>
                    <a:pt x="120" y="730"/>
                  </a:lnTo>
                  <a:lnTo>
                    <a:pt x="106" y="751"/>
                  </a:lnTo>
                  <a:lnTo>
                    <a:pt x="91" y="772"/>
                  </a:lnTo>
                  <a:lnTo>
                    <a:pt x="87" y="777"/>
                  </a:lnTo>
                  <a:lnTo>
                    <a:pt x="83" y="780"/>
                  </a:lnTo>
                  <a:lnTo>
                    <a:pt x="78" y="782"/>
                  </a:lnTo>
                  <a:lnTo>
                    <a:pt x="72" y="784"/>
                  </a:lnTo>
                  <a:lnTo>
                    <a:pt x="65" y="784"/>
                  </a:lnTo>
                  <a:lnTo>
                    <a:pt x="59" y="783"/>
                  </a:lnTo>
                  <a:lnTo>
                    <a:pt x="52" y="782"/>
                  </a:lnTo>
                  <a:lnTo>
                    <a:pt x="46" y="779"/>
                  </a:lnTo>
                  <a:lnTo>
                    <a:pt x="39" y="776"/>
                  </a:lnTo>
                  <a:lnTo>
                    <a:pt x="33" y="772"/>
                  </a:lnTo>
                  <a:lnTo>
                    <a:pt x="26" y="768"/>
                  </a:lnTo>
                  <a:lnTo>
                    <a:pt x="21" y="763"/>
                  </a:lnTo>
                  <a:lnTo>
                    <a:pt x="16" y="757"/>
                  </a:lnTo>
                  <a:lnTo>
                    <a:pt x="10" y="750"/>
                  </a:lnTo>
                  <a:lnTo>
                    <a:pt x="7" y="743"/>
                  </a:lnTo>
                  <a:lnTo>
                    <a:pt x="4" y="735"/>
                  </a:lnTo>
                  <a:lnTo>
                    <a:pt x="1" y="707"/>
                  </a:lnTo>
                  <a:lnTo>
                    <a:pt x="0" y="683"/>
                  </a:lnTo>
                  <a:lnTo>
                    <a:pt x="1" y="671"/>
                  </a:lnTo>
                  <a:lnTo>
                    <a:pt x="1" y="659"/>
                  </a:lnTo>
                  <a:lnTo>
                    <a:pt x="3" y="648"/>
                  </a:lnTo>
                  <a:lnTo>
                    <a:pt x="4" y="638"/>
                  </a:lnTo>
                  <a:lnTo>
                    <a:pt x="14" y="613"/>
                  </a:lnTo>
                  <a:lnTo>
                    <a:pt x="24" y="588"/>
                  </a:lnTo>
                  <a:lnTo>
                    <a:pt x="34" y="565"/>
                  </a:lnTo>
                  <a:lnTo>
                    <a:pt x="44" y="541"/>
                  </a:lnTo>
                  <a:lnTo>
                    <a:pt x="55" y="518"/>
                  </a:lnTo>
                  <a:lnTo>
                    <a:pt x="66" y="495"/>
                  </a:lnTo>
                  <a:lnTo>
                    <a:pt x="78" y="472"/>
                  </a:lnTo>
                  <a:lnTo>
                    <a:pt x="90" y="450"/>
                  </a:lnTo>
                  <a:lnTo>
                    <a:pt x="115" y="406"/>
                  </a:lnTo>
                  <a:lnTo>
                    <a:pt x="143" y="363"/>
                  </a:lnTo>
                  <a:lnTo>
                    <a:pt x="172" y="320"/>
                  </a:lnTo>
                  <a:lnTo>
                    <a:pt x="204" y="278"/>
                  </a:lnTo>
                  <a:lnTo>
                    <a:pt x="213" y="266"/>
                  </a:lnTo>
                  <a:lnTo>
                    <a:pt x="220" y="253"/>
                  </a:lnTo>
                  <a:lnTo>
                    <a:pt x="226" y="240"/>
                  </a:lnTo>
                  <a:lnTo>
                    <a:pt x="231" y="227"/>
                  </a:lnTo>
                  <a:lnTo>
                    <a:pt x="234" y="212"/>
                  </a:lnTo>
                  <a:lnTo>
                    <a:pt x="237" y="198"/>
                  </a:lnTo>
                  <a:lnTo>
                    <a:pt x="238" y="184"/>
                  </a:lnTo>
                  <a:lnTo>
                    <a:pt x="240" y="170"/>
                  </a:lnTo>
                  <a:lnTo>
                    <a:pt x="241" y="140"/>
                  </a:lnTo>
                  <a:lnTo>
                    <a:pt x="243" y="111"/>
                  </a:lnTo>
                  <a:lnTo>
                    <a:pt x="244" y="96"/>
                  </a:lnTo>
                  <a:lnTo>
                    <a:pt x="246" y="81"/>
                  </a:lnTo>
                  <a:lnTo>
                    <a:pt x="248" y="67"/>
                  </a:lnTo>
                  <a:lnTo>
                    <a:pt x="252" y="52"/>
                  </a:lnTo>
                  <a:lnTo>
                    <a:pt x="255" y="46"/>
                  </a:lnTo>
                  <a:lnTo>
                    <a:pt x="259" y="40"/>
                  </a:lnTo>
                  <a:lnTo>
                    <a:pt x="265" y="34"/>
                  </a:lnTo>
                  <a:lnTo>
                    <a:pt x="271" y="26"/>
                  </a:lnTo>
                  <a:lnTo>
                    <a:pt x="277" y="21"/>
                  </a:lnTo>
                  <a:lnTo>
                    <a:pt x="283" y="15"/>
                  </a:lnTo>
                  <a:lnTo>
                    <a:pt x="290" y="10"/>
                  </a:lnTo>
                  <a:lnTo>
                    <a:pt x="297" y="6"/>
                  </a:lnTo>
                  <a:lnTo>
                    <a:pt x="304" y="3"/>
                  </a:lnTo>
                  <a:lnTo>
                    <a:pt x="312" y="1"/>
                  </a:lnTo>
                  <a:lnTo>
                    <a:pt x="319" y="0"/>
                  </a:lnTo>
                  <a:lnTo>
                    <a:pt x="327" y="0"/>
                  </a:lnTo>
                  <a:lnTo>
                    <a:pt x="334" y="2"/>
                  </a:lnTo>
                  <a:lnTo>
                    <a:pt x="341" y="6"/>
                  </a:lnTo>
                  <a:lnTo>
                    <a:pt x="348" y="12"/>
                  </a:lnTo>
                  <a:lnTo>
                    <a:pt x="354" y="20"/>
                  </a:lnTo>
                  <a:lnTo>
                    <a:pt x="360" y="32"/>
                  </a:lnTo>
                  <a:lnTo>
                    <a:pt x="365" y="44"/>
                  </a:lnTo>
                  <a:lnTo>
                    <a:pt x="370" y="57"/>
                  </a:lnTo>
                  <a:lnTo>
                    <a:pt x="374" y="70"/>
                  </a:lnTo>
                  <a:lnTo>
                    <a:pt x="383" y="97"/>
                  </a:lnTo>
                  <a:lnTo>
                    <a:pt x="394" y="124"/>
                  </a:lnTo>
                  <a:lnTo>
                    <a:pt x="400" y="136"/>
                  </a:lnTo>
                  <a:lnTo>
                    <a:pt x="406" y="148"/>
                  </a:lnTo>
                  <a:lnTo>
                    <a:pt x="412" y="161"/>
                  </a:lnTo>
                  <a:lnTo>
                    <a:pt x="420" y="172"/>
                  </a:lnTo>
                  <a:lnTo>
                    <a:pt x="428" y="181"/>
                  </a:lnTo>
                  <a:lnTo>
                    <a:pt x="438" y="190"/>
                  </a:lnTo>
                  <a:lnTo>
                    <a:pt x="449" y="197"/>
                  </a:lnTo>
                  <a:lnTo>
                    <a:pt x="462" y="203"/>
                  </a:lnTo>
                  <a:lnTo>
                    <a:pt x="472" y="206"/>
                  </a:lnTo>
                  <a:lnTo>
                    <a:pt x="483" y="209"/>
                  </a:lnTo>
                  <a:lnTo>
                    <a:pt x="493" y="211"/>
                  </a:lnTo>
                  <a:lnTo>
                    <a:pt x="504" y="212"/>
                  </a:lnTo>
                  <a:lnTo>
                    <a:pt x="515" y="212"/>
                  </a:lnTo>
                  <a:lnTo>
                    <a:pt x="526" y="212"/>
                  </a:lnTo>
                  <a:lnTo>
                    <a:pt x="536" y="210"/>
                  </a:lnTo>
                  <a:lnTo>
                    <a:pt x="547" y="209"/>
                  </a:lnTo>
                  <a:lnTo>
                    <a:pt x="557" y="206"/>
                  </a:lnTo>
                  <a:lnTo>
                    <a:pt x="567" y="203"/>
                  </a:lnTo>
                  <a:lnTo>
                    <a:pt x="579" y="200"/>
                  </a:lnTo>
                  <a:lnTo>
                    <a:pt x="589" y="196"/>
                  </a:lnTo>
                  <a:lnTo>
                    <a:pt x="610" y="186"/>
                  </a:lnTo>
                  <a:lnTo>
                    <a:pt x="630" y="175"/>
                  </a:lnTo>
                  <a:lnTo>
                    <a:pt x="651" y="162"/>
                  </a:lnTo>
                  <a:lnTo>
                    <a:pt x="670" y="148"/>
                  </a:lnTo>
                  <a:lnTo>
                    <a:pt x="689" y="133"/>
                  </a:lnTo>
                  <a:lnTo>
                    <a:pt x="709" y="118"/>
                  </a:lnTo>
                  <a:lnTo>
                    <a:pt x="745" y="87"/>
                  </a:lnTo>
                  <a:lnTo>
                    <a:pt x="779" y="58"/>
                  </a:lnTo>
                  <a:lnTo>
                    <a:pt x="788" y="49"/>
                  </a:lnTo>
                  <a:lnTo>
                    <a:pt x="798" y="40"/>
                  </a:lnTo>
                  <a:lnTo>
                    <a:pt x="810" y="31"/>
                  </a:lnTo>
                  <a:lnTo>
                    <a:pt x="823" y="22"/>
                  </a:lnTo>
                  <a:lnTo>
                    <a:pt x="831" y="19"/>
                  </a:lnTo>
                  <a:lnTo>
                    <a:pt x="838" y="17"/>
                  </a:lnTo>
                  <a:lnTo>
                    <a:pt x="845" y="15"/>
                  </a:lnTo>
                  <a:lnTo>
                    <a:pt x="852" y="14"/>
                  </a:lnTo>
                  <a:lnTo>
                    <a:pt x="859" y="14"/>
                  </a:lnTo>
                  <a:lnTo>
                    <a:pt x="866" y="14"/>
                  </a:lnTo>
                  <a:lnTo>
                    <a:pt x="873" y="16"/>
                  </a:lnTo>
                  <a:lnTo>
                    <a:pt x="880" y="20"/>
                  </a:lnTo>
                  <a:lnTo>
                    <a:pt x="888" y="24"/>
                  </a:lnTo>
                  <a:lnTo>
                    <a:pt x="895" y="30"/>
                  </a:lnTo>
                  <a:lnTo>
                    <a:pt x="901" y="36"/>
                  </a:lnTo>
                  <a:lnTo>
                    <a:pt x="906" y="42"/>
                  </a:lnTo>
                  <a:lnTo>
                    <a:pt x="911" y="48"/>
                  </a:lnTo>
                  <a:lnTo>
                    <a:pt x="914" y="55"/>
                  </a:lnTo>
                  <a:lnTo>
                    <a:pt x="917" y="63"/>
                  </a:lnTo>
                  <a:lnTo>
                    <a:pt x="919" y="70"/>
                  </a:lnTo>
                  <a:lnTo>
                    <a:pt x="920" y="78"/>
                  </a:lnTo>
                  <a:lnTo>
                    <a:pt x="921" y="86"/>
                  </a:lnTo>
                  <a:lnTo>
                    <a:pt x="921" y="95"/>
                  </a:lnTo>
                  <a:lnTo>
                    <a:pt x="921" y="103"/>
                  </a:lnTo>
                  <a:lnTo>
                    <a:pt x="920" y="111"/>
                  </a:lnTo>
                  <a:lnTo>
                    <a:pt x="918" y="118"/>
                  </a:lnTo>
                  <a:lnTo>
                    <a:pt x="916" y="126"/>
                  </a:lnTo>
                  <a:lnTo>
                    <a:pt x="913" y="133"/>
                  </a:lnTo>
                  <a:lnTo>
                    <a:pt x="905" y="150"/>
                  </a:lnTo>
                  <a:lnTo>
                    <a:pt x="895" y="169"/>
                  </a:lnTo>
                  <a:lnTo>
                    <a:pt x="884" y="186"/>
                  </a:lnTo>
                  <a:lnTo>
                    <a:pt x="873" y="203"/>
                  </a:lnTo>
                  <a:lnTo>
                    <a:pt x="849" y="237"/>
                  </a:lnTo>
                  <a:lnTo>
                    <a:pt x="821" y="272"/>
                  </a:lnTo>
                  <a:lnTo>
                    <a:pt x="818" y="279"/>
                  </a:lnTo>
                  <a:lnTo>
                    <a:pt x="816" y="288"/>
                  </a:lnTo>
                  <a:lnTo>
                    <a:pt x="815" y="297"/>
                  </a:lnTo>
                  <a:lnTo>
                    <a:pt x="815" y="306"/>
                  </a:lnTo>
                  <a:lnTo>
                    <a:pt x="817" y="325"/>
                  </a:lnTo>
                  <a:lnTo>
                    <a:pt x="821" y="342"/>
                  </a:lnTo>
                  <a:lnTo>
                    <a:pt x="843" y="374"/>
                  </a:lnTo>
                  <a:lnTo>
                    <a:pt x="864" y="403"/>
                  </a:lnTo>
                  <a:lnTo>
                    <a:pt x="886" y="433"/>
                  </a:lnTo>
                  <a:lnTo>
                    <a:pt x="910" y="461"/>
                  </a:lnTo>
                  <a:lnTo>
                    <a:pt x="932" y="491"/>
                  </a:lnTo>
                  <a:lnTo>
                    <a:pt x="954" y="520"/>
                  </a:lnTo>
                  <a:lnTo>
                    <a:pt x="965" y="535"/>
                  </a:lnTo>
                  <a:lnTo>
                    <a:pt x="975" y="552"/>
                  </a:lnTo>
                  <a:lnTo>
                    <a:pt x="984" y="568"/>
                  </a:lnTo>
                  <a:lnTo>
                    <a:pt x="993" y="584"/>
                  </a:lnTo>
                  <a:lnTo>
                    <a:pt x="999" y="591"/>
                  </a:lnTo>
                  <a:lnTo>
                    <a:pt x="1004" y="598"/>
                  </a:lnTo>
                  <a:lnTo>
                    <a:pt x="1010" y="605"/>
                  </a:lnTo>
                  <a:lnTo>
                    <a:pt x="1017" y="610"/>
                  </a:lnTo>
                  <a:lnTo>
                    <a:pt x="1029" y="620"/>
                  </a:lnTo>
                  <a:lnTo>
                    <a:pt x="1043" y="628"/>
                  </a:lnTo>
                  <a:lnTo>
                    <a:pt x="1057" y="635"/>
                  </a:lnTo>
                  <a:lnTo>
                    <a:pt x="1073" y="640"/>
                  </a:lnTo>
                  <a:lnTo>
                    <a:pt x="1089" y="644"/>
                  </a:lnTo>
                  <a:lnTo>
                    <a:pt x="1106" y="647"/>
                  </a:lnTo>
                  <a:lnTo>
                    <a:pt x="1140" y="652"/>
                  </a:lnTo>
                  <a:lnTo>
                    <a:pt x="1176" y="657"/>
                  </a:lnTo>
                  <a:lnTo>
                    <a:pt x="1193" y="659"/>
                  </a:lnTo>
                  <a:lnTo>
                    <a:pt x="1212" y="662"/>
                  </a:lnTo>
                  <a:lnTo>
                    <a:pt x="1229" y="666"/>
                  </a:lnTo>
                  <a:lnTo>
                    <a:pt x="1246" y="671"/>
                  </a:lnTo>
                  <a:lnTo>
                    <a:pt x="1254" y="673"/>
                  </a:lnTo>
                  <a:lnTo>
                    <a:pt x="1262" y="674"/>
                  </a:lnTo>
                  <a:lnTo>
                    <a:pt x="1271" y="675"/>
                  </a:lnTo>
                  <a:lnTo>
                    <a:pt x="1278" y="676"/>
                  </a:lnTo>
                  <a:lnTo>
                    <a:pt x="1294" y="675"/>
                  </a:lnTo>
                  <a:lnTo>
                    <a:pt x="1310" y="673"/>
                  </a:lnTo>
                  <a:lnTo>
                    <a:pt x="1325" y="670"/>
                  </a:lnTo>
                  <a:lnTo>
                    <a:pt x="1342" y="665"/>
                  </a:lnTo>
                  <a:lnTo>
                    <a:pt x="1357" y="659"/>
                  </a:lnTo>
                  <a:lnTo>
                    <a:pt x="1373" y="654"/>
                  </a:lnTo>
                  <a:lnTo>
                    <a:pt x="1389" y="648"/>
                  </a:lnTo>
                  <a:lnTo>
                    <a:pt x="1405" y="643"/>
                  </a:lnTo>
                  <a:lnTo>
                    <a:pt x="1421" y="639"/>
                  </a:lnTo>
                  <a:lnTo>
                    <a:pt x="1437" y="636"/>
                  </a:lnTo>
                  <a:lnTo>
                    <a:pt x="1453" y="633"/>
                  </a:lnTo>
                  <a:lnTo>
                    <a:pt x="1471" y="633"/>
                  </a:lnTo>
                  <a:lnTo>
                    <a:pt x="1479" y="633"/>
                  </a:lnTo>
                  <a:lnTo>
                    <a:pt x="1487" y="634"/>
                  </a:lnTo>
                  <a:lnTo>
                    <a:pt x="1495" y="636"/>
                  </a:lnTo>
                  <a:lnTo>
                    <a:pt x="1504" y="638"/>
                  </a:lnTo>
                  <a:lnTo>
                    <a:pt x="1531" y="645"/>
                  </a:lnTo>
                  <a:lnTo>
                    <a:pt x="1556" y="653"/>
                  </a:lnTo>
                  <a:lnTo>
                    <a:pt x="1568" y="658"/>
                  </a:lnTo>
                  <a:lnTo>
                    <a:pt x="1581" y="664"/>
                  </a:lnTo>
                  <a:lnTo>
                    <a:pt x="1593" y="670"/>
                  </a:lnTo>
                  <a:lnTo>
                    <a:pt x="1604" y="677"/>
                  </a:lnTo>
                  <a:lnTo>
                    <a:pt x="1615" y="684"/>
                  </a:lnTo>
                  <a:lnTo>
                    <a:pt x="1626" y="691"/>
                  </a:lnTo>
                  <a:lnTo>
                    <a:pt x="1636" y="699"/>
                  </a:lnTo>
                  <a:lnTo>
                    <a:pt x="1646" y="708"/>
                  </a:lnTo>
                  <a:lnTo>
                    <a:pt x="1655" y="718"/>
                  </a:lnTo>
                  <a:lnTo>
                    <a:pt x="1662" y="729"/>
                  </a:lnTo>
                  <a:lnTo>
                    <a:pt x="1670" y="740"/>
                  </a:lnTo>
                  <a:lnTo>
                    <a:pt x="1676" y="751"/>
                  </a:lnTo>
                  <a:lnTo>
                    <a:pt x="1682" y="764"/>
                  </a:lnTo>
                  <a:lnTo>
                    <a:pt x="1686" y="780"/>
                  </a:lnTo>
                  <a:lnTo>
                    <a:pt x="1688" y="788"/>
                  </a:lnTo>
                  <a:lnTo>
                    <a:pt x="1689" y="797"/>
                  </a:lnTo>
                  <a:lnTo>
                    <a:pt x="1689" y="805"/>
                  </a:lnTo>
                  <a:lnTo>
                    <a:pt x="1689" y="814"/>
                  </a:lnTo>
                  <a:lnTo>
                    <a:pt x="1687" y="822"/>
                  </a:lnTo>
                  <a:lnTo>
                    <a:pt x="1685" y="829"/>
                  </a:lnTo>
                  <a:lnTo>
                    <a:pt x="1682" y="837"/>
                  </a:lnTo>
                  <a:lnTo>
                    <a:pt x="1678" y="844"/>
                  </a:lnTo>
                  <a:lnTo>
                    <a:pt x="1673" y="850"/>
                  </a:lnTo>
                  <a:lnTo>
                    <a:pt x="1667" y="856"/>
                  </a:lnTo>
                  <a:lnTo>
                    <a:pt x="1659" y="861"/>
                  </a:lnTo>
                  <a:lnTo>
                    <a:pt x="1650" y="864"/>
                  </a:lnTo>
                  <a:lnTo>
                    <a:pt x="1650" y="859"/>
                  </a:lnTo>
                  <a:lnTo>
                    <a:pt x="1650" y="853"/>
                  </a:lnTo>
                  <a:close/>
                </a:path>
              </a:pathLst>
            </a:custGeom>
            <a:solidFill>
              <a:srgbClr val="A6A6A6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3" name="Freeform 173"/>
            <p:cNvSpPr>
              <a:spLocks noChangeArrowheads="1"/>
            </p:cNvSpPr>
            <p:nvPr/>
          </p:nvSpPr>
          <p:spPr bwMode="auto">
            <a:xfrm>
              <a:off x="24" y="231"/>
              <a:ext cx="98" cy="61"/>
            </a:xfrm>
            <a:custGeom>
              <a:avLst/>
              <a:gdLst>
                <a:gd name="T0" fmla="*/ 0 w 1559"/>
                <a:gd name="T1" fmla="*/ 0 h 1001"/>
                <a:gd name="T2" fmla="*/ 0 w 1559"/>
                <a:gd name="T3" fmla="*/ 0 h 1001"/>
                <a:gd name="T4" fmla="*/ 0 w 1559"/>
                <a:gd name="T5" fmla="*/ 0 h 1001"/>
                <a:gd name="T6" fmla="*/ 0 w 1559"/>
                <a:gd name="T7" fmla="*/ 0 h 1001"/>
                <a:gd name="T8" fmla="*/ 0 w 1559"/>
                <a:gd name="T9" fmla="*/ 0 h 1001"/>
                <a:gd name="T10" fmla="*/ 0 w 1559"/>
                <a:gd name="T11" fmla="*/ 0 h 1001"/>
                <a:gd name="T12" fmla="*/ 0 w 1559"/>
                <a:gd name="T13" fmla="*/ 0 h 1001"/>
                <a:gd name="T14" fmla="*/ 0 w 1559"/>
                <a:gd name="T15" fmla="*/ 0 h 1001"/>
                <a:gd name="T16" fmla="*/ 0 w 1559"/>
                <a:gd name="T17" fmla="*/ 0 h 1001"/>
                <a:gd name="T18" fmla="*/ 0 w 1559"/>
                <a:gd name="T19" fmla="*/ 0 h 1001"/>
                <a:gd name="T20" fmla="*/ 0 w 1559"/>
                <a:gd name="T21" fmla="*/ 0 h 1001"/>
                <a:gd name="T22" fmla="*/ 0 w 1559"/>
                <a:gd name="T23" fmla="*/ 0 h 1001"/>
                <a:gd name="T24" fmla="*/ 0 w 1559"/>
                <a:gd name="T25" fmla="*/ 0 h 1001"/>
                <a:gd name="T26" fmla="*/ 0 w 1559"/>
                <a:gd name="T27" fmla="*/ 0 h 1001"/>
                <a:gd name="T28" fmla="*/ 0 w 1559"/>
                <a:gd name="T29" fmla="*/ 0 h 1001"/>
                <a:gd name="T30" fmla="*/ 0 w 1559"/>
                <a:gd name="T31" fmla="*/ 0 h 1001"/>
                <a:gd name="T32" fmla="*/ 0 w 1559"/>
                <a:gd name="T33" fmla="*/ 0 h 1001"/>
                <a:gd name="T34" fmla="*/ 0 w 1559"/>
                <a:gd name="T35" fmla="*/ 0 h 1001"/>
                <a:gd name="T36" fmla="*/ 0 w 1559"/>
                <a:gd name="T37" fmla="*/ 0 h 1001"/>
                <a:gd name="T38" fmla="*/ 0 w 1559"/>
                <a:gd name="T39" fmla="*/ 0 h 1001"/>
                <a:gd name="T40" fmla="*/ 0 w 1559"/>
                <a:gd name="T41" fmla="*/ 0 h 1001"/>
                <a:gd name="T42" fmla="*/ 0 w 1559"/>
                <a:gd name="T43" fmla="*/ 0 h 1001"/>
                <a:gd name="T44" fmla="*/ 0 w 1559"/>
                <a:gd name="T45" fmla="*/ 0 h 1001"/>
                <a:gd name="T46" fmla="*/ 0 w 1559"/>
                <a:gd name="T47" fmla="*/ 0 h 1001"/>
                <a:gd name="T48" fmla="*/ 0 w 1559"/>
                <a:gd name="T49" fmla="*/ 0 h 1001"/>
                <a:gd name="T50" fmla="*/ 0 w 1559"/>
                <a:gd name="T51" fmla="*/ 0 h 1001"/>
                <a:gd name="T52" fmla="*/ 0 w 1559"/>
                <a:gd name="T53" fmla="*/ 0 h 1001"/>
                <a:gd name="T54" fmla="*/ 0 w 1559"/>
                <a:gd name="T55" fmla="*/ 0 h 1001"/>
                <a:gd name="T56" fmla="*/ 0 w 1559"/>
                <a:gd name="T57" fmla="*/ 0 h 1001"/>
                <a:gd name="T58" fmla="*/ 0 w 1559"/>
                <a:gd name="T59" fmla="*/ 0 h 1001"/>
                <a:gd name="T60" fmla="*/ 0 w 1559"/>
                <a:gd name="T61" fmla="*/ 0 h 1001"/>
                <a:gd name="T62" fmla="*/ 0 w 1559"/>
                <a:gd name="T63" fmla="*/ 0 h 1001"/>
                <a:gd name="T64" fmla="*/ 0 w 1559"/>
                <a:gd name="T65" fmla="*/ 0 h 1001"/>
                <a:gd name="T66" fmla="*/ 0 w 1559"/>
                <a:gd name="T67" fmla="*/ 0 h 1001"/>
                <a:gd name="T68" fmla="*/ 0 w 1559"/>
                <a:gd name="T69" fmla="*/ 0 h 1001"/>
                <a:gd name="T70" fmla="*/ 0 w 1559"/>
                <a:gd name="T71" fmla="*/ 0 h 1001"/>
                <a:gd name="T72" fmla="*/ 0 w 1559"/>
                <a:gd name="T73" fmla="*/ 0 h 1001"/>
                <a:gd name="T74" fmla="*/ 0 w 1559"/>
                <a:gd name="T75" fmla="*/ 0 h 1001"/>
                <a:gd name="T76" fmla="*/ 0 w 1559"/>
                <a:gd name="T77" fmla="*/ 0 h 1001"/>
                <a:gd name="T78" fmla="*/ 0 w 1559"/>
                <a:gd name="T79" fmla="*/ 0 h 1001"/>
                <a:gd name="T80" fmla="*/ 0 w 1559"/>
                <a:gd name="T81" fmla="*/ 0 h 1001"/>
                <a:gd name="T82" fmla="*/ 0 w 1559"/>
                <a:gd name="T83" fmla="*/ 0 h 1001"/>
                <a:gd name="T84" fmla="*/ 0 w 1559"/>
                <a:gd name="T85" fmla="*/ 0 h 1001"/>
                <a:gd name="T86" fmla="*/ 0 w 1559"/>
                <a:gd name="T87" fmla="*/ 0 h 1001"/>
                <a:gd name="T88" fmla="*/ 0 w 1559"/>
                <a:gd name="T89" fmla="*/ 0 h 1001"/>
                <a:gd name="T90" fmla="*/ 0 w 1559"/>
                <a:gd name="T91" fmla="*/ 0 h 1001"/>
                <a:gd name="T92" fmla="*/ 0 w 1559"/>
                <a:gd name="T93" fmla="*/ 0 h 1001"/>
                <a:gd name="T94" fmla="*/ 0 w 1559"/>
                <a:gd name="T95" fmla="*/ 0 h 1001"/>
                <a:gd name="T96" fmla="*/ 0 w 1559"/>
                <a:gd name="T97" fmla="*/ 0 h 1001"/>
                <a:gd name="T98" fmla="*/ 0 w 1559"/>
                <a:gd name="T99" fmla="*/ 0 h 1001"/>
                <a:gd name="T100" fmla="*/ 0 w 1559"/>
                <a:gd name="T101" fmla="*/ 0 h 1001"/>
                <a:gd name="T102" fmla="*/ 0 w 1559"/>
                <a:gd name="T103" fmla="*/ 0 h 1001"/>
                <a:gd name="T104" fmla="*/ 0 w 1559"/>
                <a:gd name="T105" fmla="*/ 0 h 1001"/>
                <a:gd name="T106" fmla="*/ 0 w 1559"/>
                <a:gd name="T107" fmla="*/ 0 h 1001"/>
                <a:gd name="T108" fmla="*/ 0 w 1559"/>
                <a:gd name="T109" fmla="*/ 0 h 1001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1559"/>
                <a:gd name="T166" fmla="*/ 0 h 1001"/>
                <a:gd name="T167" fmla="*/ 1559 w 1559"/>
                <a:gd name="T168" fmla="*/ 1001 h 1001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1559" h="1001">
                  <a:moveTo>
                    <a:pt x="1022" y="694"/>
                  </a:moveTo>
                  <a:lnTo>
                    <a:pt x="1004" y="689"/>
                  </a:lnTo>
                  <a:lnTo>
                    <a:pt x="988" y="682"/>
                  </a:lnTo>
                  <a:lnTo>
                    <a:pt x="973" y="674"/>
                  </a:lnTo>
                  <a:lnTo>
                    <a:pt x="959" y="666"/>
                  </a:lnTo>
                  <a:lnTo>
                    <a:pt x="931" y="647"/>
                  </a:lnTo>
                  <a:lnTo>
                    <a:pt x="904" y="629"/>
                  </a:lnTo>
                  <a:lnTo>
                    <a:pt x="892" y="622"/>
                  </a:lnTo>
                  <a:lnTo>
                    <a:pt x="882" y="614"/>
                  </a:lnTo>
                  <a:lnTo>
                    <a:pt x="873" y="606"/>
                  </a:lnTo>
                  <a:lnTo>
                    <a:pt x="864" y="597"/>
                  </a:lnTo>
                  <a:lnTo>
                    <a:pt x="856" y="587"/>
                  </a:lnTo>
                  <a:lnTo>
                    <a:pt x="848" y="578"/>
                  </a:lnTo>
                  <a:lnTo>
                    <a:pt x="841" y="568"/>
                  </a:lnTo>
                  <a:lnTo>
                    <a:pt x="834" y="558"/>
                  </a:lnTo>
                  <a:lnTo>
                    <a:pt x="821" y="537"/>
                  </a:lnTo>
                  <a:lnTo>
                    <a:pt x="810" y="513"/>
                  </a:lnTo>
                  <a:lnTo>
                    <a:pt x="799" y="491"/>
                  </a:lnTo>
                  <a:lnTo>
                    <a:pt x="789" y="467"/>
                  </a:lnTo>
                  <a:lnTo>
                    <a:pt x="778" y="444"/>
                  </a:lnTo>
                  <a:lnTo>
                    <a:pt x="767" y="421"/>
                  </a:lnTo>
                  <a:lnTo>
                    <a:pt x="756" y="398"/>
                  </a:lnTo>
                  <a:lnTo>
                    <a:pt x="744" y="376"/>
                  </a:lnTo>
                  <a:lnTo>
                    <a:pt x="737" y="366"/>
                  </a:lnTo>
                  <a:lnTo>
                    <a:pt x="730" y="355"/>
                  </a:lnTo>
                  <a:lnTo>
                    <a:pt x="723" y="346"/>
                  </a:lnTo>
                  <a:lnTo>
                    <a:pt x="715" y="335"/>
                  </a:lnTo>
                  <a:lnTo>
                    <a:pt x="707" y="326"/>
                  </a:lnTo>
                  <a:lnTo>
                    <a:pt x="697" y="317"/>
                  </a:lnTo>
                  <a:lnTo>
                    <a:pt x="688" y="309"/>
                  </a:lnTo>
                  <a:lnTo>
                    <a:pt x="678" y="302"/>
                  </a:lnTo>
                  <a:lnTo>
                    <a:pt x="657" y="287"/>
                  </a:lnTo>
                  <a:lnTo>
                    <a:pt x="636" y="273"/>
                  </a:lnTo>
                  <a:lnTo>
                    <a:pt x="615" y="262"/>
                  </a:lnTo>
                  <a:lnTo>
                    <a:pt x="593" y="251"/>
                  </a:lnTo>
                  <a:lnTo>
                    <a:pt x="570" y="242"/>
                  </a:lnTo>
                  <a:lnTo>
                    <a:pt x="548" y="234"/>
                  </a:lnTo>
                  <a:lnTo>
                    <a:pt x="526" y="228"/>
                  </a:lnTo>
                  <a:lnTo>
                    <a:pt x="502" y="223"/>
                  </a:lnTo>
                  <a:lnTo>
                    <a:pt x="479" y="220"/>
                  </a:lnTo>
                  <a:lnTo>
                    <a:pt x="457" y="218"/>
                  </a:lnTo>
                  <a:lnTo>
                    <a:pt x="433" y="217"/>
                  </a:lnTo>
                  <a:lnTo>
                    <a:pt x="411" y="218"/>
                  </a:lnTo>
                  <a:lnTo>
                    <a:pt x="388" y="220"/>
                  </a:lnTo>
                  <a:lnTo>
                    <a:pt x="366" y="224"/>
                  </a:lnTo>
                  <a:lnTo>
                    <a:pt x="345" y="230"/>
                  </a:lnTo>
                  <a:lnTo>
                    <a:pt x="323" y="237"/>
                  </a:lnTo>
                  <a:lnTo>
                    <a:pt x="306" y="243"/>
                  </a:lnTo>
                  <a:lnTo>
                    <a:pt x="289" y="251"/>
                  </a:lnTo>
                  <a:lnTo>
                    <a:pt x="274" y="258"/>
                  </a:lnTo>
                  <a:lnTo>
                    <a:pt x="258" y="267"/>
                  </a:lnTo>
                  <a:lnTo>
                    <a:pt x="243" y="276"/>
                  </a:lnTo>
                  <a:lnTo>
                    <a:pt x="230" y="287"/>
                  </a:lnTo>
                  <a:lnTo>
                    <a:pt x="217" y="298"/>
                  </a:lnTo>
                  <a:lnTo>
                    <a:pt x="203" y="309"/>
                  </a:lnTo>
                  <a:lnTo>
                    <a:pt x="191" y="321"/>
                  </a:lnTo>
                  <a:lnTo>
                    <a:pt x="180" y="333"/>
                  </a:lnTo>
                  <a:lnTo>
                    <a:pt x="169" y="347"/>
                  </a:lnTo>
                  <a:lnTo>
                    <a:pt x="158" y="360"/>
                  </a:lnTo>
                  <a:lnTo>
                    <a:pt x="148" y="374"/>
                  </a:lnTo>
                  <a:lnTo>
                    <a:pt x="137" y="388"/>
                  </a:lnTo>
                  <a:lnTo>
                    <a:pt x="128" y="402"/>
                  </a:lnTo>
                  <a:lnTo>
                    <a:pt x="119" y="418"/>
                  </a:lnTo>
                  <a:lnTo>
                    <a:pt x="102" y="449"/>
                  </a:lnTo>
                  <a:lnTo>
                    <a:pt x="86" y="481"/>
                  </a:lnTo>
                  <a:lnTo>
                    <a:pt x="70" y="514"/>
                  </a:lnTo>
                  <a:lnTo>
                    <a:pt x="56" y="548"/>
                  </a:lnTo>
                  <a:lnTo>
                    <a:pt x="29" y="616"/>
                  </a:lnTo>
                  <a:lnTo>
                    <a:pt x="0" y="683"/>
                  </a:lnTo>
                  <a:lnTo>
                    <a:pt x="6" y="650"/>
                  </a:lnTo>
                  <a:lnTo>
                    <a:pt x="13" y="617"/>
                  </a:lnTo>
                  <a:lnTo>
                    <a:pt x="22" y="585"/>
                  </a:lnTo>
                  <a:lnTo>
                    <a:pt x="31" y="553"/>
                  </a:lnTo>
                  <a:lnTo>
                    <a:pt x="40" y="522"/>
                  </a:lnTo>
                  <a:lnTo>
                    <a:pt x="50" y="491"/>
                  </a:lnTo>
                  <a:lnTo>
                    <a:pt x="61" y="460"/>
                  </a:lnTo>
                  <a:lnTo>
                    <a:pt x="73" y="431"/>
                  </a:lnTo>
                  <a:lnTo>
                    <a:pt x="87" y="401"/>
                  </a:lnTo>
                  <a:lnTo>
                    <a:pt x="102" y="373"/>
                  </a:lnTo>
                  <a:lnTo>
                    <a:pt x="117" y="346"/>
                  </a:lnTo>
                  <a:lnTo>
                    <a:pt x="134" y="318"/>
                  </a:lnTo>
                  <a:lnTo>
                    <a:pt x="153" y="292"/>
                  </a:lnTo>
                  <a:lnTo>
                    <a:pt x="172" y="265"/>
                  </a:lnTo>
                  <a:lnTo>
                    <a:pt x="193" y="240"/>
                  </a:lnTo>
                  <a:lnTo>
                    <a:pt x="216" y="216"/>
                  </a:lnTo>
                  <a:lnTo>
                    <a:pt x="221" y="209"/>
                  </a:lnTo>
                  <a:lnTo>
                    <a:pt x="225" y="204"/>
                  </a:lnTo>
                  <a:lnTo>
                    <a:pt x="229" y="198"/>
                  </a:lnTo>
                  <a:lnTo>
                    <a:pt x="233" y="192"/>
                  </a:lnTo>
                  <a:lnTo>
                    <a:pt x="238" y="179"/>
                  </a:lnTo>
                  <a:lnTo>
                    <a:pt x="241" y="166"/>
                  </a:lnTo>
                  <a:lnTo>
                    <a:pt x="243" y="153"/>
                  </a:lnTo>
                  <a:lnTo>
                    <a:pt x="244" y="138"/>
                  </a:lnTo>
                  <a:lnTo>
                    <a:pt x="244" y="124"/>
                  </a:lnTo>
                  <a:lnTo>
                    <a:pt x="244" y="110"/>
                  </a:lnTo>
                  <a:lnTo>
                    <a:pt x="244" y="96"/>
                  </a:lnTo>
                  <a:lnTo>
                    <a:pt x="244" y="81"/>
                  </a:lnTo>
                  <a:lnTo>
                    <a:pt x="245" y="67"/>
                  </a:lnTo>
                  <a:lnTo>
                    <a:pt x="246" y="53"/>
                  </a:lnTo>
                  <a:lnTo>
                    <a:pt x="249" y="39"/>
                  </a:lnTo>
                  <a:lnTo>
                    <a:pt x="254" y="26"/>
                  </a:lnTo>
                  <a:lnTo>
                    <a:pt x="257" y="19"/>
                  </a:lnTo>
                  <a:lnTo>
                    <a:pt x="260" y="13"/>
                  </a:lnTo>
                  <a:lnTo>
                    <a:pt x="264" y="6"/>
                  </a:lnTo>
                  <a:lnTo>
                    <a:pt x="270" y="0"/>
                  </a:lnTo>
                  <a:lnTo>
                    <a:pt x="269" y="12"/>
                  </a:lnTo>
                  <a:lnTo>
                    <a:pt x="269" y="23"/>
                  </a:lnTo>
                  <a:lnTo>
                    <a:pt x="269" y="37"/>
                  </a:lnTo>
                  <a:lnTo>
                    <a:pt x="270" y="49"/>
                  </a:lnTo>
                  <a:lnTo>
                    <a:pt x="271" y="62"/>
                  </a:lnTo>
                  <a:lnTo>
                    <a:pt x="273" y="74"/>
                  </a:lnTo>
                  <a:lnTo>
                    <a:pt x="275" y="86"/>
                  </a:lnTo>
                  <a:lnTo>
                    <a:pt x="278" y="98"/>
                  </a:lnTo>
                  <a:lnTo>
                    <a:pt x="281" y="109"/>
                  </a:lnTo>
                  <a:lnTo>
                    <a:pt x="284" y="119"/>
                  </a:lnTo>
                  <a:lnTo>
                    <a:pt x="289" y="128"/>
                  </a:lnTo>
                  <a:lnTo>
                    <a:pt x="293" y="136"/>
                  </a:lnTo>
                  <a:lnTo>
                    <a:pt x="299" y="142"/>
                  </a:lnTo>
                  <a:lnTo>
                    <a:pt x="304" y="147"/>
                  </a:lnTo>
                  <a:lnTo>
                    <a:pt x="307" y="148"/>
                  </a:lnTo>
                  <a:lnTo>
                    <a:pt x="311" y="149"/>
                  </a:lnTo>
                  <a:lnTo>
                    <a:pt x="314" y="150"/>
                  </a:lnTo>
                  <a:lnTo>
                    <a:pt x="317" y="150"/>
                  </a:lnTo>
                  <a:lnTo>
                    <a:pt x="335" y="153"/>
                  </a:lnTo>
                  <a:lnTo>
                    <a:pt x="352" y="156"/>
                  </a:lnTo>
                  <a:lnTo>
                    <a:pt x="368" y="160"/>
                  </a:lnTo>
                  <a:lnTo>
                    <a:pt x="385" y="164"/>
                  </a:lnTo>
                  <a:lnTo>
                    <a:pt x="418" y="174"/>
                  </a:lnTo>
                  <a:lnTo>
                    <a:pt x="451" y="184"/>
                  </a:lnTo>
                  <a:lnTo>
                    <a:pt x="468" y="188"/>
                  </a:lnTo>
                  <a:lnTo>
                    <a:pt x="484" y="192"/>
                  </a:lnTo>
                  <a:lnTo>
                    <a:pt x="500" y="195"/>
                  </a:lnTo>
                  <a:lnTo>
                    <a:pt x="516" y="197"/>
                  </a:lnTo>
                  <a:lnTo>
                    <a:pt x="533" y="197"/>
                  </a:lnTo>
                  <a:lnTo>
                    <a:pt x="549" y="196"/>
                  </a:lnTo>
                  <a:lnTo>
                    <a:pt x="564" y="193"/>
                  </a:lnTo>
                  <a:lnTo>
                    <a:pt x="580" y="188"/>
                  </a:lnTo>
                  <a:lnTo>
                    <a:pt x="597" y="181"/>
                  </a:lnTo>
                  <a:lnTo>
                    <a:pt x="612" y="172"/>
                  </a:lnTo>
                  <a:lnTo>
                    <a:pt x="626" y="162"/>
                  </a:lnTo>
                  <a:lnTo>
                    <a:pt x="640" y="150"/>
                  </a:lnTo>
                  <a:lnTo>
                    <a:pt x="668" y="127"/>
                  </a:lnTo>
                  <a:lnTo>
                    <a:pt x="693" y="101"/>
                  </a:lnTo>
                  <a:lnTo>
                    <a:pt x="720" y="73"/>
                  </a:lnTo>
                  <a:lnTo>
                    <a:pt x="747" y="47"/>
                  </a:lnTo>
                  <a:lnTo>
                    <a:pt x="761" y="35"/>
                  </a:lnTo>
                  <a:lnTo>
                    <a:pt x="776" y="22"/>
                  </a:lnTo>
                  <a:lnTo>
                    <a:pt x="791" y="11"/>
                  </a:lnTo>
                  <a:lnTo>
                    <a:pt x="807" y="0"/>
                  </a:lnTo>
                  <a:lnTo>
                    <a:pt x="801" y="20"/>
                  </a:lnTo>
                  <a:lnTo>
                    <a:pt x="794" y="39"/>
                  </a:lnTo>
                  <a:lnTo>
                    <a:pt x="785" y="55"/>
                  </a:lnTo>
                  <a:lnTo>
                    <a:pt x="776" y="71"/>
                  </a:lnTo>
                  <a:lnTo>
                    <a:pt x="764" y="86"/>
                  </a:lnTo>
                  <a:lnTo>
                    <a:pt x="753" y="102"/>
                  </a:lnTo>
                  <a:lnTo>
                    <a:pt x="741" y="116"/>
                  </a:lnTo>
                  <a:lnTo>
                    <a:pt x="729" y="129"/>
                  </a:lnTo>
                  <a:lnTo>
                    <a:pt x="703" y="157"/>
                  </a:lnTo>
                  <a:lnTo>
                    <a:pt x="678" y="183"/>
                  </a:lnTo>
                  <a:lnTo>
                    <a:pt x="666" y="197"/>
                  </a:lnTo>
                  <a:lnTo>
                    <a:pt x="655" y="211"/>
                  </a:lnTo>
                  <a:lnTo>
                    <a:pt x="645" y="227"/>
                  </a:lnTo>
                  <a:lnTo>
                    <a:pt x="634" y="242"/>
                  </a:lnTo>
                  <a:lnTo>
                    <a:pt x="650" y="250"/>
                  </a:lnTo>
                  <a:lnTo>
                    <a:pt x="665" y="257"/>
                  </a:lnTo>
                  <a:lnTo>
                    <a:pt x="679" y="265"/>
                  </a:lnTo>
                  <a:lnTo>
                    <a:pt x="694" y="274"/>
                  </a:lnTo>
                  <a:lnTo>
                    <a:pt x="709" y="284"/>
                  </a:lnTo>
                  <a:lnTo>
                    <a:pt x="722" y="294"/>
                  </a:lnTo>
                  <a:lnTo>
                    <a:pt x="735" y="304"/>
                  </a:lnTo>
                  <a:lnTo>
                    <a:pt x="748" y="315"/>
                  </a:lnTo>
                  <a:lnTo>
                    <a:pt x="760" y="326"/>
                  </a:lnTo>
                  <a:lnTo>
                    <a:pt x="772" y="338"/>
                  </a:lnTo>
                  <a:lnTo>
                    <a:pt x="782" y="351"/>
                  </a:lnTo>
                  <a:lnTo>
                    <a:pt x="791" y="363"/>
                  </a:lnTo>
                  <a:lnTo>
                    <a:pt x="799" y="377"/>
                  </a:lnTo>
                  <a:lnTo>
                    <a:pt x="807" y="390"/>
                  </a:lnTo>
                  <a:lnTo>
                    <a:pt x="812" y="404"/>
                  </a:lnTo>
                  <a:lnTo>
                    <a:pt x="817" y="420"/>
                  </a:lnTo>
                  <a:lnTo>
                    <a:pt x="821" y="436"/>
                  </a:lnTo>
                  <a:lnTo>
                    <a:pt x="826" y="452"/>
                  </a:lnTo>
                  <a:lnTo>
                    <a:pt x="833" y="469"/>
                  </a:lnTo>
                  <a:lnTo>
                    <a:pt x="840" y="484"/>
                  </a:lnTo>
                  <a:lnTo>
                    <a:pt x="847" y="500"/>
                  </a:lnTo>
                  <a:lnTo>
                    <a:pt x="855" y="515"/>
                  </a:lnTo>
                  <a:lnTo>
                    <a:pt x="864" y="530"/>
                  </a:lnTo>
                  <a:lnTo>
                    <a:pt x="874" y="545"/>
                  </a:lnTo>
                  <a:lnTo>
                    <a:pt x="884" y="558"/>
                  </a:lnTo>
                  <a:lnTo>
                    <a:pt x="896" y="571"/>
                  </a:lnTo>
                  <a:lnTo>
                    <a:pt x="908" y="583"/>
                  </a:lnTo>
                  <a:lnTo>
                    <a:pt x="920" y="594"/>
                  </a:lnTo>
                  <a:lnTo>
                    <a:pt x="933" y="606"/>
                  </a:lnTo>
                  <a:lnTo>
                    <a:pt x="947" y="615"/>
                  </a:lnTo>
                  <a:lnTo>
                    <a:pt x="963" y="623"/>
                  </a:lnTo>
                  <a:lnTo>
                    <a:pt x="979" y="629"/>
                  </a:lnTo>
                  <a:lnTo>
                    <a:pt x="1011" y="636"/>
                  </a:lnTo>
                  <a:lnTo>
                    <a:pt x="1045" y="642"/>
                  </a:lnTo>
                  <a:lnTo>
                    <a:pt x="1077" y="648"/>
                  </a:lnTo>
                  <a:lnTo>
                    <a:pt x="1108" y="656"/>
                  </a:lnTo>
                  <a:lnTo>
                    <a:pt x="1122" y="661"/>
                  </a:lnTo>
                  <a:lnTo>
                    <a:pt x="1137" y="665"/>
                  </a:lnTo>
                  <a:lnTo>
                    <a:pt x="1152" y="667"/>
                  </a:lnTo>
                  <a:lnTo>
                    <a:pt x="1167" y="668"/>
                  </a:lnTo>
                  <a:lnTo>
                    <a:pt x="1181" y="668"/>
                  </a:lnTo>
                  <a:lnTo>
                    <a:pt x="1196" y="668"/>
                  </a:lnTo>
                  <a:lnTo>
                    <a:pt x="1212" y="666"/>
                  </a:lnTo>
                  <a:lnTo>
                    <a:pt x="1227" y="664"/>
                  </a:lnTo>
                  <a:lnTo>
                    <a:pt x="1286" y="650"/>
                  </a:lnTo>
                  <a:lnTo>
                    <a:pt x="1346" y="636"/>
                  </a:lnTo>
                  <a:lnTo>
                    <a:pt x="1360" y="633"/>
                  </a:lnTo>
                  <a:lnTo>
                    <a:pt x="1374" y="630"/>
                  </a:lnTo>
                  <a:lnTo>
                    <a:pt x="1388" y="628"/>
                  </a:lnTo>
                  <a:lnTo>
                    <a:pt x="1403" y="627"/>
                  </a:lnTo>
                  <a:lnTo>
                    <a:pt x="1417" y="626"/>
                  </a:lnTo>
                  <a:lnTo>
                    <a:pt x="1431" y="627"/>
                  </a:lnTo>
                  <a:lnTo>
                    <a:pt x="1444" y="628"/>
                  </a:lnTo>
                  <a:lnTo>
                    <a:pt x="1458" y="630"/>
                  </a:lnTo>
                  <a:lnTo>
                    <a:pt x="1472" y="634"/>
                  </a:lnTo>
                  <a:lnTo>
                    <a:pt x="1485" y="639"/>
                  </a:lnTo>
                  <a:lnTo>
                    <a:pt x="1498" y="645"/>
                  </a:lnTo>
                  <a:lnTo>
                    <a:pt x="1510" y="653"/>
                  </a:lnTo>
                  <a:lnTo>
                    <a:pt x="1523" y="664"/>
                  </a:lnTo>
                  <a:lnTo>
                    <a:pt x="1536" y="676"/>
                  </a:lnTo>
                  <a:lnTo>
                    <a:pt x="1547" y="689"/>
                  </a:lnTo>
                  <a:lnTo>
                    <a:pt x="1559" y="704"/>
                  </a:lnTo>
                  <a:lnTo>
                    <a:pt x="1557" y="707"/>
                  </a:lnTo>
                  <a:lnTo>
                    <a:pt x="1554" y="709"/>
                  </a:lnTo>
                  <a:lnTo>
                    <a:pt x="1549" y="711"/>
                  </a:lnTo>
                  <a:lnTo>
                    <a:pt x="1543" y="712"/>
                  </a:lnTo>
                  <a:lnTo>
                    <a:pt x="1526" y="712"/>
                  </a:lnTo>
                  <a:lnTo>
                    <a:pt x="1502" y="712"/>
                  </a:lnTo>
                  <a:lnTo>
                    <a:pt x="1475" y="711"/>
                  </a:lnTo>
                  <a:lnTo>
                    <a:pt x="1443" y="712"/>
                  </a:lnTo>
                  <a:lnTo>
                    <a:pt x="1426" y="713"/>
                  </a:lnTo>
                  <a:lnTo>
                    <a:pt x="1409" y="715"/>
                  </a:lnTo>
                  <a:lnTo>
                    <a:pt x="1390" y="717"/>
                  </a:lnTo>
                  <a:lnTo>
                    <a:pt x="1371" y="721"/>
                  </a:lnTo>
                  <a:lnTo>
                    <a:pt x="1352" y="726"/>
                  </a:lnTo>
                  <a:lnTo>
                    <a:pt x="1332" y="732"/>
                  </a:lnTo>
                  <a:lnTo>
                    <a:pt x="1313" y="738"/>
                  </a:lnTo>
                  <a:lnTo>
                    <a:pt x="1293" y="746"/>
                  </a:lnTo>
                  <a:lnTo>
                    <a:pt x="1273" y="756"/>
                  </a:lnTo>
                  <a:lnTo>
                    <a:pt x="1253" y="767"/>
                  </a:lnTo>
                  <a:lnTo>
                    <a:pt x="1233" y="780"/>
                  </a:lnTo>
                  <a:lnTo>
                    <a:pt x="1214" y="796"/>
                  </a:lnTo>
                  <a:lnTo>
                    <a:pt x="1194" y="813"/>
                  </a:lnTo>
                  <a:lnTo>
                    <a:pt x="1175" y="832"/>
                  </a:lnTo>
                  <a:lnTo>
                    <a:pt x="1157" y="854"/>
                  </a:lnTo>
                  <a:lnTo>
                    <a:pt x="1139" y="878"/>
                  </a:lnTo>
                  <a:lnTo>
                    <a:pt x="1122" y="904"/>
                  </a:lnTo>
                  <a:lnTo>
                    <a:pt x="1106" y="934"/>
                  </a:lnTo>
                  <a:lnTo>
                    <a:pt x="1090" y="965"/>
                  </a:lnTo>
                  <a:lnTo>
                    <a:pt x="1075" y="1000"/>
                  </a:lnTo>
                  <a:lnTo>
                    <a:pt x="1068" y="1001"/>
                  </a:lnTo>
                  <a:lnTo>
                    <a:pt x="1062" y="1001"/>
                  </a:lnTo>
                  <a:lnTo>
                    <a:pt x="1057" y="998"/>
                  </a:lnTo>
                  <a:lnTo>
                    <a:pt x="1054" y="995"/>
                  </a:lnTo>
                  <a:lnTo>
                    <a:pt x="1051" y="990"/>
                  </a:lnTo>
                  <a:lnTo>
                    <a:pt x="1050" y="983"/>
                  </a:lnTo>
                  <a:lnTo>
                    <a:pt x="1049" y="975"/>
                  </a:lnTo>
                  <a:lnTo>
                    <a:pt x="1050" y="966"/>
                  </a:lnTo>
                  <a:lnTo>
                    <a:pt x="1052" y="946"/>
                  </a:lnTo>
                  <a:lnTo>
                    <a:pt x="1056" y="923"/>
                  </a:lnTo>
                  <a:lnTo>
                    <a:pt x="1061" y="896"/>
                  </a:lnTo>
                  <a:lnTo>
                    <a:pt x="1066" y="869"/>
                  </a:lnTo>
                  <a:lnTo>
                    <a:pt x="1071" y="840"/>
                  </a:lnTo>
                  <a:lnTo>
                    <a:pt x="1075" y="813"/>
                  </a:lnTo>
                  <a:lnTo>
                    <a:pt x="1075" y="799"/>
                  </a:lnTo>
                  <a:lnTo>
                    <a:pt x="1076" y="785"/>
                  </a:lnTo>
                  <a:lnTo>
                    <a:pt x="1075" y="773"/>
                  </a:lnTo>
                  <a:lnTo>
                    <a:pt x="1074" y="760"/>
                  </a:lnTo>
                  <a:lnTo>
                    <a:pt x="1072" y="749"/>
                  </a:lnTo>
                  <a:lnTo>
                    <a:pt x="1069" y="738"/>
                  </a:lnTo>
                  <a:lnTo>
                    <a:pt x="1064" y="728"/>
                  </a:lnTo>
                  <a:lnTo>
                    <a:pt x="1059" y="718"/>
                  </a:lnTo>
                  <a:lnTo>
                    <a:pt x="1052" y="710"/>
                  </a:lnTo>
                  <a:lnTo>
                    <a:pt x="1043" y="703"/>
                  </a:lnTo>
                  <a:lnTo>
                    <a:pt x="1034" y="698"/>
                  </a:lnTo>
                  <a:lnTo>
                    <a:pt x="1022" y="69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4" name="Freeform 174"/>
            <p:cNvSpPr>
              <a:spLocks noChangeArrowheads="1"/>
            </p:cNvSpPr>
            <p:nvPr/>
          </p:nvSpPr>
          <p:spPr bwMode="auto">
            <a:xfrm>
              <a:off x="24" y="231"/>
              <a:ext cx="98" cy="61"/>
            </a:xfrm>
            <a:custGeom>
              <a:avLst/>
              <a:gdLst>
                <a:gd name="T0" fmla="*/ 0 w 1559"/>
                <a:gd name="T1" fmla="*/ 0 h 1001"/>
                <a:gd name="T2" fmla="*/ 0 w 1559"/>
                <a:gd name="T3" fmla="*/ 0 h 1001"/>
                <a:gd name="T4" fmla="*/ 0 w 1559"/>
                <a:gd name="T5" fmla="*/ 0 h 1001"/>
                <a:gd name="T6" fmla="*/ 0 w 1559"/>
                <a:gd name="T7" fmla="*/ 0 h 1001"/>
                <a:gd name="T8" fmla="*/ 0 w 1559"/>
                <a:gd name="T9" fmla="*/ 0 h 1001"/>
                <a:gd name="T10" fmla="*/ 0 w 1559"/>
                <a:gd name="T11" fmla="*/ 0 h 1001"/>
                <a:gd name="T12" fmla="*/ 0 w 1559"/>
                <a:gd name="T13" fmla="*/ 0 h 1001"/>
                <a:gd name="T14" fmla="*/ 0 w 1559"/>
                <a:gd name="T15" fmla="*/ 0 h 1001"/>
                <a:gd name="T16" fmla="*/ 0 w 1559"/>
                <a:gd name="T17" fmla="*/ 0 h 1001"/>
                <a:gd name="T18" fmla="*/ 0 w 1559"/>
                <a:gd name="T19" fmla="*/ 0 h 1001"/>
                <a:gd name="T20" fmla="*/ 0 w 1559"/>
                <a:gd name="T21" fmla="*/ 0 h 1001"/>
                <a:gd name="T22" fmla="*/ 0 w 1559"/>
                <a:gd name="T23" fmla="*/ 0 h 1001"/>
                <a:gd name="T24" fmla="*/ 0 w 1559"/>
                <a:gd name="T25" fmla="*/ 0 h 1001"/>
                <a:gd name="T26" fmla="*/ 0 w 1559"/>
                <a:gd name="T27" fmla="*/ 0 h 1001"/>
                <a:gd name="T28" fmla="*/ 0 w 1559"/>
                <a:gd name="T29" fmla="*/ 0 h 1001"/>
                <a:gd name="T30" fmla="*/ 0 w 1559"/>
                <a:gd name="T31" fmla="*/ 0 h 1001"/>
                <a:gd name="T32" fmla="*/ 0 w 1559"/>
                <a:gd name="T33" fmla="*/ 0 h 1001"/>
                <a:gd name="T34" fmla="*/ 0 w 1559"/>
                <a:gd name="T35" fmla="*/ 0 h 1001"/>
                <a:gd name="T36" fmla="*/ 0 w 1559"/>
                <a:gd name="T37" fmla="*/ 0 h 1001"/>
                <a:gd name="T38" fmla="*/ 0 w 1559"/>
                <a:gd name="T39" fmla="*/ 0 h 1001"/>
                <a:gd name="T40" fmla="*/ 0 w 1559"/>
                <a:gd name="T41" fmla="*/ 0 h 1001"/>
                <a:gd name="T42" fmla="*/ 0 w 1559"/>
                <a:gd name="T43" fmla="*/ 0 h 1001"/>
                <a:gd name="T44" fmla="*/ 0 w 1559"/>
                <a:gd name="T45" fmla="*/ 0 h 1001"/>
                <a:gd name="T46" fmla="*/ 0 w 1559"/>
                <a:gd name="T47" fmla="*/ 0 h 1001"/>
                <a:gd name="T48" fmla="*/ 0 w 1559"/>
                <a:gd name="T49" fmla="*/ 0 h 1001"/>
                <a:gd name="T50" fmla="*/ 0 w 1559"/>
                <a:gd name="T51" fmla="*/ 0 h 1001"/>
                <a:gd name="T52" fmla="*/ 0 w 1559"/>
                <a:gd name="T53" fmla="*/ 0 h 1001"/>
                <a:gd name="T54" fmla="*/ 0 w 1559"/>
                <a:gd name="T55" fmla="*/ 0 h 1001"/>
                <a:gd name="T56" fmla="*/ 0 w 1559"/>
                <a:gd name="T57" fmla="*/ 0 h 1001"/>
                <a:gd name="T58" fmla="*/ 0 w 1559"/>
                <a:gd name="T59" fmla="*/ 0 h 1001"/>
                <a:gd name="T60" fmla="*/ 0 w 1559"/>
                <a:gd name="T61" fmla="*/ 0 h 1001"/>
                <a:gd name="T62" fmla="*/ 0 w 1559"/>
                <a:gd name="T63" fmla="*/ 0 h 1001"/>
                <a:gd name="T64" fmla="*/ 0 w 1559"/>
                <a:gd name="T65" fmla="*/ 0 h 1001"/>
                <a:gd name="T66" fmla="*/ 0 w 1559"/>
                <a:gd name="T67" fmla="*/ 0 h 1001"/>
                <a:gd name="T68" fmla="*/ 0 w 1559"/>
                <a:gd name="T69" fmla="*/ 0 h 1001"/>
                <a:gd name="T70" fmla="*/ 0 w 1559"/>
                <a:gd name="T71" fmla="*/ 0 h 1001"/>
                <a:gd name="T72" fmla="*/ 0 w 1559"/>
                <a:gd name="T73" fmla="*/ 0 h 1001"/>
                <a:gd name="T74" fmla="*/ 0 w 1559"/>
                <a:gd name="T75" fmla="*/ 0 h 1001"/>
                <a:gd name="T76" fmla="*/ 0 w 1559"/>
                <a:gd name="T77" fmla="*/ 0 h 1001"/>
                <a:gd name="T78" fmla="*/ 0 w 1559"/>
                <a:gd name="T79" fmla="*/ 0 h 1001"/>
                <a:gd name="T80" fmla="*/ 0 w 1559"/>
                <a:gd name="T81" fmla="*/ 0 h 1001"/>
                <a:gd name="T82" fmla="*/ 0 w 1559"/>
                <a:gd name="T83" fmla="*/ 0 h 1001"/>
                <a:gd name="T84" fmla="*/ 0 w 1559"/>
                <a:gd name="T85" fmla="*/ 0 h 1001"/>
                <a:gd name="T86" fmla="*/ 0 w 1559"/>
                <a:gd name="T87" fmla="*/ 0 h 1001"/>
                <a:gd name="T88" fmla="*/ 0 w 1559"/>
                <a:gd name="T89" fmla="*/ 0 h 1001"/>
                <a:gd name="T90" fmla="*/ 0 w 1559"/>
                <a:gd name="T91" fmla="*/ 0 h 1001"/>
                <a:gd name="T92" fmla="*/ 0 w 1559"/>
                <a:gd name="T93" fmla="*/ 0 h 1001"/>
                <a:gd name="T94" fmla="*/ 0 w 1559"/>
                <a:gd name="T95" fmla="*/ 0 h 1001"/>
                <a:gd name="T96" fmla="*/ 0 w 1559"/>
                <a:gd name="T97" fmla="*/ 0 h 1001"/>
                <a:gd name="T98" fmla="*/ 0 w 1559"/>
                <a:gd name="T99" fmla="*/ 0 h 1001"/>
                <a:gd name="T100" fmla="*/ 0 w 1559"/>
                <a:gd name="T101" fmla="*/ 0 h 1001"/>
                <a:gd name="T102" fmla="*/ 0 w 1559"/>
                <a:gd name="T103" fmla="*/ 0 h 1001"/>
                <a:gd name="T104" fmla="*/ 0 w 1559"/>
                <a:gd name="T105" fmla="*/ 0 h 1001"/>
                <a:gd name="T106" fmla="*/ 0 w 1559"/>
                <a:gd name="T107" fmla="*/ 0 h 1001"/>
                <a:gd name="T108" fmla="*/ 0 w 1559"/>
                <a:gd name="T109" fmla="*/ 0 h 1001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1559"/>
                <a:gd name="T166" fmla="*/ 0 h 1001"/>
                <a:gd name="T167" fmla="*/ 1559 w 1559"/>
                <a:gd name="T168" fmla="*/ 1001 h 1001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1559" h="1001">
                  <a:moveTo>
                    <a:pt x="1022" y="694"/>
                  </a:moveTo>
                  <a:lnTo>
                    <a:pt x="1004" y="689"/>
                  </a:lnTo>
                  <a:lnTo>
                    <a:pt x="988" y="682"/>
                  </a:lnTo>
                  <a:lnTo>
                    <a:pt x="973" y="674"/>
                  </a:lnTo>
                  <a:lnTo>
                    <a:pt x="959" y="666"/>
                  </a:lnTo>
                  <a:lnTo>
                    <a:pt x="931" y="647"/>
                  </a:lnTo>
                  <a:lnTo>
                    <a:pt x="904" y="629"/>
                  </a:lnTo>
                  <a:lnTo>
                    <a:pt x="892" y="622"/>
                  </a:lnTo>
                  <a:lnTo>
                    <a:pt x="882" y="614"/>
                  </a:lnTo>
                  <a:lnTo>
                    <a:pt x="873" y="606"/>
                  </a:lnTo>
                  <a:lnTo>
                    <a:pt x="864" y="597"/>
                  </a:lnTo>
                  <a:lnTo>
                    <a:pt x="856" y="587"/>
                  </a:lnTo>
                  <a:lnTo>
                    <a:pt x="848" y="578"/>
                  </a:lnTo>
                  <a:lnTo>
                    <a:pt x="841" y="568"/>
                  </a:lnTo>
                  <a:lnTo>
                    <a:pt x="834" y="558"/>
                  </a:lnTo>
                  <a:lnTo>
                    <a:pt x="821" y="537"/>
                  </a:lnTo>
                  <a:lnTo>
                    <a:pt x="810" y="513"/>
                  </a:lnTo>
                  <a:lnTo>
                    <a:pt x="799" y="491"/>
                  </a:lnTo>
                  <a:lnTo>
                    <a:pt x="789" y="467"/>
                  </a:lnTo>
                  <a:lnTo>
                    <a:pt x="778" y="444"/>
                  </a:lnTo>
                  <a:lnTo>
                    <a:pt x="767" y="421"/>
                  </a:lnTo>
                  <a:lnTo>
                    <a:pt x="756" y="398"/>
                  </a:lnTo>
                  <a:lnTo>
                    <a:pt x="744" y="376"/>
                  </a:lnTo>
                  <a:lnTo>
                    <a:pt x="737" y="366"/>
                  </a:lnTo>
                  <a:lnTo>
                    <a:pt x="730" y="355"/>
                  </a:lnTo>
                  <a:lnTo>
                    <a:pt x="723" y="346"/>
                  </a:lnTo>
                  <a:lnTo>
                    <a:pt x="715" y="335"/>
                  </a:lnTo>
                  <a:lnTo>
                    <a:pt x="707" y="326"/>
                  </a:lnTo>
                  <a:lnTo>
                    <a:pt x="697" y="317"/>
                  </a:lnTo>
                  <a:lnTo>
                    <a:pt x="688" y="309"/>
                  </a:lnTo>
                  <a:lnTo>
                    <a:pt x="678" y="302"/>
                  </a:lnTo>
                  <a:lnTo>
                    <a:pt x="657" y="287"/>
                  </a:lnTo>
                  <a:lnTo>
                    <a:pt x="636" y="273"/>
                  </a:lnTo>
                  <a:lnTo>
                    <a:pt x="615" y="262"/>
                  </a:lnTo>
                  <a:lnTo>
                    <a:pt x="593" y="251"/>
                  </a:lnTo>
                  <a:lnTo>
                    <a:pt x="570" y="242"/>
                  </a:lnTo>
                  <a:lnTo>
                    <a:pt x="548" y="234"/>
                  </a:lnTo>
                  <a:lnTo>
                    <a:pt x="526" y="228"/>
                  </a:lnTo>
                  <a:lnTo>
                    <a:pt x="502" y="223"/>
                  </a:lnTo>
                  <a:lnTo>
                    <a:pt x="479" y="220"/>
                  </a:lnTo>
                  <a:lnTo>
                    <a:pt x="457" y="218"/>
                  </a:lnTo>
                  <a:lnTo>
                    <a:pt x="433" y="217"/>
                  </a:lnTo>
                  <a:lnTo>
                    <a:pt x="411" y="218"/>
                  </a:lnTo>
                  <a:lnTo>
                    <a:pt x="388" y="220"/>
                  </a:lnTo>
                  <a:lnTo>
                    <a:pt x="366" y="224"/>
                  </a:lnTo>
                  <a:lnTo>
                    <a:pt x="345" y="230"/>
                  </a:lnTo>
                  <a:lnTo>
                    <a:pt x="323" y="237"/>
                  </a:lnTo>
                  <a:lnTo>
                    <a:pt x="306" y="243"/>
                  </a:lnTo>
                  <a:lnTo>
                    <a:pt x="289" y="251"/>
                  </a:lnTo>
                  <a:lnTo>
                    <a:pt x="274" y="258"/>
                  </a:lnTo>
                  <a:lnTo>
                    <a:pt x="258" y="267"/>
                  </a:lnTo>
                  <a:lnTo>
                    <a:pt x="243" y="276"/>
                  </a:lnTo>
                  <a:lnTo>
                    <a:pt x="230" y="287"/>
                  </a:lnTo>
                  <a:lnTo>
                    <a:pt x="217" y="298"/>
                  </a:lnTo>
                  <a:lnTo>
                    <a:pt x="203" y="309"/>
                  </a:lnTo>
                  <a:lnTo>
                    <a:pt x="191" y="321"/>
                  </a:lnTo>
                  <a:lnTo>
                    <a:pt x="180" y="333"/>
                  </a:lnTo>
                  <a:lnTo>
                    <a:pt x="169" y="347"/>
                  </a:lnTo>
                  <a:lnTo>
                    <a:pt x="158" y="360"/>
                  </a:lnTo>
                  <a:lnTo>
                    <a:pt x="148" y="374"/>
                  </a:lnTo>
                  <a:lnTo>
                    <a:pt x="137" y="388"/>
                  </a:lnTo>
                  <a:lnTo>
                    <a:pt x="128" y="402"/>
                  </a:lnTo>
                  <a:lnTo>
                    <a:pt x="119" y="418"/>
                  </a:lnTo>
                  <a:lnTo>
                    <a:pt x="102" y="449"/>
                  </a:lnTo>
                  <a:lnTo>
                    <a:pt x="86" y="481"/>
                  </a:lnTo>
                  <a:lnTo>
                    <a:pt x="70" y="514"/>
                  </a:lnTo>
                  <a:lnTo>
                    <a:pt x="56" y="548"/>
                  </a:lnTo>
                  <a:lnTo>
                    <a:pt x="29" y="616"/>
                  </a:lnTo>
                  <a:lnTo>
                    <a:pt x="0" y="683"/>
                  </a:lnTo>
                  <a:lnTo>
                    <a:pt x="6" y="650"/>
                  </a:lnTo>
                  <a:lnTo>
                    <a:pt x="13" y="617"/>
                  </a:lnTo>
                  <a:lnTo>
                    <a:pt x="22" y="585"/>
                  </a:lnTo>
                  <a:lnTo>
                    <a:pt x="31" y="553"/>
                  </a:lnTo>
                  <a:lnTo>
                    <a:pt x="40" y="522"/>
                  </a:lnTo>
                  <a:lnTo>
                    <a:pt x="50" y="491"/>
                  </a:lnTo>
                  <a:lnTo>
                    <a:pt x="61" y="460"/>
                  </a:lnTo>
                  <a:lnTo>
                    <a:pt x="73" y="431"/>
                  </a:lnTo>
                  <a:lnTo>
                    <a:pt x="87" y="401"/>
                  </a:lnTo>
                  <a:lnTo>
                    <a:pt x="102" y="373"/>
                  </a:lnTo>
                  <a:lnTo>
                    <a:pt x="117" y="346"/>
                  </a:lnTo>
                  <a:lnTo>
                    <a:pt x="134" y="318"/>
                  </a:lnTo>
                  <a:lnTo>
                    <a:pt x="153" y="292"/>
                  </a:lnTo>
                  <a:lnTo>
                    <a:pt x="172" y="265"/>
                  </a:lnTo>
                  <a:lnTo>
                    <a:pt x="193" y="240"/>
                  </a:lnTo>
                  <a:lnTo>
                    <a:pt x="216" y="216"/>
                  </a:lnTo>
                  <a:lnTo>
                    <a:pt x="221" y="209"/>
                  </a:lnTo>
                  <a:lnTo>
                    <a:pt x="225" y="204"/>
                  </a:lnTo>
                  <a:lnTo>
                    <a:pt x="229" y="198"/>
                  </a:lnTo>
                  <a:lnTo>
                    <a:pt x="233" y="192"/>
                  </a:lnTo>
                  <a:lnTo>
                    <a:pt x="238" y="179"/>
                  </a:lnTo>
                  <a:lnTo>
                    <a:pt x="241" y="166"/>
                  </a:lnTo>
                  <a:lnTo>
                    <a:pt x="243" y="153"/>
                  </a:lnTo>
                  <a:lnTo>
                    <a:pt x="244" y="138"/>
                  </a:lnTo>
                  <a:lnTo>
                    <a:pt x="244" y="124"/>
                  </a:lnTo>
                  <a:lnTo>
                    <a:pt x="244" y="110"/>
                  </a:lnTo>
                  <a:lnTo>
                    <a:pt x="244" y="96"/>
                  </a:lnTo>
                  <a:lnTo>
                    <a:pt x="244" y="81"/>
                  </a:lnTo>
                  <a:lnTo>
                    <a:pt x="245" y="67"/>
                  </a:lnTo>
                  <a:lnTo>
                    <a:pt x="246" y="53"/>
                  </a:lnTo>
                  <a:lnTo>
                    <a:pt x="249" y="39"/>
                  </a:lnTo>
                  <a:lnTo>
                    <a:pt x="254" y="26"/>
                  </a:lnTo>
                  <a:lnTo>
                    <a:pt x="257" y="19"/>
                  </a:lnTo>
                  <a:lnTo>
                    <a:pt x="260" y="13"/>
                  </a:lnTo>
                  <a:lnTo>
                    <a:pt x="264" y="6"/>
                  </a:lnTo>
                  <a:lnTo>
                    <a:pt x="270" y="0"/>
                  </a:lnTo>
                  <a:lnTo>
                    <a:pt x="269" y="12"/>
                  </a:lnTo>
                  <a:lnTo>
                    <a:pt x="269" y="23"/>
                  </a:lnTo>
                  <a:lnTo>
                    <a:pt x="269" y="37"/>
                  </a:lnTo>
                  <a:lnTo>
                    <a:pt x="270" y="49"/>
                  </a:lnTo>
                  <a:lnTo>
                    <a:pt x="271" y="62"/>
                  </a:lnTo>
                  <a:lnTo>
                    <a:pt x="273" y="74"/>
                  </a:lnTo>
                  <a:lnTo>
                    <a:pt x="275" y="86"/>
                  </a:lnTo>
                  <a:lnTo>
                    <a:pt x="278" y="98"/>
                  </a:lnTo>
                  <a:lnTo>
                    <a:pt x="281" y="109"/>
                  </a:lnTo>
                  <a:lnTo>
                    <a:pt x="284" y="119"/>
                  </a:lnTo>
                  <a:lnTo>
                    <a:pt x="289" y="128"/>
                  </a:lnTo>
                  <a:lnTo>
                    <a:pt x="293" y="136"/>
                  </a:lnTo>
                  <a:lnTo>
                    <a:pt x="299" y="142"/>
                  </a:lnTo>
                  <a:lnTo>
                    <a:pt x="304" y="147"/>
                  </a:lnTo>
                  <a:lnTo>
                    <a:pt x="307" y="148"/>
                  </a:lnTo>
                  <a:lnTo>
                    <a:pt x="311" y="149"/>
                  </a:lnTo>
                  <a:lnTo>
                    <a:pt x="314" y="150"/>
                  </a:lnTo>
                  <a:lnTo>
                    <a:pt x="317" y="150"/>
                  </a:lnTo>
                  <a:lnTo>
                    <a:pt x="335" y="153"/>
                  </a:lnTo>
                  <a:lnTo>
                    <a:pt x="352" y="156"/>
                  </a:lnTo>
                  <a:lnTo>
                    <a:pt x="368" y="160"/>
                  </a:lnTo>
                  <a:lnTo>
                    <a:pt x="385" y="164"/>
                  </a:lnTo>
                  <a:lnTo>
                    <a:pt x="418" y="174"/>
                  </a:lnTo>
                  <a:lnTo>
                    <a:pt x="451" y="184"/>
                  </a:lnTo>
                  <a:lnTo>
                    <a:pt x="468" y="188"/>
                  </a:lnTo>
                  <a:lnTo>
                    <a:pt x="484" y="192"/>
                  </a:lnTo>
                  <a:lnTo>
                    <a:pt x="500" y="195"/>
                  </a:lnTo>
                  <a:lnTo>
                    <a:pt x="516" y="197"/>
                  </a:lnTo>
                  <a:lnTo>
                    <a:pt x="533" y="197"/>
                  </a:lnTo>
                  <a:lnTo>
                    <a:pt x="549" y="196"/>
                  </a:lnTo>
                  <a:lnTo>
                    <a:pt x="564" y="193"/>
                  </a:lnTo>
                  <a:lnTo>
                    <a:pt x="580" y="188"/>
                  </a:lnTo>
                  <a:lnTo>
                    <a:pt x="597" y="181"/>
                  </a:lnTo>
                  <a:lnTo>
                    <a:pt x="612" y="172"/>
                  </a:lnTo>
                  <a:lnTo>
                    <a:pt x="626" y="162"/>
                  </a:lnTo>
                  <a:lnTo>
                    <a:pt x="640" y="150"/>
                  </a:lnTo>
                  <a:lnTo>
                    <a:pt x="668" y="127"/>
                  </a:lnTo>
                  <a:lnTo>
                    <a:pt x="693" y="101"/>
                  </a:lnTo>
                  <a:lnTo>
                    <a:pt x="720" y="73"/>
                  </a:lnTo>
                  <a:lnTo>
                    <a:pt x="747" y="47"/>
                  </a:lnTo>
                  <a:lnTo>
                    <a:pt x="761" y="35"/>
                  </a:lnTo>
                  <a:lnTo>
                    <a:pt x="776" y="22"/>
                  </a:lnTo>
                  <a:lnTo>
                    <a:pt x="791" y="11"/>
                  </a:lnTo>
                  <a:lnTo>
                    <a:pt x="807" y="0"/>
                  </a:lnTo>
                  <a:lnTo>
                    <a:pt x="801" y="20"/>
                  </a:lnTo>
                  <a:lnTo>
                    <a:pt x="794" y="39"/>
                  </a:lnTo>
                  <a:lnTo>
                    <a:pt x="785" y="55"/>
                  </a:lnTo>
                  <a:lnTo>
                    <a:pt x="776" y="71"/>
                  </a:lnTo>
                  <a:lnTo>
                    <a:pt x="764" y="86"/>
                  </a:lnTo>
                  <a:lnTo>
                    <a:pt x="753" y="102"/>
                  </a:lnTo>
                  <a:lnTo>
                    <a:pt x="741" y="116"/>
                  </a:lnTo>
                  <a:lnTo>
                    <a:pt x="729" y="129"/>
                  </a:lnTo>
                  <a:lnTo>
                    <a:pt x="703" y="157"/>
                  </a:lnTo>
                  <a:lnTo>
                    <a:pt x="678" y="183"/>
                  </a:lnTo>
                  <a:lnTo>
                    <a:pt x="666" y="197"/>
                  </a:lnTo>
                  <a:lnTo>
                    <a:pt x="655" y="211"/>
                  </a:lnTo>
                  <a:lnTo>
                    <a:pt x="645" y="227"/>
                  </a:lnTo>
                  <a:lnTo>
                    <a:pt x="634" y="242"/>
                  </a:lnTo>
                  <a:lnTo>
                    <a:pt x="650" y="250"/>
                  </a:lnTo>
                  <a:lnTo>
                    <a:pt x="665" y="257"/>
                  </a:lnTo>
                  <a:lnTo>
                    <a:pt x="679" y="265"/>
                  </a:lnTo>
                  <a:lnTo>
                    <a:pt x="694" y="274"/>
                  </a:lnTo>
                  <a:lnTo>
                    <a:pt x="709" y="284"/>
                  </a:lnTo>
                  <a:lnTo>
                    <a:pt x="722" y="294"/>
                  </a:lnTo>
                  <a:lnTo>
                    <a:pt x="735" y="304"/>
                  </a:lnTo>
                  <a:lnTo>
                    <a:pt x="748" y="315"/>
                  </a:lnTo>
                  <a:lnTo>
                    <a:pt x="760" y="326"/>
                  </a:lnTo>
                  <a:lnTo>
                    <a:pt x="772" y="338"/>
                  </a:lnTo>
                  <a:lnTo>
                    <a:pt x="782" y="351"/>
                  </a:lnTo>
                  <a:lnTo>
                    <a:pt x="791" y="363"/>
                  </a:lnTo>
                  <a:lnTo>
                    <a:pt x="799" y="377"/>
                  </a:lnTo>
                  <a:lnTo>
                    <a:pt x="807" y="390"/>
                  </a:lnTo>
                  <a:lnTo>
                    <a:pt x="812" y="404"/>
                  </a:lnTo>
                  <a:lnTo>
                    <a:pt x="817" y="420"/>
                  </a:lnTo>
                  <a:lnTo>
                    <a:pt x="821" y="436"/>
                  </a:lnTo>
                  <a:lnTo>
                    <a:pt x="826" y="452"/>
                  </a:lnTo>
                  <a:lnTo>
                    <a:pt x="833" y="469"/>
                  </a:lnTo>
                  <a:lnTo>
                    <a:pt x="840" y="484"/>
                  </a:lnTo>
                  <a:lnTo>
                    <a:pt x="847" y="500"/>
                  </a:lnTo>
                  <a:lnTo>
                    <a:pt x="855" y="515"/>
                  </a:lnTo>
                  <a:lnTo>
                    <a:pt x="864" y="530"/>
                  </a:lnTo>
                  <a:lnTo>
                    <a:pt x="874" y="545"/>
                  </a:lnTo>
                  <a:lnTo>
                    <a:pt x="884" y="558"/>
                  </a:lnTo>
                  <a:lnTo>
                    <a:pt x="896" y="571"/>
                  </a:lnTo>
                  <a:lnTo>
                    <a:pt x="908" y="583"/>
                  </a:lnTo>
                  <a:lnTo>
                    <a:pt x="920" y="594"/>
                  </a:lnTo>
                  <a:lnTo>
                    <a:pt x="933" y="606"/>
                  </a:lnTo>
                  <a:lnTo>
                    <a:pt x="947" y="615"/>
                  </a:lnTo>
                  <a:lnTo>
                    <a:pt x="963" y="623"/>
                  </a:lnTo>
                  <a:lnTo>
                    <a:pt x="979" y="629"/>
                  </a:lnTo>
                  <a:lnTo>
                    <a:pt x="1011" y="636"/>
                  </a:lnTo>
                  <a:lnTo>
                    <a:pt x="1045" y="642"/>
                  </a:lnTo>
                  <a:lnTo>
                    <a:pt x="1077" y="648"/>
                  </a:lnTo>
                  <a:lnTo>
                    <a:pt x="1108" y="656"/>
                  </a:lnTo>
                  <a:lnTo>
                    <a:pt x="1122" y="661"/>
                  </a:lnTo>
                  <a:lnTo>
                    <a:pt x="1137" y="665"/>
                  </a:lnTo>
                  <a:lnTo>
                    <a:pt x="1152" y="667"/>
                  </a:lnTo>
                  <a:lnTo>
                    <a:pt x="1167" y="668"/>
                  </a:lnTo>
                  <a:lnTo>
                    <a:pt x="1181" y="668"/>
                  </a:lnTo>
                  <a:lnTo>
                    <a:pt x="1196" y="668"/>
                  </a:lnTo>
                  <a:lnTo>
                    <a:pt x="1212" y="666"/>
                  </a:lnTo>
                  <a:lnTo>
                    <a:pt x="1227" y="664"/>
                  </a:lnTo>
                  <a:lnTo>
                    <a:pt x="1286" y="650"/>
                  </a:lnTo>
                  <a:lnTo>
                    <a:pt x="1346" y="636"/>
                  </a:lnTo>
                  <a:lnTo>
                    <a:pt x="1360" y="633"/>
                  </a:lnTo>
                  <a:lnTo>
                    <a:pt x="1374" y="630"/>
                  </a:lnTo>
                  <a:lnTo>
                    <a:pt x="1388" y="628"/>
                  </a:lnTo>
                  <a:lnTo>
                    <a:pt x="1403" y="627"/>
                  </a:lnTo>
                  <a:lnTo>
                    <a:pt x="1417" y="626"/>
                  </a:lnTo>
                  <a:lnTo>
                    <a:pt x="1431" y="627"/>
                  </a:lnTo>
                  <a:lnTo>
                    <a:pt x="1444" y="628"/>
                  </a:lnTo>
                  <a:lnTo>
                    <a:pt x="1458" y="630"/>
                  </a:lnTo>
                  <a:lnTo>
                    <a:pt x="1472" y="634"/>
                  </a:lnTo>
                  <a:lnTo>
                    <a:pt x="1485" y="639"/>
                  </a:lnTo>
                  <a:lnTo>
                    <a:pt x="1498" y="645"/>
                  </a:lnTo>
                  <a:lnTo>
                    <a:pt x="1510" y="653"/>
                  </a:lnTo>
                  <a:lnTo>
                    <a:pt x="1523" y="664"/>
                  </a:lnTo>
                  <a:lnTo>
                    <a:pt x="1536" y="676"/>
                  </a:lnTo>
                  <a:lnTo>
                    <a:pt x="1547" y="689"/>
                  </a:lnTo>
                  <a:lnTo>
                    <a:pt x="1559" y="704"/>
                  </a:lnTo>
                  <a:lnTo>
                    <a:pt x="1557" y="707"/>
                  </a:lnTo>
                  <a:lnTo>
                    <a:pt x="1554" y="709"/>
                  </a:lnTo>
                  <a:lnTo>
                    <a:pt x="1549" y="711"/>
                  </a:lnTo>
                  <a:lnTo>
                    <a:pt x="1543" y="712"/>
                  </a:lnTo>
                  <a:lnTo>
                    <a:pt x="1526" y="712"/>
                  </a:lnTo>
                  <a:lnTo>
                    <a:pt x="1502" y="712"/>
                  </a:lnTo>
                  <a:lnTo>
                    <a:pt x="1475" y="711"/>
                  </a:lnTo>
                  <a:lnTo>
                    <a:pt x="1443" y="712"/>
                  </a:lnTo>
                  <a:lnTo>
                    <a:pt x="1426" y="713"/>
                  </a:lnTo>
                  <a:lnTo>
                    <a:pt x="1409" y="715"/>
                  </a:lnTo>
                  <a:lnTo>
                    <a:pt x="1390" y="717"/>
                  </a:lnTo>
                  <a:lnTo>
                    <a:pt x="1371" y="721"/>
                  </a:lnTo>
                  <a:lnTo>
                    <a:pt x="1352" y="726"/>
                  </a:lnTo>
                  <a:lnTo>
                    <a:pt x="1332" y="732"/>
                  </a:lnTo>
                  <a:lnTo>
                    <a:pt x="1313" y="738"/>
                  </a:lnTo>
                  <a:lnTo>
                    <a:pt x="1293" y="746"/>
                  </a:lnTo>
                  <a:lnTo>
                    <a:pt x="1273" y="756"/>
                  </a:lnTo>
                  <a:lnTo>
                    <a:pt x="1253" y="767"/>
                  </a:lnTo>
                  <a:lnTo>
                    <a:pt x="1233" y="780"/>
                  </a:lnTo>
                  <a:lnTo>
                    <a:pt x="1214" y="796"/>
                  </a:lnTo>
                  <a:lnTo>
                    <a:pt x="1194" y="813"/>
                  </a:lnTo>
                  <a:lnTo>
                    <a:pt x="1175" y="832"/>
                  </a:lnTo>
                  <a:lnTo>
                    <a:pt x="1157" y="854"/>
                  </a:lnTo>
                  <a:lnTo>
                    <a:pt x="1139" y="878"/>
                  </a:lnTo>
                  <a:lnTo>
                    <a:pt x="1122" y="904"/>
                  </a:lnTo>
                  <a:lnTo>
                    <a:pt x="1106" y="934"/>
                  </a:lnTo>
                  <a:lnTo>
                    <a:pt x="1090" y="965"/>
                  </a:lnTo>
                  <a:lnTo>
                    <a:pt x="1075" y="1000"/>
                  </a:lnTo>
                  <a:lnTo>
                    <a:pt x="1068" y="1001"/>
                  </a:lnTo>
                  <a:lnTo>
                    <a:pt x="1062" y="1001"/>
                  </a:lnTo>
                  <a:lnTo>
                    <a:pt x="1057" y="998"/>
                  </a:lnTo>
                  <a:lnTo>
                    <a:pt x="1054" y="995"/>
                  </a:lnTo>
                  <a:lnTo>
                    <a:pt x="1051" y="990"/>
                  </a:lnTo>
                  <a:lnTo>
                    <a:pt x="1050" y="983"/>
                  </a:lnTo>
                  <a:lnTo>
                    <a:pt x="1049" y="975"/>
                  </a:lnTo>
                  <a:lnTo>
                    <a:pt x="1050" y="966"/>
                  </a:lnTo>
                  <a:lnTo>
                    <a:pt x="1052" y="946"/>
                  </a:lnTo>
                  <a:lnTo>
                    <a:pt x="1056" y="923"/>
                  </a:lnTo>
                  <a:lnTo>
                    <a:pt x="1061" y="896"/>
                  </a:lnTo>
                  <a:lnTo>
                    <a:pt x="1066" y="869"/>
                  </a:lnTo>
                  <a:lnTo>
                    <a:pt x="1071" y="840"/>
                  </a:lnTo>
                  <a:lnTo>
                    <a:pt x="1075" y="813"/>
                  </a:lnTo>
                  <a:lnTo>
                    <a:pt x="1075" y="799"/>
                  </a:lnTo>
                  <a:lnTo>
                    <a:pt x="1076" y="785"/>
                  </a:lnTo>
                  <a:lnTo>
                    <a:pt x="1075" y="773"/>
                  </a:lnTo>
                  <a:lnTo>
                    <a:pt x="1074" y="760"/>
                  </a:lnTo>
                  <a:lnTo>
                    <a:pt x="1072" y="749"/>
                  </a:lnTo>
                  <a:lnTo>
                    <a:pt x="1069" y="738"/>
                  </a:lnTo>
                  <a:lnTo>
                    <a:pt x="1064" y="728"/>
                  </a:lnTo>
                  <a:lnTo>
                    <a:pt x="1059" y="718"/>
                  </a:lnTo>
                  <a:lnTo>
                    <a:pt x="1052" y="710"/>
                  </a:lnTo>
                  <a:lnTo>
                    <a:pt x="1043" y="703"/>
                  </a:lnTo>
                  <a:lnTo>
                    <a:pt x="1034" y="698"/>
                  </a:lnTo>
                  <a:lnTo>
                    <a:pt x="1022" y="694"/>
                  </a:lnTo>
                </a:path>
              </a:pathLst>
            </a:custGeom>
            <a:noFill/>
            <a:ln w="3175" cmpd="sng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5" name="Freeform 175"/>
            <p:cNvSpPr>
              <a:spLocks noChangeArrowheads="1"/>
            </p:cNvSpPr>
            <p:nvPr/>
          </p:nvSpPr>
          <p:spPr bwMode="auto">
            <a:xfrm>
              <a:off x="111" y="222"/>
              <a:ext cx="22" cy="30"/>
            </a:xfrm>
            <a:custGeom>
              <a:avLst/>
              <a:gdLst>
                <a:gd name="T0" fmla="*/ 0 w 373"/>
                <a:gd name="T1" fmla="*/ 0 h 498"/>
                <a:gd name="T2" fmla="*/ 0 w 373"/>
                <a:gd name="T3" fmla="*/ 0 h 498"/>
                <a:gd name="T4" fmla="*/ 0 w 373"/>
                <a:gd name="T5" fmla="*/ 0 h 498"/>
                <a:gd name="T6" fmla="*/ 0 w 373"/>
                <a:gd name="T7" fmla="*/ 0 h 498"/>
                <a:gd name="T8" fmla="*/ 0 w 373"/>
                <a:gd name="T9" fmla="*/ 0 h 498"/>
                <a:gd name="T10" fmla="*/ 0 w 373"/>
                <a:gd name="T11" fmla="*/ 0 h 498"/>
                <a:gd name="T12" fmla="*/ 0 w 373"/>
                <a:gd name="T13" fmla="*/ 0 h 498"/>
                <a:gd name="T14" fmla="*/ 0 w 373"/>
                <a:gd name="T15" fmla="*/ 0 h 498"/>
                <a:gd name="T16" fmla="*/ 0 w 373"/>
                <a:gd name="T17" fmla="*/ 0 h 498"/>
                <a:gd name="T18" fmla="*/ 0 w 373"/>
                <a:gd name="T19" fmla="*/ 0 h 498"/>
                <a:gd name="T20" fmla="*/ 0 w 373"/>
                <a:gd name="T21" fmla="*/ 0 h 498"/>
                <a:gd name="T22" fmla="*/ 0 w 373"/>
                <a:gd name="T23" fmla="*/ 0 h 498"/>
                <a:gd name="T24" fmla="*/ 0 w 373"/>
                <a:gd name="T25" fmla="*/ 0 h 498"/>
                <a:gd name="T26" fmla="*/ 0 w 373"/>
                <a:gd name="T27" fmla="*/ 0 h 498"/>
                <a:gd name="T28" fmla="*/ 0 w 373"/>
                <a:gd name="T29" fmla="*/ 0 h 498"/>
                <a:gd name="T30" fmla="*/ 0 w 373"/>
                <a:gd name="T31" fmla="*/ 0 h 498"/>
                <a:gd name="T32" fmla="*/ 0 w 373"/>
                <a:gd name="T33" fmla="*/ 0 h 498"/>
                <a:gd name="T34" fmla="*/ 0 w 373"/>
                <a:gd name="T35" fmla="*/ 0 h 498"/>
                <a:gd name="T36" fmla="*/ 0 w 373"/>
                <a:gd name="T37" fmla="*/ 0 h 498"/>
                <a:gd name="T38" fmla="*/ 0 w 373"/>
                <a:gd name="T39" fmla="*/ 0 h 498"/>
                <a:gd name="T40" fmla="*/ 0 w 373"/>
                <a:gd name="T41" fmla="*/ 0 h 498"/>
                <a:gd name="T42" fmla="*/ 0 w 373"/>
                <a:gd name="T43" fmla="*/ 0 h 498"/>
                <a:gd name="T44" fmla="*/ 0 w 373"/>
                <a:gd name="T45" fmla="*/ 0 h 498"/>
                <a:gd name="T46" fmla="*/ 0 w 373"/>
                <a:gd name="T47" fmla="*/ 0 h 498"/>
                <a:gd name="T48" fmla="*/ 0 w 373"/>
                <a:gd name="T49" fmla="*/ 0 h 498"/>
                <a:gd name="T50" fmla="*/ 0 w 373"/>
                <a:gd name="T51" fmla="*/ 0 h 498"/>
                <a:gd name="T52" fmla="*/ 0 w 373"/>
                <a:gd name="T53" fmla="*/ 0 h 498"/>
                <a:gd name="T54" fmla="*/ 0 w 373"/>
                <a:gd name="T55" fmla="*/ 0 h 498"/>
                <a:gd name="T56" fmla="*/ 0 w 373"/>
                <a:gd name="T57" fmla="*/ 0 h 498"/>
                <a:gd name="T58" fmla="*/ 0 w 373"/>
                <a:gd name="T59" fmla="*/ 0 h 498"/>
                <a:gd name="T60" fmla="*/ 0 w 373"/>
                <a:gd name="T61" fmla="*/ 0 h 498"/>
                <a:gd name="T62" fmla="*/ 0 w 373"/>
                <a:gd name="T63" fmla="*/ 0 h 498"/>
                <a:gd name="T64" fmla="*/ 0 w 373"/>
                <a:gd name="T65" fmla="*/ 0 h 498"/>
                <a:gd name="T66" fmla="*/ 0 w 373"/>
                <a:gd name="T67" fmla="*/ 0 h 498"/>
                <a:gd name="T68" fmla="*/ 0 w 373"/>
                <a:gd name="T69" fmla="*/ 0 h 498"/>
                <a:gd name="T70" fmla="*/ 0 w 373"/>
                <a:gd name="T71" fmla="*/ 0 h 498"/>
                <a:gd name="T72" fmla="*/ 0 w 373"/>
                <a:gd name="T73" fmla="*/ 0 h 498"/>
                <a:gd name="T74" fmla="*/ 0 w 373"/>
                <a:gd name="T75" fmla="*/ 0 h 498"/>
                <a:gd name="T76" fmla="*/ 0 w 373"/>
                <a:gd name="T77" fmla="*/ 0 h 498"/>
                <a:gd name="T78" fmla="*/ 0 w 373"/>
                <a:gd name="T79" fmla="*/ 0 h 498"/>
                <a:gd name="T80" fmla="*/ 0 w 373"/>
                <a:gd name="T81" fmla="*/ 0 h 498"/>
                <a:gd name="T82" fmla="*/ 0 w 373"/>
                <a:gd name="T83" fmla="*/ 0 h 498"/>
                <a:gd name="T84" fmla="*/ 0 w 373"/>
                <a:gd name="T85" fmla="*/ 0 h 498"/>
                <a:gd name="T86" fmla="*/ 0 w 373"/>
                <a:gd name="T87" fmla="*/ 0 h 498"/>
                <a:gd name="T88" fmla="*/ 0 w 373"/>
                <a:gd name="T89" fmla="*/ 0 h 498"/>
                <a:gd name="T90" fmla="*/ 0 w 373"/>
                <a:gd name="T91" fmla="*/ 0 h 498"/>
                <a:gd name="T92" fmla="*/ 0 w 373"/>
                <a:gd name="T93" fmla="*/ 0 h 498"/>
                <a:gd name="T94" fmla="*/ 0 w 373"/>
                <a:gd name="T95" fmla="*/ 0 h 498"/>
                <a:gd name="T96" fmla="*/ 0 w 373"/>
                <a:gd name="T97" fmla="*/ 0 h 498"/>
                <a:gd name="T98" fmla="*/ 0 w 373"/>
                <a:gd name="T99" fmla="*/ 0 h 498"/>
                <a:gd name="T100" fmla="*/ 0 w 373"/>
                <a:gd name="T101" fmla="*/ 0 h 498"/>
                <a:gd name="T102" fmla="*/ 0 w 373"/>
                <a:gd name="T103" fmla="*/ 0 h 498"/>
                <a:gd name="T104" fmla="*/ 0 w 373"/>
                <a:gd name="T105" fmla="*/ 0 h 498"/>
                <a:gd name="T106" fmla="*/ 0 w 373"/>
                <a:gd name="T107" fmla="*/ 0 h 498"/>
                <a:gd name="T108" fmla="*/ 0 w 373"/>
                <a:gd name="T109" fmla="*/ 0 h 498"/>
                <a:gd name="T110" fmla="*/ 0 w 373"/>
                <a:gd name="T111" fmla="*/ 0 h 498"/>
                <a:gd name="T112" fmla="*/ 0 w 373"/>
                <a:gd name="T113" fmla="*/ 0 h 498"/>
                <a:gd name="T114" fmla="*/ 0 w 373"/>
                <a:gd name="T115" fmla="*/ 0 h 498"/>
                <a:gd name="T116" fmla="*/ 0 w 373"/>
                <a:gd name="T117" fmla="*/ 0 h 498"/>
                <a:gd name="T118" fmla="*/ 0 w 373"/>
                <a:gd name="T119" fmla="*/ 0 h 498"/>
                <a:gd name="T120" fmla="*/ 0 w 373"/>
                <a:gd name="T121" fmla="*/ 0 h 498"/>
                <a:gd name="T122" fmla="*/ 0 w 373"/>
                <a:gd name="T123" fmla="*/ 0 h 498"/>
                <a:gd name="T124" fmla="*/ 0 w 373"/>
                <a:gd name="T125" fmla="*/ 0 h 498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373"/>
                <a:gd name="T190" fmla="*/ 0 h 498"/>
                <a:gd name="T191" fmla="*/ 373 w 373"/>
                <a:gd name="T192" fmla="*/ 498 h 498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373" h="498">
                  <a:moveTo>
                    <a:pt x="287" y="454"/>
                  </a:moveTo>
                  <a:lnTo>
                    <a:pt x="277" y="455"/>
                  </a:lnTo>
                  <a:lnTo>
                    <a:pt x="268" y="453"/>
                  </a:lnTo>
                  <a:lnTo>
                    <a:pt x="258" y="451"/>
                  </a:lnTo>
                  <a:lnTo>
                    <a:pt x="250" y="448"/>
                  </a:lnTo>
                  <a:lnTo>
                    <a:pt x="234" y="440"/>
                  </a:lnTo>
                  <a:lnTo>
                    <a:pt x="220" y="430"/>
                  </a:lnTo>
                  <a:lnTo>
                    <a:pt x="213" y="426"/>
                  </a:lnTo>
                  <a:lnTo>
                    <a:pt x="206" y="423"/>
                  </a:lnTo>
                  <a:lnTo>
                    <a:pt x="199" y="420"/>
                  </a:lnTo>
                  <a:lnTo>
                    <a:pt x="192" y="418"/>
                  </a:lnTo>
                  <a:lnTo>
                    <a:pt x="186" y="418"/>
                  </a:lnTo>
                  <a:lnTo>
                    <a:pt x="180" y="419"/>
                  </a:lnTo>
                  <a:lnTo>
                    <a:pt x="174" y="422"/>
                  </a:lnTo>
                  <a:lnTo>
                    <a:pt x="168" y="427"/>
                  </a:lnTo>
                  <a:lnTo>
                    <a:pt x="150" y="444"/>
                  </a:lnTo>
                  <a:lnTo>
                    <a:pt x="133" y="459"/>
                  </a:lnTo>
                  <a:lnTo>
                    <a:pt x="125" y="466"/>
                  </a:lnTo>
                  <a:lnTo>
                    <a:pt x="117" y="473"/>
                  </a:lnTo>
                  <a:lnTo>
                    <a:pt x="108" y="480"/>
                  </a:lnTo>
                  <a:lnTo>
                    <a:pt x="99" y="486"/>
                  </a:lnTo>
                  <a:lnTo>
                    <a:pt x="92" y="490"/>
                  </a:lnTo>
                  <a:lnTo>
                    <a:pt x="86" y="494"/>
                  </a:lnTo>
                  <a:lnTo>
                    <a:pt x="78" y="496"/>
                  </a:lnTo>
                  <a:lnTo>
                    <a:pt x="72" y="497"/>
                  </a:lnTo>
                  <a:lnTo>
                    <a:pt x="65" y="498"/>
                  </a:lnTo>
                  <a:lnTo>
                    <a:pt x="58" y="497"/>
                  </a:lnTo>
                  <a:lnTo>
                    <a:pt x="51" y="496"/>
                  </a:lnTo>
                  <a:lnTo>
                    <a:pt x="45" y="494"/>
                  </a:lnTo>
                  <a:lnTo>
                    <a:pt x="38" y="491"/>
                  </a:lnTo>
                  <a:lnTo>
                    <a:pt x="32" y="488"/>
                  </a:lnTo>
                  <a:lnTo>
                    <a:pt x="27" y="483"/>
                  </a:lnTo>
                  <a:lnTo>
                    <a:pt x="22" y="479"/>
                  </a:lnTo>
                  <a:lnTo>
                    <a:pt x="17" y="473"/>
                  </a:lnTo>
                  <a:lnTo>
                    <a:pt x="12" y="467"/>
                  </a:lnTo>
                  <a:lnTo>
                    <a:pt x="9" y="461"/>
                  </a:lnTo>
                  <a:lnTo>
                    <a:pt x="7" y="454"/>
                  </a:lnTo>
                  <a:lnTo>
                    <a:pt x="3" y="427"/>
                  </a:lnTo>
                  <a:lnTo>
                    <a:pt x="1" y="400"/>
                  </a:lnTo>
                  <a:lnTo>
                    <a:pt x="0" y="373"/>
                  </a:lnTo>
                  <a:lnTo>
                    <a:pt x="0" y="345"/>
                  </a:lnTo>
                  <a:lnTo>
                    <a:pt x="2" y="319"/>
                  </a:lnTo>
                  <a:lnTo>
                    <a:pt x="4" y="291"/>
                  </a:lnTo>
                  <a:lnTo>
                    <a:pt x="7" y="265"/>
                  </a:lnTo>
                  <a:lnTo>
                    <a:pt x="12" y="238"/>
                  </a:lnTo>
                  <a:lnTo>
                    <a:pt x="18" y="212"/>
                  </a:lnTo>
                  <a:lnTo>
                    <a:pt x="25" y="186"/>
                  </a:lnTo>
                  <a:lnTo>
                    <a:pt x="32" y="160"/>
                  </a:lnTo>
                  <a:lnTo>
                    <a:pt x="40" y="135"/>
                  </a:lnTo>
                  <a:lnTo>
                    <a:pt x="49" y="109"/>
                  </a:lnTo>
                  <a:lnTo>
                    <a:pt x="59" y="84"/>
                  </a:lnTo>
                  <a:lnTo>
                    <a:pt x="70" y="60"/>
                  </a:lnTo>
                  <a:lnTo>
                    <a:pt x="83" y="35"/>
                  </a:lnTo>
                  <a:lnTo>
                    <a:pt x="85" y="30"/>
                  </a:lnTo>
                  <a:lnTo>
                    <a:pt x="88" y="25"/>
                  </a:lnTo>
                  <a:lnTo>
                    <a:pt x="93" y="21"/>
                  </a:lnTo>
                  <a:lnTo>
                    <a:pt x="97" y="16"/>
                  </a:lnTo>
                  <a:lnTo>
                    <a:pt x="103" y="13"/>
                  </a:lnTo>
                  <a:lnTo>
                    <a:pt x="108" y="9"/>
                  </a:lnTo>
                  <a:lnTo>
                    <a:pt x="115" y="6"/>
                  </a:lnTo>
                  <a:lnTo>
                    <a:pt x="121" y="4"/>
                  </a:lnTo>
                  <a:lnTo>
                    <a:pt x="127" y="2"/>
                  </a:lnTo>
                  <a:lnTo>
                    <a:pt x="134" y="0"/>
                  </a:lnTo>
                  <a:lnTo>
                    <a:pt x="140" y="0"/>
                  </a:lnTo>
                  <a:lnTo>
                    <a:pt x="148" y="0"/>
                  </a:lnTo>
                  <a:lnTo>
                    <a:pt x="154" y="1"/>
                  </a:lnTo>
                  <a:lnTo>
                    <a:pt x="159" y="2"/>
                  </a:lnTo>
                  <a:lnTo>
                    <a:pt x="164" y="5"/>
                  </a:lnTo>
                  <a:lnTo>
                    <a:pt x="168" y="8"/>
                  </a:lnTo>
                  <a:lnTo>
                    <a:pt x="175" y="18"/>
                  </a:lnTo>
                  <a:lnTo>
                    <a:pt x="179" y="29"/>
                  </a:lnTo>
                  <a:lnTo>
                    <a:pt x="183" y="40"/>
                  </a:lnTo>
                  <a:lnTo>
                    <a:pt x="186" y="51"/>
                  </a:lnTo>
                  <a:lnTo>
                    <a:pt x="188" y="64"/>
                  </a:lnTo>
                  <a:lnTo>
                    <a:pt x="189" y="76"/>
                  </a:lnTo>
                  <a:lnTo>
                    <a:pt x="190" y="88"/>
                  </a:lnTo>
                  <a:lnTo>
                    <a:pt x="190" y="101"/>
                  </a:lnTo>
                  <a:lnTo>
                    <a:pt x="190" y="127"/>
                  </a:lnTo>
                  <a:lnTo>
                    <a:pt x="191" y="152"/>
                  </a:lnTo>
                  <a:lnTo>
                    <a:pt x="192" y="164"/>
                  </a:lnTo>
                  <a:lnTo>
                    <a:pt x="194" y="176"/>
                  </a:lnTo>
                  <a:lnTo>
                    <a:pt x="197" y="190"/>
                  </a:lnTo>
                  <a:lnTo>
                    <a:pt x="200" y="202"/>
                  </a:lnTo>
                  <a:lnTo>
                    <a:pt x="207" y="214"/>
                  </a:lnTo>
                  <a:lnTo>
                    <a:pt x="213" y="225"/>
                  </a:lnTo>
                  <a:lnTo>
                    <a:pt x="221" y="235"/>
                  </a:lnTo>
                  <a:lnTo>
                    <a:pt x="229" y="246"/>
                  </a:lnTo>
                  <a:lnTo>
                    <a:pt x="239" y="255"/>
                  </a:lnTo>
                  <a:lnTo>
                    <a:pt x="249" y="263"/>
                  </a:lnTo>
                  <a:lnTo>
                    <a:pt x="259" y="271"/>
                  </a:lnTo>
                  <a:lnTo>
                    <a:pt x="271" y="278"/>
                  </a:lnTo>
                  <a:lnTo>
                    <a:pt x="293" y="293"/>
                  </a:lnTo>
                  <a:lnTo>
                    <a:pt x="315" y="308"/>
                  </a:lnTo>
                  <a:lnTo>
                    <a:pt x="326" y="318"/>
                  </a:lnTo>
                  <a:lnTo>
                    <a:pt x="337" y="326"/>
                  </a:lnTo>
                  <a:lnTo>
                    <a:pt x="347" y="336"/>
                  </a:lnTo>
                  <a:lnTo>
                    <a:pt x="356" y="346"/>
                  </a:lnTo>
                  <a:lnTo>
                    <a:pt x="361" y="352"/>
                  </a:lnTo>
                  <a:lnTo>
                    <a:pt x="365" y="358"/>
                  </a:lnTo>
                  <a:lnTo>
                    <a:pt x="368" y="364"/>
                  </a:lnTo>
                  <a:lnTo>
                    <a:pt x="370" y="370"/>
                  </a:lnTo>
                  <a:lnTo>
                    <a:pt x="371" y="377"/>
                  </a:lnTo>
                  <a:lnTo>
                    <a:pt x="372" y="383"/>
                  </a:lnTo>
                  <a:lnTo>
                    <a:pt x="373" y="388"/>
                  </a:lnTo>
                  <a:lnTo>
                    <a:pt x="373" y="394"/>
                  </a:lnTo>
                  <a:lnTo>
                    <a:pt x="372" y="404"/>
                  </a:lnTo>
                  <a:lnTo>
                    <a:pt x="369" y="414"/>
                  </a:lnTo>
                  <a:lnTo>
                    <a:pt x="366" y="424"/>
                  </a:lnTo>
                  <a:lnTo>
                    <a:pt x="362" y="432"/>
                  </a:lnTo>
                  <a:lnTo>
                    <a:pt x="359" y="439"/>
                  </a:lnTo>
                  <a:lnTo>
                    <a:pt x="356" y="444"/>
                  </a:lnTo>
                  <a:lnTo>
                    <a:pt x="352" y="449"/>
                  </a:lnTo>
                  <a:lnTo>
                    <a:pt x="348" y="453"/>
                  </a:lnTo>
                  <a:lnTo>
                    <a:pt x="342" y="456"/>
                  </a:lnTo>
                  <a:lnTo>
                    <a:pt x="337" y="459"/>
                  </a:lnTo>
                  <a:lnTo>
                    <a:pt x="331" y="462"/>
                  </a:lnTo>
                  <a:lnTo>
                    <a:pt x="324" y="464"/>
                  </a:lnTo>
                  <a:lnTo>
                    <a:pt x="317" y="465"/>
                  </a:lnTo>
                  <a:lnTo>
                    <a:pt x="310" y="465"/>
                  </a:lnTo>
                  <a:lnTo>
                    <a:pt x="304" y="465"/>
                  </a:lnTo>
                  <a:lnTo>
                    <a:pt x="297" y="464"/>
                  </a:lnTo>
                  <a:lnTo>
                    <a:pt x="290" y="463"/>
                  </a:lnTo>
                  <a:lnTo>
                    <a:pt x="283" y="461"/>
                  </a:lnTo>
                  <a:lnTo>
                    <a:pt x="277" y="458"/>
                  </a:lnTo>
                  <a:lnTo>
                    <a:pt x="271" y="454"/>
                  </a:lnTo>
                  <a:lnTo>
                    <a:pt x="279" y="454"/>
                  </a:lnTo>
                  <a:lnTo>
                    <a:pt x="287" y="454"/>
                  </a:lnTo>
                  <a:close/>
                </a:path>
              </a:pathLst>
            </a:custGeom>
            <a:solidFill>
              <a:srgbClr val="A6A6A6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6" name="Freeform 176"/>
            <p:cNvSpPr>
              <a:spLocks noChangeArrowheads="1"/>
            </p:cNvSpPr>
            <p:nvPr/>
          </p:nvSpPr>
          <p:spPr bwMode="auto">
            <a:xfrm>
              <a:off x="114" y="228"/>
              <a:ext cx="17" cy="21"/>
            </a:xfrm>
            <a:custGeom>
              <a:avLst/>
              <a:gdLst>
                <a:gd name="T0" fmla="*/ 0 w 269"/>
                <a:gd name="T1" fmla="*/ 0 h 339"/>
                <a:gd name="T2" fmla="*/ 0 w 269"/>
                <a:gd name="T3" fmla="*/ 0 h 339"/>
                <a:gd name="T4" fmla="*/ 0 w 269"/>
                <a:gd name="T5" fmla="*/ 0 h 339"/>
                <a:gd name="T6" fmla="*/ 0 w 269"/>
                <a:gd name="T7" fmla="*/ 0 h 339"/>
                <a:gd name="T8" fmla="*/ 0 w 269"/>
                <a:gd name="T9" fmla="*/ 0 h 339"/>
                <a:gd name="T10" fmla="*/ 0 w 269"/>
                <a:gd name="T11" fmla="*/ 0 h 339"/>
                <a:gd name="T12" fmla="*/ 0 w 269"/>
                <a:gd name="T13" fmla="*/ 0 h 339"/>
                <a:gd name="T14" fmla="*/ 0 w 269"/>
                <a:gd name="T15" fmla="*/ 0 h 339"/>
                <a:gd name="T16" fmla="*/ 0 w 269"/>
                <a:gd name="T17" fmla="*/ 0 h 339"/>
                <a:gd name="T18" fmla="*/ 0 w 269"/>
                <a:gd name="T19" fmla="*/ 0 h 339"/>
                <a:gd name="T20" fmla="*/ 0 w 269"/>
                <a:gd name="T21" fmla="*/ 0 h 339"/>
                <a:gd name="T22" fmla="*/ 0 w 269"/>
                <a:gd name="T23" fmla="*/ 0 h 339"/>
                <a:gd name="T24" fmla="*/ 0 w 269"/>
                <a:gd name="T25" fmla="*/ 0 h 339"/>
                <a:gd name="T26" fmla="*/ 0 w 269"/>
                <a:gd name="T27" fmla="*/ 0 h 339"/>
                <a:gd name="T28" fmla="*/ 0 w 269"/>
                <a:gd name="T29" fmla="*/ 0 h 339"/>
                <a:gd name="T30" fmla="*/ 0 w 269"/>
                <a:gd name="T31" fmla="*/ 0 h 339"/>
                <a:gd name="T32" fmla="*/ 0 w 269"/>
                <a:gd name="T33" fmla="*/ 0 h 339"/>
                <a:gd name="T34" fmla="*/ 0 w 269"/>
                <a:gd name="T35" fmla="*/ 0 h 339"/>
                <a:gd name="T36" fmla="*/ 0 w 269"/>
                <a:gd name="T37" fmla="*/ 0 h 339"/>
                <a:gd name="T38" fmla="*/ 0 w 269"/>
                <a:gd name="T39" fmla="*/ 0 h 339"/>
                <a:gd name="T40" fmla="*/ 0 w 269"/>
                <a:gd name="T41" fmla="*/ 0 h 339"/>
                <a:gd name="T42" fmla="*/ 0 w 269"/>
                <a:gd name="T43" fmla="*/ 0 h 339"/>
                <a:gd name="T44" fmla="*/ 0 w 269"/>
                <a:gd name="T45" fmla="*/ 0 h 339"/>
                <a:gd name="T46" fmla="*/ 0 w 269"/>
                <a:gd name="T47" fmla="*/ 0 h 339"/>
                <a:gd name="T48" fmla="*/ 0 w 269"/>
                <a:gd name="T49" fmla="*/ 0 h 339"/>
                <a:gd name="T50" fmla="*/ 0 w 269"/>
                <a:gd name="T51" fmla="*/ 0 h 339"/>
                <a:gd name="T52" fmla="*/ 0 w 269"/>
                <a:gd name="T53" fmla="*/ 0 h 339"/>
                <a:gd name="T54" fmla="*/ 0 w 269"/>
                <a:gd name="T55" fmla="*/ 0 h 339"/>
                <a:gd name="T56" fmla="*/ 0 w 269"/>
                <a:gd name="T57" fmla="*/ 0 h 339"/>
                <a:gd name="T58" fmla="*/ 0 w 269"/>
                <a:gd name="T59" fmla="*/ 0 h 339"/>
                <a:gd name="T60" fmla="*/ 0 w 269"/>
                <a:gd name="T61" fmla="*/ 0 h 339"/>
                <a:gd name="T62" fmla="*/ 0 w 269"/>
                <a:gd name="T63" fmla="*/ 0 h 339"/>
                <a:gd name="T64" fmla="*/ 0 w 269"/>
                <a:gd name="T65" fmla="*/ 0 h 339"/>
                <a:gd name="T66" fmla="*/ 0 w 269"/>
                <a:gd name="T67" fmla="*/ 0 h 339"/>
                <a:gd name="T68" fmla="*/ 0 w 269"/>
                <a:gd name="T69" fmla="*/ 0 h 339"/>
                <a:gd name="T70" fmla="*/ 0 w 269"/>
                <a:gd name="T71" fmla="*/ 0 h 339"/>
                <a:gd name="T72" fmla="*/ 0 w 269"/>
                <a:gd name="T73" fmla="*/ 0 h 339"/>
                <a:gd name="T74" fmla="*/ 0 w 269"/>
                <a:gd name="T75" fmla="*/ 0 h 339"/>
                <a:gd name="T76" fmla="*/ 0 w 269"/>
                <a:gd name="T77" fmla="*/ 0 h 339"/>
                <a:gd name="T78" fmla="*/ 0 w 269"/>
                <a:gd name="T79" fmla="*/ 0 h 339"/>
                <a:gd name="T80" fmla="*/ 0 w 269"/>
                <a:gd name="T81" fmla="*/ 0 h 339"/>
                <a:gd name="T82" fmla="*/ 0 w 269"/>
                <a:gd name="T83" fmla="*/ 0 h 339"/>
                <a:gd name="T84" fmla="*/ 0 w 269"/>
                <a:gd name="T85" fmla="*/ 0 h 339"/>
                <a:gd name="T86" fmla="*/ 0 w 269"/>
                <a:gd name="T87" fmla="*/ 0 h 339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269"/>
                <a:gd name="T133" fmla="*/ 0 h 339"/>
                <a:gd name="T134" fmla="*/ 269 w 269"/>
                <a:gd name="T135" fmla="*/ 339 h 339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269" h="339">
                  <a:moveTo>
                    <a:pt x="54" y="167"/>
                  </a:moveTo>
                  <a:lnTo>
                    <a:pt x="57" y="157"/>
                  </a:lnTo>
                  <a:lnTo>
                    <a:pt x="59" y="146"/>
                  </a:lnTo>
                  <a:lnTo>
                    <a:pt x="60" y="134"/>
                  </a:lnTo>
                  <a:lnTo>
                    <a:pt x="62" y="123"/>
                  </a:lnTo>
                  <a:lnTo>
                    <a:pt x="64" y="100"/>
                  </a:lnTo>
                  <a:lnTo>
                    <a:pt x="66" y="78"/>
                  </a:lnTo>
                  <a:lnTo>
                    <a:pt x="68" y="66"/>
                  </a:lnTo>
                  <a:lnTo>
                    <a:pt x="70" y="55"/>
                  </a:lnTo>
                  <a:lnTo>
                    <a:pt x="73" y="45"/>
                  </a:lnTo>
                  <a:lnTo>
                    <a:pt x="76" y="35"/>
                  </a:lnTo>
                  <a:lnTo>
                    <a:pt x="81" y="25"/>
                  </a:lnTo>
                  <a:lnTo>
                    <a:pt x="88" y="16"/>
                  </a:lnTo>
                  <a:lnTo>
                    <a:pt x="94" y="7"/>
                  </a:lnTo>
                  <a:lnTo>
                    <a:pt x="103" y="0"/>
                  </a:lnTo>
                  <a:lnTo>
                    <a:pt x="100" y="11"/>
                  </a:lnTo>
                  <a:lnTo>
                    <a:pt x="99" y="22"/>
                  </a:lnTo>
                  <a:lnTo>
                    <a:pt x="98" y="32"/>
                  </a:lnTo>
                  <a:lnTo>
                    <a:pt x="97" y="43"/>
                  </a:lnTo>
                  <a:lnTo>
                    <a:pt x="97" y="54"/>
                  </a:lnTo>
                  <a:lnTo>
                    <a:pt x="97" y="64"/>
                  </a:lnTo>
                  <a:lnTo>
                    <a:pt x="98" y="76"/>
                  </a:lnTo>
                  <a:lnTo>
                    <a:pt x="99" y="86"/>
                  </a:lnTo>
                  <a:lnTo>
                    <a:pt x="101" y="97"/>
                  </a:lnTo>
                  <a:lnTo>
                    <a:pt x="103" y="107"/>
                  </a:lnTo>
                  <a:lnTo>
                    <a:pt x="106" y="117"/>
                  </a:lnTo>
                  <a:lnTo>
                    <a:pt x="109" y="127"/>
                  </a:lnTo>
                  <a:lnTo>
                    <a:pt x="113" y="138"/>
                  </a:lnTo>
                  <a:lnTo>
                    <a:pt x="117" y="148"/>
                  </a:lnTo>
                  <a:lnTo>
                    <a:pt x="122" y="157"/>
                  </a:lnTo>
                  <a:lnTo>
                    <a:pt x="127" y="167"/>
                  </a:lnTo>
                  <a:lnTo>
                    <a:pt x="133" y="176"/>
                  </a:lnTo>
                  <a:lnTo>
                    <a:pt x="139" y="185"/>
                  </a:lnTo>
                  <a:lnTo>
                    <a:pt x="145" y="193"/>
                  </a:lnTo>
                  <a:lnTo>
                    <a:pt x="153" y="202"/>
                  </a:lnTo>
                  <a:lnTo>
                    <a:pt x="160" y="210"/>
                  </a:lnTo>
                  <a:lnTo>
                    <a:pt x="168" y="218"/>
                  </a:lnTo>
                  <a:lnTo>
                    <a:pt x="176" y="225"/>
                  </a:lnTo>
                  <a:lnTo>
                    <a:pt x="185" y="231"/>
                  </a:lnTo>
                  <a:lnTo>
                    <a:pt x="194" y="238"/>
                  </a:lnTo>
                  <a:lnTo>
                    <a:pt x="203" y="244"/>
                  </a:lnTo>
                  <a:lnTo>
                    <a:pt x="214" y="249"/>
                  </a:lnTo>
                  <a:lnTo>
                    <a:pt x="224" y="254"/>
                  </a:lnTo>
                  <a:lnTo>
                    <a:pt x="235" y="258"/>
                  </a:lnTo>
                  <a:lnTo>
                    <a:pt x="246" y="263"/>
                  </a:lnTo>
                  <a:lnTo>
                    <a:pt x="257" y="266"/>
                  </a:lnTo>
                  <a:lnTo>
                    <a:pt x="269" y="269"/>
                  </a:lnTo>
                  <a:lnTo>
                    <a:pt x="267" y="275"/>
                  </a:lnTo>
                  <a:lnTo>
                    <a:pt x="266" y="279"/>
                  </a:lnTo>
                  <a:lnTo>
                    <a:pt x="263" y="283"/>
                  </a:lnTo>
                  <a:lnTo>
                    <a:pt x="260" y="287"/>
                  </a:lnTo>
                  <a:lnTo>
                    <a:pt x="257" y="289"/>
                  </a:lnTo>
                  <a:lnTo>
                    <a:pt x="253" y="291"/>
                  </a:lnTo>
                  <a:lnTo>
                    <a:pt x="249" y="292"/>
                  </a:lnTo>
                  <a:lnTo>
                    <a:pt x="245" y="293"/>
                  </a:lnTo>
                  <a:lnTo>
                    <a:pt x="235" y="292"/>
                  </a:lnTo>
                  <a:lnTo>
                    <a:pt x="224" y="290"/>
                  </a:lnTo>
                  <a:lnTo>
                    <a:pt x="211" y="286"/>
                  </a:lnTo>
                  <a:lnTo>
                    <a:pt x="198" y="281"/>
                  </a:lnTo>
                  <a:lnTo>
                    <a:pt x="173" y="269"/>
                  </a:lnTo>
                  <a:lnTo>
                    <a:pt x="147" y="255"/>
                  </a:lnTo>
                  <a:lnTo>
                    <a:pt x="125" y="243"/>
                  </a:lnTo>
                  <a:lnTo>
                    <a:pt x="108" y="236"/>
                  </a:lnTo>
                  <a:lnTo>
                    <a:pt x="103" y="235"/>
                  </a:lnTo>
                  <a:lnTo>
                    <a:pt x="98" y="235"/>
                  </a:lnTo>
                  <a:lnTo>
                    <a:pt x="93" y="235"/>
                  </a:lnTo>
                  <a:lnTo>
                    <a:pt x="89" y="235"/>
                  </a:lnTo>
                  <a:lnTo>
                    <a:pt x="84" y="237"/>
                  </a:lnTo>
                  <a:lnTo>
                    <a:pt x="81" y="238"/>
                  </a:lnTo>
                  <a:lnTo>
                    <a:pt x="77" y="240"/>
                  </a:lnTo>
                  <a:lnTo>
                    <a:pt x="74" y="243"/>
                  </a:lnTo>
                  <a:lnTo>
                    <a:pt x="68" y="249"/>
                  </a:lnTo>
                  <a:lnTo>
                    <a:pt x="63" y="256"/>
                  </a:lnTo>
                  <a:lnTo>
                    <a:pt x="59" y="265"/>
                  </a:lnTo>
                  <a:lnTo>
                    <a:pt x="54" y="274"/>
                  </a:lnTo>
                  <a:lnTo>
                    <a:pt x="45" y="293"/>
                  </a:lnTo>
                  <a:lnTo>
                    <a:pt x="34" y="311"/>
                  </a:lnTo>
                  <a:lnTo>
                    <a:pt x="28" y="320"/>
                  </a:lnTo>
                  <a:lnTo>
                    <a:pt x="19" y="328"/>
                  </a:lnTo>
                  <a:lnTo>
                    <a:pt x="10" y="334"/>
                  </a:lnTo>
                  <a:lnTo>
                    <a:pt x="0" y="339"/>
                  </a:lnTo>
                  <a:lnTo>
                    <a:pt x="5" y="318"/>
                  </a:lnTo>
                  <a:lnTo>
                    <a:pt x="10" y="297"/>
                  </a:lnTo>
                  <a:lnTo>
                    <a:pt x="16" y="277"/>
                  </a:lnTo>
                  <a:lnTo>
                    <a:pt x="23" y="254"/>
                  </a:lnTo>
                  <a:lnTo>
                    <a:pt x="31" y="233"/>
                  </a:lnTo>
                  <a:lnTo>
                    <a:pt x="38" y="211"/>
                  </a:lnTo>
                  <a:lnTo>
                    <a:pt x="46" y="189"/>
                  </a:lnTo>
                  <a:lnTo>
                    <a:pt x="54" y="167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7" name="Freeform 177"/>
            <p:cNvSpPr>
              <a:spLocks noChangeArrowheads="1"/>
            </p:cNvSpPr>
            <p:nvPr/>
          </p:nvSpPr>
          <p:spPr bwMode="auto">
            <a:xfrm>
              <a:off x="114" y="228"/>
              <a:ext cx="17" cy="21"/>
            </a:xfrm>
            <a:custGeom>
              <a:avLst/>
              <a:gdLst>
                <a:gd name="T0" fmla="*/ 0 w 269"/>
                <a:gd name="T1" fmla="*/ 0 h 339"/>
                <a:gd name="T2" fmla="*/ 0 w 269"/>
                <a:gd name="T3" fmla="*/ 0 h 339"/>
                <a:gd name="T4" fmla="*/ 0 w 269"/>
                <a:gd name="T5" fmla="*/ 0 h 339"/>
                <a:gd name="T6" fmla="*/ 0 w 269"/>
                <a:gd name="T7" fmla="*/ 0 h 339"/>
                <a:gd name="T8" fmla="*/ 0 w 269"/>
                <a:gd name="T9" fmla="*/ 0 h 339"/>
                <a:gd name="T10" fmla="*/ 0 w 269"/>
                <a:gd name="T11" fmla="*/ 0 h 339"/>
                <a:gd name="T12" fmla="*/ 0 w 269"/>
                <a:gd name="T13" fmla="*/ 0 h 339"/>
                <a:gd name="T14" fmla="*/ 0 w 269"/>
                <a:gd name="T15" fmla="*/ 0 h 339"/>
                <a:gd name="T16" fmla="*/ 0 w 269"/>
                <a:gd name="T17" fmla="*/ 0 h 339"/>
                <a:gd name="T18" fmla="*/ 0 w 269"/>
                <a:gd name="T19" fmla="*/ 0 h 339"/>
                <a:gd name="T20" fmla="*/ 0 w 269"/>
                <a:gd name="T21" fmla="*/ 0 h 339"/>
                <a:gd name="T22" fmla="*/ 0 w 269"/>
                <a:gd name="T23" fmla="*/ 0 h 339"/>
                <a:gd name="T24" fmla="*/ 0 w 269"/>
                <a:gd name="T25" fmla="*/ 0 h 339"/>
                <a:gd name="T26" fmla="*/ 0 w 269"/>
                <a:gd name="T27" fmla="*/ 0 h 339"/>
                <a:gd name="T28" fmla="*/ 0 w 269"/>
                <a:gd name="T29" fmla="*/ 0 h 339"/>
                <a:gd name="T30" fmla="*/ 0 w 269"/>
                <a:gd name="T31" fmla="*/ 0 h 339"/>
                <a:gd name="T32" fmla="*/ 0 w 269"/>
                <a:gd name="T33" fmla="*/ 0 h 339"/>
                <a:gd name="T34" fmla="*/ 0 w 269"/>
                <a:gd name="T35" fmla="*/ 0 h 339"/>
                <a:gd name="T36" fmla="*/ 0 w 269"/>
                <a:gd name="T37" fmla="*/ 0 h 339"/>
                <a:gd name="T38" fmla="*/ 0 w 269"/>
                <a:gd name="T39" fmla="*/ 0 h 339"/>
                <a:gd name="T40" fmla="*/ 0 w 269"/>
                <a:gd name="T41" fmla="*/ 0 h 339"/>
                <a:gd name="T42" fmla="*/ 0 w 269"/>
                <a:gd name="T43" fmla="*/ 0 h 339"/>
                <a:gd name="T44" fmla="*/ 0 w 269"/>
                <a:gd name="T45" fmla="*/ 0 h 339"/>
                <a:gd name="T46" fmla="*/ 0 w 269"/>
                <a:gd name="T47" fmla="*/ 0 h 339"/>
                <a:gd name="T48" fmla="*/ 0 w 269"/>
                <a:gd name="T49" fmla="*/ 0 h 339"/>
                <a:gd name="T50" fmla="*/ 0 w 269"/>
                <a:gd name="T51" fmla="*/ 0 h 339"/>
                <a:gd name="T52" fmla="*/ 0 w 269"/>
                <a:gd name="T53" fmla="*/ 0 h 339"/>
                <a:gd name="T54" fmla="*/ 0 w 269"/>
                <a:gd name="T55" fmla="*/ 0 h 339"/>
                <a:gd name="T56" fmla="*/ 0 w 269"/>
                <a:gd name="T57" fmla="*/ 0 h 339"/>
                <a:gd name="T58" fmla="*/ 0 w 269"/>
                <a:gd name="T59" fmla="*/ 0 h 339"/>
                <a:gd name="T60" fmla="*/ 0 w 269"/>
                <a:gd name="T61" fmla="*/ 0 h 339"/>
                <a:gd name="T62" fmla="*/ 0 w 269"/>
                <a:gd name="T63" fmla="*/ 0 h 339"/>
                <a:gd name="T64" fmla="*/ 0 w 269"/>
                <a:gd name="T65" fmla="*/ 0 h 339"/>
                <a:gd name="T66" fmla="*/ 0 w 269"/>
                <a:gd name="T67" fmla="*/ 0 h 339"/>
                <a:gd name="T68" fmla="*/ 0 w 269"/>
                <a:gd name="T69" fmla="*/ 0 h 339"/>
                <a:gd name="T70" fmla="*/ 0 w 269"/>
                <a:gd name="T71" fmla="*/ 0 h 339"/>
                <a:gd name="T72" fmla="*/ 0 w 269"/>
                <a:gd name="T73" fmla="*/ 0 h 339"/>
                <a:gd name="T74" fmla="*/ 0 w 269"/>
                <a:gd name="T75" fmla="*/ 0 h 339"/>
                <a:gd name="T76" fmla="*/ 0 w 269"/>
                <a:gd name="T77" fmla="*/ 0 h 339"/>
                <a:gd name="T78" fmla="*/ 0 w 269"/>
                <a:gd name="T79" fmla="*/ 0 h 339"/>
                <a:gd name="T80" fmla="*/ 0 w 269"/>
                <a:gd name="T81" fmla="*/ 0 h 339"/>
                <a:gd name="T82" fmla="*/ 0 w 269"/>
                <a:gd name="T83" fmla="*/ 0 h 339"/>
                <a:gd name="T84" fmla="*/ 0 w 269"/>
                <a:gd name="T85" fmla="*/ 0 h 339"/>
                <a:gd name="T86" fmla="*/ 0 w 269"/>
                <a:gd name="T87" fmla="*/ 0 h 339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269"/>
                <a:gd name="T133" fmla="*/ 0 h 339"/>
                <a:gd name="T134" fmla="*/ 269 w 269"/>
                <a:gd name="T135" fmla="*/ 339 h 339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269" h="339">
                  <a:moveTo>
                    <a:pt x="54" y="167"/>
                  </a:moveTo>
                  <a:lnTo>
                    <a:pt x="57" y="157"/>
                  </a:lnTo>
                  <a:lnTo>
                    <a:pt x="59" y="146"/>
                  </a:lnTo>
                  <a:lnTo>
                    <a:pt x="60" y="134"/>
                  </a:lnTo>
                  <a:lnTo>
                    <a:pt x="62" y="123"/>
                  </a:lnTo>
                  <a:lnTo>
                    <a:pt x="64" y="100"/>
                  </a:lnTo>
                  <a:lnTo>
                    <a:pt x="66" y="78"/>
                  </a:lnTo>
                  <a:lnTo>
                    <a:pt x="68" y="66"/>
                  </a:lnTo>
                  <a:lnTo>
                    <a:pt x="70" y="55"/>
                  </a:lnTo>
                  <a:lnTo>
                    <a:pt x="73" y="45"/>
                  </a:lnTo>
                  <a:lnTo>
                    <a:pt x="76" y="35"/>
                  </a:lnTo>
                  <a:lnTo>
                    <a:pt x="81" y="25"/>
                  </a:lnTo>
                  <a:lnTo>
                    <a:pt x="88" y="16"/>
                  </a:lnTo>
                  <a:lnTo>
                    <a:pt x="94" y="7"/>
                  </a:lnTo>
                  <a:lnTo>
                    <a:pt x="103" y="0"/>
                  </a:lnTo>
                  <a:lnTo>
                    <a:pt x="100" y="11"/>
                  </a:lnTo>
                  <a:lnTo>
                    <a:pt x="99" y="22"/>
                  </a:lnTo>
                  <a:lnTo>
                    <a:pt x="98" y="32"/>
                  </a:lnTo>
                  <a:lnTo>
                    <a:pt x="97" y="43"/>
                  </a:lnTo>
                  <a:lnTo>
                    <a:pt x="97" y="54"/>
                  </a:lnTo>
                  <a:lnTo>
                    <a:pt x="97" y="64"/>
                  </a:lnTo>
                  <a:lnTo>
                    <a:pt x="98" y="76"/>
                  </a:lnTo>
                  <a:lnTo>
                    <a:pt x="99" y="86"/>
                  </a:lnTo>
                  <a:lnTo>
                    <a:pt x="101" y="97"/>
                  </a:lnTo>
                  <a:lnTo>
                    <a:pt x="103" y="107"/>
                  </a:lnTo>
                  <a:lnTo>
                    <a:pt x="106" y="117"/>
                  </a:lnTo>
                  <a:lnTo>
                    <a:pt x="109" y="127"/>
                  </a:lnTo>
                  <a:lnTo>
                    <a:pt x="113" y="138"/>
                  </a:lnTo>
                  <a:lnTo>
                    <a:pt x="117" y="148"/>
                  </a:lnTo>
                  <a:lnTo>
                    <a:pt x="122" y="157"/>
                  </a:lnTo>
                  <a:lnTo>
                    <a:pt x="127" y="167"/>
                  </a:lnTo>
                  <a:lnTo>
                    <a:pt x="133" y="176"/>
                  </a:lnTo>
                  <a:lnTo>
                    <a:pt x="139" y="185"/>
                  </a:lnTo>
                  <a:lnTo>
                    <a:pt x="145" y="193"/>
                  </a:lnTo>
                  <a:lnTo>
                    <a:pt x="153" y="202"/>
                  </a:lnTo>
                  <a:lnTo>
                    <a:pt x="160" y="210"/>
                  </a:lnTo>
                  <a:lnTo>
                    <a:pt x="168" y="218"/>
                  </a:lnTo>
                  <a:lnTo>
                    <a:pt x="176" y="225"/>
                  </a:lnTo>
                  <a:lnTo>
                    <a:pt x="185" y="231"/>
                  </a:lnTo>
                  <a:lnTo>
                    <a:pt x="194" y="238"/>
                  </a:lnTo>
                  <a:lnTo>
                    <a:pt x="203" y="244"/>
                  </a:lnTo>
                  <a:lnTo>
                    <a:pt x="214" y="249"/>
                  </a:lnTo>
                  <a:lnTo>
                    <a:pt x="224" y="254"/>
                  </a:lnTo>
                  <a:lnTo>
                    <a:pt x="235" y="258"/>
                  </a:lnTo>
                  <a:lnTo>
                    <a:pt x="246" y="263"/>
                  </a:lnTo>
                  <a:lnTo>
                    <a:pt x="257" y="266"/>
                  </a:lnTo>
                  <a:lnTo>
                    <a:pt x="269" y="269"/>
                  </a:lnTo>
                  <a:lnTo>
                    <a:pt x="267" y="275"/>
                  </a:lnTo>
                  <a:lnTo>
                    <a:pt x="266" y="279"/>
                  </a:lnTo>
                  <a:lnTo>
                    <a:pt x="263" y="283"/>
                  </a:lnTo>
                  <a:lnTo>
                    <a:pt x="260" y="287"/>
                  </a:lnTo>
                  <a:lnTo>
                    <a:pt x="257" y="289"/>
                  </a:lnTo>
                  <a:lnTo>
                    <a:pt x="253" y="291"/>
                  </a:lnTo>
                  <a:lnTo>
                    <a:pt x="249" y="292"/>
                  </a:lnTo>
                  <a:lnTo>
                    <a:pt x="245" y="293"/>
                  </a:lnTo>
                  <a:lnTo>
                    <a:pt x="235" y="292"/>
                  </a:lnTo>
                  <a:lnTo>
                    <a:pt x="224" y="290"/>
                  </a:lnTo>
                  <a:lnTo>
                    <a:pt x="211" y="286"/>
                  </a:lnTo>
                  <a:lnTo>
                    <a:pt x="198" y="281"/>
                  </a:lnTo>
                  <a:lnTo>
                    <a:pt x="173" y="269"/>
                  </a:lnTo>
                  <a:lnTo>
                    <a:pt x="147" y="255"/>
                  </a:lnTo>
                  <a:lnTo>
                    <a:pt x="125" y="243"/>
                  </a:lnTo>
                  <a:lnTo>
                    <a:pt x="108" y="236"/>
                  </a:lnTo>
                  <a:lnTo>
                    <a:pt x="103" y="235"/>
                  </a:lnTo>
                  <a:lnTo>
                    <a:pt x="98" y="235"/>
                  </a:lnTo>
                  <a:lnTo>
                    <a:pt x="93" y="235"/>
                  </a:lnTo>
                  <a:lnTo>
                    <a:pt x="89" y="235"/>
                  </a:lnTo>
                  <a:lnTo>
                    <a:pt x="84" y="237"/>
                  </a:lnTo>
                  <a:lnTo>
                    <a:pt x="81" y="238"/>
                  </a:lnTo>
                  <a:lnTo>
                    <a:pt x="77" y="240"/>
                  </a:lnTo>
                  <a:lnTo>
                    <a:pt x="74" y="243"/>
                  </a:lnTo>
                  <a:lnTo>
                    <a:pt x="68" y="249"/>
                  </a:lnTo>
                  <a:lnTo>
                    <a:pt x="63" y="256"/>
                  </a:lnTo>
                  <a:lnTo>
                    <a:pt x="59" y="265"/>
                  </a:lnTo>
                  <a:lnTo>
                    <a:pt x="54" y="274"/>
                  </a:lnTo>
                  <a:lnTo>
                    <a:pt x="45" y="293"/>
                  </a:lnTo>
                  <a:lnTo>
                    <a:pt x="34" y="311"/>
                  </a:lnTo>
                  <a:lnTo>
                    <a:pt x="28" y="320"/>
                  </a:lnTo>
                  <a:lnTo>
                    <a:pt x="19" y="328"/>
                  </a:lnTo>
                  <a:lnTo>
                    <a:pt x="10" y="334"/>
                  </a:lnTo>
                  <a:lnTo>
                    <a:pt x="0" y="339"/>
                  </a:lnTo>
                  <a:lnTo>
                    <a:pt x="5" y="318"/>
                  </a:lnTo>
                  <a:lnTo>
                    <a:pt x="10" y="297"/>
                  </a:lnTo>
                  <a:lnTo>
                    <a:pt x="16" y="277"/>
                  </a:lnTo>
                  <a:lnTo>
                    <a:pt x="23" y="254"/>
                  </a:lnTo>
                  <a:lnTo>
                    <a:pt x="31" y="233"/>
                  </a:lnTo>
                  <a:lnTo>
                    <a:pt x="38" y="211"/>
                  </a:lnTo>
                  <a:lnTo>
                    <a:pt x="46" y="189"/>
                  </a:lnTo>
                  <a:lnTo>
                    <a:pt x="54" y="167"/>
                  </a:lnTo>
                </a:path>
              </a:pathLst>
            </a:custGeom>
            <a:noFill/>
            <a:ln w="3175" cmpd="sng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8" name="Freeform 178"/>
            <p:cNvSpPr>
              <a:spLocks noChangeArrowheads="1"/>
            </p:cNvSpPr>
            <p:nvPr/>
          </p:nvSpPr>
          <p:spPr bwMode="auto">
            <a:xfrm>
              <a:off x="83" y="153"/>
              <a:ext cx="125" cy="185"/>
            </a:xfrm>
            <a:custGeom>
              <a:avLst/>
              <a:gdLst>
                <a:gd name="T0" fmla="*/ 0 w 2012"/>
                <a:gd name="T1" fmla="*/ 0 h 2969"/>
                <a:gd name="T2" fmla="*/ 0 w 2012"/>
                <a:gd name="T3" fmla="*/ 0 h 2969"/>
                <a:gd name="T4" fmla="*/ 0 w 2012"/>
                <a:gd name="T5" fmla="*/ 0 h 2969"/>
                <a:gd name="T6" fmla="*/ 0 w 2012"/>
                <a:gd name="T7" fmla="*/ 0 h 2969"/>
                <a:gd name="T8" fmla="*/ 0 w 2012"/>
                <a:gd name="T9" fmla="*/ 0 h 2969"/>
                <a:gd name="T10" fmla="*/ 0 w 2012"/>
                <a:gd name="T11" fmla="*/ 0 h 2969"/>
                <a:gd name="T12" fmla="*/ 0 w 2012"/>
                <a:gd name="T13" fmla="*/ 0 h 2969"/>
                <a:gd name="T14" fmla="*/ 0 w 2012"/>
                <a:gd name="T15" fmla="*/ 0 h 2969"/>
                <a:gd name="T16" fmla="*/ 0 w 2012"/>
                <a:gd name="T17" fmla="*/ 0 h 2969"/>
                <a:gd name="T18" fmla="*/ 0 w 2012"/>
                <a:gd name="T19" fmla="*/ 0 h 2969"/>
                <a:gd name="T20" fmla="*/ 0 w 2012"/>
                <a:gd name="T21" fmla="*/ 0 h 2969"/>
                <a:gd name="T22" fmla="*/ 0 w 2012"/>
                <a:gd name="T23" fmla="*/ 0 h 2969"/>
                <a:gd name="T24" fmla="*/ 0 w 2012"/>
                <a:gd name="T25" fmla="*/ 0 h 2969"/>
                <a:gd name="T26" fmla="*/ 0 w 2012"/>
                <a:gd name="T27" fmla="*/ 0 h 2969"/>
                <a:gd name="T28" fmla="*/ 0 w 2012"/>
                <a:gd name="T29" fmla="*/ 0 h 2969"/>
                <a:gd name="T30" fmla="*/ 0 w 2012"/>
                <a:gd name="T31" fmla="*/ 0 h 2969"/>
                <a:gd name="T32" fmla="*/ 0 w 2012"/>
                <a:gd name="T33" fmla="*/ 0 h 2969"/>
                <a:gd name="T34" fmla="*/ 0 w 2012"/>
                <a:gd name="T35" fmla="*/ 0 h 2969"/>
                <a:gd name="T36" fmla="*/ 0 w 2012"/>
                <a:gd name="T37" fmla="*/ 0 h 2969"/>
                <a:gd name="T38" fmla="*/ 0 w 2012"/>
                <a:gd name="T39" fmla="*/ 0 h 2969"/>
                <a:gd name="T40" fmla="*/ 0 w 2012"/>
                <a:gd name="T41" fmla="*/ 0 h 2969"/>
                <a:gd name="T42" fmla="*/ 0 w 2012"/>
                <a:gd name="T43" fmla="*/ 0 h 2969"/>
                <a:gd name="T44" fmla="*/ 0 w 2012"/>
                <a:gd name="T45" fmla="*/ 0 h 2969"/>
                <a:gd name="T46" fmla="*/ 0 w 2012"/>
                <a:gd name="T47" fmla="*/ 0 h 2969"/>
                <a:gd name="T48" fmla="*/ 0 w 2012"/>
                <a:gd name="T49" fmla="*/ 0 h 2969"/>
                <a:gd name="T50" fmla="*/ 0 w 2012"/>
                <a:gd name="T51" fmla="*/ 0 h 2969"/>
                <a:gd name="T52" fmla="*/ 0 w 2012"/>
                <a:gd name="T53" fmla="*/ 0 h 2969"/>
                <a:gd name="T54" fmla="*/ 0 w 2012"/>
                <a:gd name="T55" fmla="*/ 0 h 2969"/>
                <a:gd name="T56" fmla="*/ 0 w 2012"/>
                <a:gd name="T57" fmla="*/ 0 h 2969"/>
                <a:gd name="T58" fmla="*/ 0 w 2012"/>
                <a:gd name="T59" fmla="*/ 0 h 2969"/>
                <a:gd name="T60" fmla="*/ 0 w 2012"/>
                <a:gd name="T61" fmla="*/ 0 h 2969"/>
                <a:gd name="T62" fmla="*/ 0 w 2012"/>
                <a:gd name="T63" fmla="*/ 0 h 2969"/>
                <a:gd name="T64" fmla="*/ 0 w 2012"/>
                <a:gd name="T65" fmla="*/ 0 h 2969"/>
                <a:gd name="T66" fmla="*/ 0 w 2012"/>
                <a:gd name="T67" fmla="*/ 0 h 2969"/>
                <a:gd name="T68" fmla="*/ 0 w 2012"/>
                <a:gd name="T69" fmla="*/ 0 h 2969"/>
                <a:gd name="T70" fmla="*/ 0 w 2012"/>
                <a:gd name="T71" fmla="*/ 0 h 2969"/>
                <a:gd name="T72" fmla="*/ 0 w 2012"/>
                <a:gd name="T73" fmla="*/ 0 h 2969"/>
                <a:gd name="T74" fmla="*/ 0 w 2012"/>
                <a:gd name="T75" fmla="*/ 0 h 2969"/>
                <a:gd name="T76" fmla="*/ 0 w 2012"/>
                <a:gd name="T77" fmla="*/ 0 h 2969"/>
                <a:gd name="T78" fmla="*/ 0 w 2012"/>
                <a:gd name="T79" fmla="*/ 0 h 2969"/>
                <a:gd name="T80" fmla="*/ 0 w 2012"/>
                <a:gd name="T81" fmla="*/ 0 h 2969"/>
                <a:gd name="T82" fmla="*/ 0 w 2012"/>
                <a:gd name="T83" fmla="*/ 0 h 2969"/>
                <a:gd name="T84" fmla="*/ 0 w 2012"/>
                <a:gd name="T85" fmla="*/ 0 h 2969"/>
                <a:gd name="T86" fmla="*/ 0 w 2012"/>
                <a:gd name="T87" fmla="*/ 0 h 2969"/>
                <a:gd name="T88" fmla="*/ 0 w 2012"/>
                <a:gd name="T89" fmla="*/ 0 h 2969"/>
                <a:gd name="T90" fmla="*/ 0 w 2012"/>
                <a:gd name="T91" fmla="*/ 0 h 2969"/>
                <a:gd name="T92" fmla="*/ 0 w 2012"/>
                <a:gd name="T93" fmla="*/ 0 h 2969"/>
                <a:gd name="T94" fmla="*/ 0 w 2012"/>
                <a:gd name="T95" fmla="*/ 0 h 2969"/>
                <a:gd name="T96" fmla="*/ 0 w 2012"/>
                <a:gd name="T97" fmla="*/ 0 h 2969"/>
                <a:gd name="T98" fmla="*/ 0 w 2012"/>
                <a:gd name="T99" fmla="*/ 0 h 2969"/>
                <a:gd name="T100" fmla="*/ 0 w 2012"/>
                <a:gd name="T101" fmla="*/ 0 h 2969"/>
                <a:gd name="T102" fmla="*/ 0 w 2012"/>
                <a:gd name="T103" fmla="*/ 0 h 2969"/>
                <a:gd name="T104" fmla="*/ 0 w 2012"/>
                <a:gd name="T105" fmla="*/ 0 h 2969"/>
                <a:gd name="T106" fmla="*/ 0 w 2012"/>
                <a:gd name="T107" fmla="*/ 0 h 2969"/>
                <a:gd name="T108" fmla="*/ 0 w 2012"/>
                <a:gd name="T109" fmla="*/ 0 h 2969"/>
                <a:gd name="T110" fmla="*/ 0 w 2012"/>
                <a:gd name="T111" fmla="*/ 0 h 2969"/>
                <a:gd name="T112" fmla="*/ 0 w 2012"/>
                <a:gd name="T113" fmla="*/ 0 h 2969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2012"/>
                <a:gd name="T172" fmla="*/ 0 h 2969"/>
                <a:gd name="T173" fmla="*/ 2012 w 2012"/>
                <a:gd name="T174" fmla="*/ 2969 h 2969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2012" h="2969">
                  <a:moveTo>
                    <a:pt x="29" y="2803"/>
                  </a:moveTo>
                  <a:lnTo>
                    <a:pt x="41" y="2806"/>
                  </a:lnTo>
                  <a:lnTo>
                    <a:pt x="53" y="2809"/>
                  </a:lnTo>
                  <a:lnTo>
                    <a:pt x="64" y="2813"/>
                  </a:lnTo>
                  <a:lnTo>
                    <a:pt x="75" y="2817"/>
                  </a:lnTo>
                  <a:lnTo>
                    <a:pt x="87" y="2823"/>
                  </a:lnTo>
                  <a:lnTo>
                    <a:pt x="97" y="2829"/>
                  </a:lnTo>
                  <a:lnTo>
                    <a:pt x="107" y="2836"/>
                  </a:lnTo>
                  <a:lnTo>
                    <a:pt x="116" y="2844"/>
                  </a:lnTo>
                  <a:lnTo>
                    <a:pt x="125" y="2853"/>
                  </a:lnTo>
                  <a:lnTo>
                    <a:pt x="133" y="2863"/>
                  </a:lnTo>
                  <a:lnTo>
                    <a:pt x="141" y="2873"/>
                  </a:lnTo>
                  <a:lnTo>
                    <a:pt x="147" y="2884"/>
                  </a:lnTo>
                  <a:lnTo>
                    <a:pt x="153" y="2896"/>
                  </a:lnTo>
                  <a:lnTo>
                    <a:pt x="158" y="2909"/>
                  </a:lnTo>
                  <a:lnTo>
                    <a:pt x="161" y="2923"/>
                  </a:lnTo>
                  <a:lnTo>
                    <a:pt x="164" y="2938"/>
                  </a:lnTo>
                  <a:lnTo>
                    <a:pt x="164" y="2941"/>
                  </a:lnTo>
                  <a:lnTo>
                    <a:pt x="165" y="2945"/>
                  </a:lnTo>
                  <a:lnTo>
                    <a:pt x="166" y="2948"/>
                  </a:lnTo>
                  <a:lnTo>
                    <a:pt x="168" y="2952"/>
                  </a:lnTo>
                  <a:lnTo>
                    <a:pt x="173" y="2957"/>
                  </a:lnTo>
                  <a:lnTo>
                    <a:pt x="179" y="2961"/>
                  </a:lnTo>
                  <a:lnTo>
                    <a:pt x="186" y="2965"/>
                  </a:lnTo>
                  <a:lnTo>
                    <a:pt x="193" y="2967"/>
                  </a:lnTo>
                  <a:lnTo>
                    <a:pt x="200" y="2969"/>
                  </a:lnTo>
                  <a:lnTo>
                    <a:pt x="207" y="2969"/>
                  </a:lnTo>
                  <a:lnTo>
                    <a:pt x="232" y="2969"/>
                  </a:lnTo>
                  <a:lnTo>
                    <a:pt x="257" y="2966"/>
                  </a:lnTo>
                  <a:lnTo>
                    <a:pt x="282" y="2962"/>
                  </a:lnTo>
                  <a:lnTo>
                    <a:pt x="306" y="2957"/>
                  </a:lnTo>
                  <a:lnTo>
                    <a:pt x="330" y="2950"/>
                  </a:lnTo>
                  <a:lnTo>
                    <a:pt x="352" y="2942"/>
                  </a:lnTo>
                  <a:lnTo>
                    <a:pt x="375" y="2934"/>
                  </a:lnTo>
                  <a:lnTo>
                    <a:pt x="398" y="2924"/>
                  </a:lnTo>
                  <a:lnTo>
                    <a:pt x="419" y="2912"/>
                  </a:lnTo>
                  <a:lnTo>
                    <a:pt x="441" y="2901"/>
                  </a:lnTo>
                  <a:lnTo>
                    <a:pt x="463" y="2889"/>
                  </a:lnTo>
                  <a:lnTo>
                    <a:pt x="485" y="2877"/>
                  </a:lnTo>
                  <a:lnTo>
                    <a:pt x="528" y="2851"/>
                  </a:lnTo>
                  <a:lnTo>
                    <a:pt x="572" y="2825"/>
                  </a:lnTo>
                  <a:lnTo>
                    <a:pt x="638" y="2784"/>
                  </a:lnTo>
                  <a:lnTo>
                    <a:pt x="704" y="2744"/>
                  </a:lnTo>
                  <a:lnTo>
                    <a:pt x="769" y="2704"/>
                  </a:lnTo>
                  <a:lnTo>
                    <a:pt x="833" y="2665"/>
                  </a:lnTo>
                  <a:lnTo>
                    <a:pt x="898" y="2625"/>
                  </a:lnTo>
                  <a:lnTo>
                    <a:pt x="962" y="2585"/>
                  </a:lnTo>
                  <a:lnTo>
                    <a:pt x="1028" y="2546"/>
                  </a:lnTo>
                  <a:lnTo>
                    <a:pt x="1094" y="2508"/>
                  </a:lnTo>
                  <a:lnTo>
                    <a:pt x="1103" y="2521"/>
                  </a:lnTo>
                  <a:lnTo>
                    <a:pt x="1112" y="2535"/>
                  </a:lnTo>
                  <a:lnTo>
                    <a:pt x="1122" y="2548"/>
                  </a:lnTo>
                  <a:lnTo>
                    <a:pt x="1132" y="2560"/>
                  </a:lnTo>
                  <a:lnTo>
                    <a:pt x="1143" y="2572"/>
                  </a:lnTo>
                  <a:lnTo>
                    <a:pt x="1154" y="2582"/>
                  </a:lnTo>
                  <a:lnTo>
                    <a:pt x="1165" y="2592"/>
                  </a:lnTo>
                  <a:lnTo>
                    <a:pt x="1176" y="2602"/>
                  </a:lnTo>
                  <a:lnTo>
                    <a:pt x="1189" y="2610"/>
                  </a:lnTo>
                  <a:lnTo>
                    <a:pt x="1201" y="2617"/>
                  </a:lnTo>
                  <a:lnTo>
                    <a:pt x="1216" y="2623"/>
                  </a:lnTo>
                  <a:lnTo>
                    <a:pt x="1229" y="2627"/>
                  </a:lnTo>
                  <a:lnTo>
                    <a:pt x="1244" y="2630"/>
                  </a:lnTo>
                  <a:lnTo>
                    <a:pt x="1259" y="2632"/>
                  </a:lnTo>
                  <a:lnTo>
                    <a:pt x="1276" y="2632"/>
                  </a:lnTo>
                  <a:lnTo>
                    <a:pt x="1292" y="2631"/>
                  </a:lnTo>
                  <a:lnTo>
                    <a:pt x="1296" y="2630"/>
                  </a:lnTo>
                  <a:lnTo>
                    <a:pt x="1299" y="2628"/>
                  </a:lnTo>
                  <a:lnTo>
                    <a:pt x="1302" y="2625"/>
                  </a:lnTo>
                  <a:lnTo>
                    <a:pt x="1305" y="2622"/>
                  </a:lnTo>
                  <a:lnTo>
                    <a:pt x="1309" y="2615"/>
                  </a:lnTo>
                  <a:lnTo>
                    <a:pt x="1312" y="2606"/>
                  </a:lnTo>
                  <a:lnTo>
                    <a:pt x="1317" y="2587"/>
                  </a:lnTo>
                  <a:lnTo>
                    <a:pt x="1324" y="2572"/>
                  </a:lnTo>
                  <a:lnTo>
                    <a:pt x="1328" y="2560"/>
                  </a:lnTo>
                  <a:lnTo>
                    <a:pt x="1331" y="2548"/>
                  </a:lnTo>
                  <a:lnTo>
                    <a:pt x="1334" y="2536"/>
                  </a:lnTo>
                  <a:lnTo>
                    <a:pt x="1335" y="2523"/>
                  </a:lnTo>
                  <a:lnTo>
                    <a:pt x="1336" y="2511"/>
                  </a:lnTo>
                  <a:lnTo>
                    <a:pt x="1336" y="2498"/>
                  </a:lnTo>
                  <a:lnTo>
                    <a:pt x="1335" y="2486"/>
                  </a:lnTo>
                  <a:lnTo>
                    <a:pt x="1334" y="2474"/>
                  </a:lnTo>
                  <a:lnTo>
                    <a:pt x="1331" y="2462"/>
                  </a:lnTo>
                  <a:lnTo>
                    <a:pt x="1328" y="2450"/>
                  </a:lnTo>
                  <a:lnTo>
                    <a:pt x="1324" y="2438"/>
                  </a:lnTo>
                  <a:lnTo>
                    <a:pt x="1320" y="2427"/>
                  </a:lnTo>
                  <a:lnTo>
                    <a:pt x="1315" y="2416"/>
                  </a:lnTo>
                  <a:lnTo>
                    <a:pt x="1310" y="2404"/>
                  </a:lnTo>
                  <a:lnTo>
                    <a:pt x="1304" y="2394"/>
                  </a:lnTo>
                  <a:lnTo>
                    <a:pt x="1298" y="2384"/>
                  </a:lnTo>
                  <a:lnTo>
                    <a:pt x="1286" y="2364"/>
                  </a:lnTo>
                  <a:lnTo>
                    <a:pt x="1277" y="2345"/>
                  </a:lnTo>
                  <a:lnTo>
                    <a:pt x="1269" y="2325"/>
                  </a:lnTo>
                  <a:lnTo>
                    <a:pt x="1262" y="2307"/>
                  </a:lnTo>
                  <a:lnTo>
                    <a:pt x="1260" y="2298"/>
                  </a:lnTo>
                  <a:lnTo>
                    <a:pt x="1258" y="2289"/>
                  </a:lnTo>
                  <a:lnTo>
                    <a:pt x="1257" y="2280"/>
                  </a:lnTo>
                  <a:lnTo>
                    <a:pt x="1256" y="2270"/>
                  </a:lnTo>
                  <a:lnTo>
                    <a:pt x="1256" y="2261"/>
                  </a:lnTo>
                  <a:lnTo>
                    <a:pt x="1257" y="2252"/>
                  </a:lnTo>
                  <a:lnTo>
                    <a:pt x="1258" y="2243"/>
                  </a:lnTo>
                  <a:lnTo>
                    <a:pt x="1259" y="2234"/>
                  </a:lnTo>
                  <a:lnTo>
                    <a:pt x="1264" y="2213"/>
                  </a:lnTo>
                  <a:lnTo>
                    <a:pt x="1269" y="2193"/>
                  </a:lnTo>
                  <a:lnTo>
                    <a:pt x="1272" y="2172"/>
                  </a:lnTo>
                  <a:lnTo>
                    <a:pt x="1274" y="2151"/>
                  </a:lnTo>
                  <a:lnTo>
                    <a:pt x="1277" y="2109"/>
                  </a:lnTo>
                  <a:lnTo>
                    <a:pt x="1279" y="2066"/>
                  </a:lnTo>
                  <a:lnTo>
                    <a:pt x="1280" y="1981"/>
                  </a:lnTo>
                  <a:lnTo>
                    <a:pt x="1283" y="1897"/>
                  </a:lnTo>
                  <a:lnTo>
                    <a:pt x="1284" y="1877"/>
                  </a:lnTo>
                  <a:lnTo>
                    <a:pt x="1286" y="1857"/>
                  </a:lnTo>
                  <a:lnTo>
                    <a:pt x="1289" y="1837"/>
                  </a:lnTo>
                  <a:lnTo>
                    <a:pt x="1292" y="1817"/>
                  </a:lnTo>
                  <a:lnTo>
                    <a:pt x="1296" y="1798"/>
                  </a:lnTo>
                  <a:lnTo>
                    <a:pt x="1300" y="1780"/>
                  </a:lnTo>
                  <a:lnTo>
                    <a:pt x="1306" y="1761"/>
                  </a:lnTo>
                  <a:lnTo>
                    <a:pt x="1313" y="1743"/>
                  </a:lnTo>
                  <a:lnTo>
                    <a:pt x="1320" y="1726"/>
                  </a:lnTo>
                  <a:lnTo>
                    <a:pt x="1329" y="1710"/>
                  </a:lnTo>
                  <a:lnTo>
                    <a:pt x="1340" y="1693"/>
                  </a:lnTo>
                  <a:lnTo>
                    <a:pt x="1351" y="1677"/>
                  </a:lnTo>
                  <a:lnTo>
                    <a:pt x="1363" y="1662"/>
                  </a:lnTo>
                  <a:lnTo>
                    <a:pt x="1377" y="1648"/>
                  </a:lnTo>
                  <a:lnTo>
                    <a:pt x="1394" y="1634"/>
                  </a:lnTo>
                  <a:lnTo>
                    <a:pt x="1411" y="1621"/>
                  </a:lnTo>
                  <a:lnTo>
                    <a:pt x="1459" y="1591"/>
                  </a:lnTo>
                  <a:lnTo>
                    <a:pt x="1505" y="1560"/>
                  </a:lnTo>
                  <a:lnTo>
                    <a:pt x="1529" y="1545"/>
                  </a:lnTo>
                  <a:lnTo>
                    <a:pt x="1551" y="1530"/>
                  </a:lnTo>
                  <a:lnTo>
                    <a:pt x="1573" y="1513"/>
                  </a:lnTo>
                  <a:lnTo>
                    <a:pt x="1596" y="1497"/>
                  </a:lnTo>
                  <a:lnTo>
                    <a:pt x="1617" y="1480"/>
                  </a:lnTo>
                  <a:lnTo>
                    <a:pt x="1638" y="1462"/>
                  </a:lnTo>
                  <a:lnTo>
                    <a:pt x="1659" y="1443"/>
                  </a:lnTo>
                  <a:lnTo>
                    <a:pt x="1678" y="1424"/>
                  </a:lnTo>
                  <a:lnTo>
                    <a:pt x="1696" y="1404"/>
                  </a:lnTo>
                  <a:lnTo>
                    <a:pt x="1715" y="1382"/>
                  </a:lnTo>
                  <a:lnTo>
                    <a:pt x="1732" y="1360"/>
                  </a:lnTo>
                  <a:lnTo>
                    <a:pt x="1749" y="1337"/>
                  </a:lnTo>
                  <a:lnTo>
                    <a:pt x="1772" y="1303"/>
                  </a:lnTo>
                  <a:lnTo>
                    <a:pt x="1794" y="1270"/>
                  </a:lnTo>
                  <a:lnTo>
                    <a:pt x="1816" y="1236"/>
                  </a:lnTo>
                  <a:lnTo>
                    <a:pt x="1837" y="1203"/>
                  </a:lnTo>
                  <a:lnTo>
                    <a:pt x="1857" y="1169"/>
                  </a:lnTo>
                  <a:lnTo>
                    <a:pt x="1876" y="1134"/>
                  </a:lnTo>
                  <a:lnTo>
                    <a:pt x="1896" y="1100"/>
                  </a:lnTo>
                  <a:lnTo>
                    <a:pt x="1913" y="1065"/>
                  </a:lnTo>
                  <a:lnTo>
                    <a:pt x="1929" y="1030"/>
                  </a:lnTo>
                  <a:lnTo>
                    <a:pt x="1945" y="994"/>
                  </a:lnTo>
                  <a:lnTo>
                    <a:pt x="1960" y="959"/>
                  </a:lnTo>
                  <a:lnTo>
                    <a:pt x="1973" y="921"/>
                  </a:lnTo>
                  <a:lnTo>
                    <a:pt x="1985" y="884"/>
                  </a:lnTo>
                  <a:lnTo>
                    <a:pt x="1995" y="846"/>
                  </a:lnTo>
                  <a:lnTo>
                    <a:pt x="2004" y="806"/>
                  </a:lnTo>
                  <a:lnTo>
                    <a:pt x="2012" y="767"/>
                  </a:lnTo>
                  <a:lnTo>
                    <a:pt x="2007" y="768"/>
                  </a:lnTo>
                  <a:lnTo>
                    <a:pt x="2004" y="769"/>
                  </a:lnTo>
                  <a:lnTo>
                    <a:pt x="2001" y="769"/>
                  </a:lnTo>
                  <a:lnTo>
                    <a:pt x="2000" y="768"/>
                  </a:lnTo>
                  <a:lnTo>
                    <a:pt x="1997" y="765"/>
                  </a:lnTo>
                  <a:lnTo>
                    <a:pt x="1997" y="761"/>
                  </a:lnTo>
                  <a:lnTo>
                    <a:pt x="1996" y="757"/>
                  </a:lnTo>
                  <a:lnTo>
                    <a:pt x="1995" y="752"/>
                  </a:lnTo>
                  <a:lnTo>
                    <a:pt x="1993" y="751"/>
                  </a:lnTo>
                  <a:lnTo>
                    <a:pt x="1992" y="750"/>
                  </a:lnTo>
                  <a:lnTo>
                    <a:pt x="1989" y="750"/>
                  </a:lnTo>
                  <a:lnTo>
                    <a:pt x="1985" y="750"/>
                  </a:lnTo>
                  <a:lnTo>
                    <a:pt x="1972" y="750"/>
                  </a:lnTo>
                  <a:lnTo>
                    <a:pt x="1959" y="748"/>
                  </a:lnTo>
                  <a:lnTo>
                    <a:pt x="1946" y="746"/>
                  </a:lnTo>
                  <a:lnTo>
                    <a:pt x="1936" y="742"/>
                  </a:lnTo>
                  <a:lnTo>
                    <a:pt x="1926" y="738"/>
                  </a:lnTo>
                  <a:lnTo>
                    <a:pt x="1919" y="732"/>
                  </a:lnTo>
                  <a:lnTo>
                    <a:pt x="1916" y="729"/>
                  </a:lnTo>
                  <a:lnTo>
                    <a:pt x="1914" y="726"/>
                  </a:lnTo>
                  <a:lnTo>
                    <a:pt x="1912" y="722"/>
                  </a:lnTo>
                  <a:lnTo>
                    <a:pt x="1910" y="718"/>
                  </a:lnTo>
                  <a:lnTo>
                    <a:pt x="1906" y="704"/>
                  </a:lnTo>
                  <a:lnTo>
                    <a:pt x="1902" y="689"/>
                  </a:lnTo>
                  <a:lnTo>
                    <a:pt x="1899" y="675"/>
                  </a:lnTo>
                  <a:lnTo>
                    <a:pt x="1896" y="660"/>
                  </a:lnTo>
                  <a:lnTo>
                    <a:pt x="1892" y="631"/>
                  </a:lnTo>
                  <a:lnTo>
                    <a:pt x="1890" y="600"/>
                  </a:lnTo>
                  <a:lnTo>
                    <a:pt x="1888" y="570"/>
                  </a:lnTo>
                  <a:lnTo>
                    <a:pt x="1886" y="540"/>
                  </a:lnTo>
                  <a:lnTo>
                    <a:pt x="1882" y="511"/>
                  </a:lnTo>
                  <a:lnTo>
                    <a:pt x="1878" y="482"/>
                  </a:lnTo>
                  <a:lnTo>
                    <a:pt x="1875" y="471"/>
                  </a:lnTo>
                  <a:lnTo>
                    <a:pt x="1872" y="460"/>
                  </a:lnTo>
                  <a:lnTo>
                    <a:pt x="1869" y="450"/>
                  </a:lnTo>
                  <a:lnTo>
                    <a:pt x="1864" y="440"/>
                  </a:lnTo>
                  <a:lnTo>
                    <a:pt x="1855" y="419"/>
                  </a:lnTo>
                  <a:lnTo>
                    <a:pt x="1844" y="399"/>
                  </a:lnTo>
                  <a:lnTo>
                    <a:pt x="1831" y="380"/>
                  </a:lnTo>
                  <a:lnTo>
                    <a:pt x="1819" y="360"/>
                  </a:lnTo>
                  <a:lnTo>
                    <a:pt x="1808" y="341"/>
                  </a:lnTo>
                  <a:lnTo>
                    <a:pt x="1797" y="321"/>
                  </a:lnTo>
                  <a:lnTo>
                    <a:pt x="1790" y="302"/>
                  </a:lnTo>
                  <a:lnTo>
                    <a:pt x="1785" y="284"/>
                  </a:lnTo>
                  <a:lnTo>
                    <a:pt x="1781" y="265"/>
                  </a:lnTo>
                  <a:lnTo>
                    <a:pt x="1779" y="245"/>
                  </a:lnTo>
                  <a:lnTo>
                    <a:pt x="1776" y="207"/>
                  </a:lnTo>
                  <a:lnTo>
                    <a:pt x="1774" y="168"/>
                  </a:lnTo>
                  <a:lnTo>
                    <a:pt x="1773" y="149"/>
                  </a:lnTo>
                  <a:lnTo>
                    <a:pt x="1772" y="130"/>
                  </a:lnTo>
                  <a:lnTo>
                    <a:pt x="1770" y="110"/>
                  </a:lnTo>
                  <a:lnTo>
                    <a:pt x="1766" y="92"/>
                  </a:lnTo>
                  <a:lnTo>
                    <a:pt x="1761" y="73"/>
                  </a:lnTo>
                  <a:lnTo>
                    <a:pt x="1756" y="55"/>
                  </a:lnTo>
                  <a:lnTo>
                    <a:pt x="1752" y="46"/>
                  </a:lnTo>
                  <a:lnTo>
                    <a:pt x="1748" y="37"/>
                  </a:lnTo>
                  <a:lnTo>
                    <a:pt x="1743" y="28"/>
                  </a:lnTo>
                  <a:lnTo>
                    <a:pt x="1738" y="20"/>
                  </a:lnTo>
                  <a:lnTo>
                    <a:pt x="1733" y="14"/>
                  </a:lnTo>
                  <a:lnTo>
                    <a:pt x="1727" y="9"/>
                  </a:lnTo>
                  <a:lnTo>
                    <a:pt x="1719" y="5"/>
                  </a:lnTo>
                  <a:lnTo>
                    <a:pt x="1710" y="2"/>
                  </a:lnTo>
                  <a:lnTo>
                    <a:pt x="1699" y="0"/>
                  </a:lnTo>
                  <a:lnTo>
                    <a:pt x="1689" y="0"/>
                  </a:lnTo>
                  <a:lnTo>
                    <a:pt x="1678" y="1"/>
                  </a:lnTo>
                  <a:lnTo>
                    <a:pt x="1668" y="4"/>
                  </a:lnTo>
                  <a:lnTo>
                    <a:pt x="1661" y="8"/>
                  </a:lnTo>
                  <a:lnTo>
                    <a:pt x="1655" y="12"/>
                  </a:lnTo>
                  <a:lnTo>
                    <a:pt x="1649" y="17"/>
                  </a:lnTo>
                  <a:lnTo>
                    <a:pt x="1642" y="22"/>
                  </a:lnTo>
                  <a:lnTo>
                    <a:pt x="1632" y="34"/>
                  </a:lnTo>
                  <a:lnTo>
                    <a:pt x="1623" y="47"/>
                  </a:lnTo>
                  <a:lnTo>
                    <a:pt x="1609" y="77"/>
                  </a:lnTo>
                  <a:lnTo>
                    <a:pt x="1595" y="107"/>
                  </a:lnTo>
                  <a:lnTo>
                    <a:pt x="1588" y="122"/>
                  </a:lnTo>
                  <a:lnTo>
                    <a:pt x="1580" y="135"/>
                  </a:lnTo>
                  <a:lnTo>
                    <a:pt x="1576" y="141"/>
                  </a:lnTo>
                  <a:lnTo>
                    <a:pt x="1571" y="146"/>
                  </a:lnTo>
                  <a:lnTo>
                    <a:pt x="1567" y="152"/>
                  </a:lnTo>
                  <a:lnTo>
                    <a:pt x="1562" y="156"/>
                  </a:lnTo>
                  <a:lnTo>
                    <a:pt x="1556" y="160"/>
                  </a:lnTo>
                  <a:lnTo>
                    <a:pt x="1550" y="164"/>
                  </a:lnTo>
                  <a:lnTo>
                    <a:pt x="1544" y="167"/>
                  </a:lnTo>
                  <a:lnTo>
                    <a:pt x="1537" y="169"/>
                  </a:lnTo>
                  <a:lnTo>
                    <a:pt x="1529" y="170"/>
                  </a:lnTo>
                  <a:lnTo>
                    <a:pt x="1521" y="171"/>
                  </a:lnTo>
                  <a:lnTo>
                    <a:pt x="1511" y="171"/>
                  </a:lnTo>
                  <a:lnTo>
                    <a:pt x="1501" y="170"/>
                  </a:lnTo>
                  <a:lnTo>
                    <a:pt x="1487" y="167"/>
                  </a:lnTo>
                  <a:lnTo>
                    <a:pt x="1472" y="164"/>
                  </a:lnTo>
                  <a:lnTo>
                    <a:pt x="1458" y="159"/>
                  </a:lnTo>
                  <a:lnTo>
                    <a:pt x="1443" y="154"/>
                  </a:lnTo>
                  <a:lnTo>
                    <a:pt x="1415" y="142"/>
                  </a:lnTo>
                  <a:lnTo>
                    <a:pt x="1388" y="130"/>
                  </a:lnTo>
                  <a:lnTo>
                    <a:pt x="1375" y="125"/>
                  </a:lnTo>
                  <a:lnTo>
                    <a:pt x="1362" y="121"/>
                  </a:lnTo>
                  <a:lnTo>
                    <a:pt x="1349" y="116"/>
                  </a:lnTo>
                  <a:lnTo>
                    <a:pt x="1337" y="114"/>
                  </a:lnTo>
                  <a:lnTo>
                    <a:pt x="1323" y="113"/>
                  </a:lnTo>
                  <a:lnTo>
                    <a:pt x="1311" y="114"/>
                  </a:lnTo>
                  <a:lnTo>
                    <a:pt x="1305" y="115"/>
                  </a:lnTo>
                  <a:lnTo>
                    <a:pt x="1299" y="117"/>
                  </a:lnTo>
                  <a:lnTo>
                    <a:pt x="1293" y="119"/>
                  </a:lnTo>
                  <a:lnTo>
                    <a:pt x="1287" y="122"/>
                  </a:lnTo>
                  <a:lnTo>
                    <a:pt x="1281" y="125"/>
                  </a:lnTo>
                  <a:lnTo>
                    <a:pt x="1275" y="128"/>
                  </a:lnTo>
                  <a:lnTo>
                    <a:pt x="1269" y="132"/>
                  </a:lnTo>
                  <a:lnTo>
                    <a:pt x="1263" y="136"/>
                  </a:lnTo>
                  <a:lnTo>
                    <a:pt x="1259" y="140"/>
                  </a:lnTo>
                  <a:lnTo>
                    <a:pt x="1255" y="145"/>
                  </a:lnTo>
                  <a:lnTo>
                    <a:pt x="1251" y="150"/>
                  </a:lnTo>
                  <a:lnTo>
                    <a:pt x="1247" y="155"/>
                  </a:lnTo>
                  <a:lnTo>
                    <a:pt x="1242" y="167"/>
                  </a:lnTo>
                  <a:lnTo>
                    <a:pt x="1238" y="179"/>
                  </a:lnTo>
                  <a:lnTo>
                    <a:pt x="1236" y="192"/>
                  </a:lnTo>
                  <a:lnTo>
                    <a:pt x="1235" y="205"/>
                  </a:lnTo>
                  <a:lnTo>
                    <a:pt x="1236" y="218"/>
                  </a:lnTo>
                  <a:lnTo>
                    <a:pt x="1239" y="231"/>
                  </a:lnTo>
                  <a:lnTo>
                    <a:pt x="1243" y="243"/>
                  </a:lnTo>
                  <a:lnTo>
                    <a:pt x="1249" y="255"/>
                  </a:lnTo>
                  <a:lnTo>
                    <a:pt x="1253" y="261"/>
                  </a:lnTo>
                  <a:lnTo>
                    <a:pt x="1257" y="266"/>
                  </a:lnTo>
                  <a:lnTo>
                    <a:pt x="1262" y="270"/>
                  </a:lnTo>
                  <a:lnTo>
                    <a:pt x="1268" y="275"/>
                  </a:lnTo>
                  <a:lnTo>
                    <a:pt x="1273" y="279"/>
                  </a:lnTo>
                  <a:lnTo>
                    <a:pt x="1279" y="282"/>
                  </a:lnTo>
                  <a:lnTo>
                    <a:pt x="1285" y="286"/>
                  </a:lnTo>
                  <a:lnTo>
                    <a:pt x="1292" y="288"/>
                  </a:lnTo>
                  <a:lnTo>
                    <a:pt x="1321" y="300"/>
                  </a:lnTo>
                  <a:lnTo>
                    <a:pt x="1351" y="314"/>
                  </a:lnTo>
                  <a:lnTo>
                    <a:pt x="1381" y="327"/>
                  </a:lnTo>
                  <a:lnTo>
                    <a:pt x="1411" y="342"/>
                  </a:lnTo>
                  <a:lnTo>
                    <a:pt x="1453" y="359"/>
                  </a:lnTo>
                  <a:lnTo>
                    <a:pt x="1497" y="378"/>
                  </a:lnTo>
                  <a:lnTo>
                    <a:pt x="1519" y="387"/>
                  </a:lnTo>
                  <a:lnTo>
                    <a:pt x="1541" y="397"/>
                  </a:lnTo>
                  <a:lnTo>
                    <a:pt x="1561" y="408"/>
                  </a:lnTo>
                  <a:lnTo>
                    <a:pt x="1582" y="420"/>
                  </a:lnTo>
                  <a:lnTo>
                    <a:pt x="1601" y="432"/>
                  </a:lnTo>
                  <a:lnTo>
                    <a:pt x="1619" y="446"/>
                  </a:lnTo>
                  <a:lnTo>
                    <a:pt x="1636" y="460"/>
                  </a:lnTo>
                  <a:lnTo>
                    <a:pt x="1653" y="475"/>
                  </a:lnTo>
                  <a:lnTo>
                    <a:pt x="1668" y="491"/>
                  </a:lnTo>
                  <a:lnTo>
                    <a:pt x="1680" y="509"/>
                  </a:lnTo>
                  <a:lnTo>
                    <a:pt x="1686" y="518"/>
                  </a:lnTo>
                  <a:lnTo>
                    <a:pt x="1691" y="527"/>
                  </a:lnTo>
                  <a:lnTo>
                    <a:pt x="1696" y="536"/>
                  </a:lnTo>
                  <a:lnTo>
                    <a:pt x="1700" y="546"/>
                  </a:lnTo>
                  <a:lnTo>
                    <a:pt x="1711" y="570"/>
                  </a:lnTo>
                  <a:lnTo>
                    <a:pt x="1720" y="593"/>
                  </a:lnTo>
                  <a:lnTo>
                    <a:pt x="1728" y="617"/>
                  </a:lnTo>
                  <a:lnTo>
                    <a:pt x="1735" y="642"/>
                  </a:lnTo>
                  <a:lnTo>
                    <a:pt x="1741" y="666"/>
                  </a:lnTo>
                  <a:lnTo>
                    <a:pt x="1746" y="692"/>
                  </a:lnTo>
                  <a:lnTo>
                    <a:pt x="1749" y="717"/>
                  </a:lnTo>
                  <a:lnTo>
                    <a:pt x="1752" y="743"/>
                  </a:lnTo>
                  <a:lnTo>
                    <a:pt x="1754" y="770"/>
                  </a:lnTo>
                  <a:lnTo>
                    <a:pt x="1755" y="795"/>
                  </a:lnTo>
                  <a:lnTo>
                    <a:pt x="1755" y="822"/>
                  </a:lnTo>
                  <a:lnTo>
                    <a:pt x="1754" y="848"/>
                  </a:lnTo>
                  <a:lnTo>
                    <a:pt x="1751" y="874"/>
                  </a:lnTo>
                  <a:lnTo>
                    <a:pt x="1748" y="901"/>
                  </a:lnTo>
                  <a:lnTo>
                    <a:pt x="1744" y="927"/>
                  </a:lnTo>
                  <a:lnTo>
                    <a:pt x="1738" y="953"/>
                  </a:lnTo>
                  <a:lnTo>
                    <a:pt x="1732" y="978"/>
                  </a:lnTo>
                  <a:lnTo>
                    <a:pt x="1724" y="1003"/>
                  </a:lnTo>
                  <a:lnTo>
                    <a:pt x="1716" y="1029"/>
                  </a:lnTo>
                  <a:lnTo>
                    <a:pt x="1705" y="1053"/>
                  </a:lnTo>
                  <a:lnTo>
                    <a:pt x="1694" y="1078"/>
                  </a:lnTo>
                  <a:lnTo>
                    <a:pt x="1682" y="1101"/>
                  </a:lnTo>
                  <a:lnTo>
                    <a:pt x="1669" y="1124"/>
                  </a:lnTo>
                  <a:lnTo>
                    <a:pt x="1656" y="1147"/>
                  </a:lnTo>
                  <a:lnTo>
                    <a:pt x="1639" y="1169"/>
                  </a:lnTo>
                  <a:lnTo>
                    <a:pt x="1623" y="1190"/>
                  </a:lnTo>
                  <a:lnTo>
                    <a:pt x="1606" y="1211"/>
                  </a:lnTo>
                  <a:lnTo>
                    <a:pt x="1588" y="1230"/>
                  </a:lnTo>
                  <a:lnTo>
                    <a:pt x="1567" y="1248"/>
                  </a:lnTo>
                  <a:lnTo>
                    <a:pt x="1547" y="1267"/>
                  </a:lnTo>
                  <a:lnTo>
                    <a:pt x="1525" y="1283"/>
                  </a:lnTo>
                  <a:lnTo>
                    <a:pt x="1501" y="1299"/>
                  </a:lnTo>
                  <a:lnTo>
                    <a:pt x="1482" y="1313"/>
                  </a:lnTo>
                  <a:lnTo>
                    <a:pt x="1462" y="1330"/>
                  </a:lnTo>
                  <a:lnTo>
                    <a:pt x="1442" y="1346"/>
                  </a:lnTo>
                  <a:lnTo>
                    <a:pt x="1422" y="1362"/>
                  </a:lnTo>
                  <a:lnTo>
                    <a:pt x="1401" y="1379"/>
                  </a:lnTo>
                  <a:lnTo>
                    <a:pt x="1378" y="1395"/>
                  </a:lnTo>
                  <a:lnTo>
                    <a:pt x="1367" y="1402"/>
                  </a:lnTo>
                  <a:lnTo>
                    <a:pt x="1355" y="1409"/>
                  </a:lnTo>
                  <a:lnTo>
                    <a:pt x="1343" y="1416"/>
                  </a:lnTo>
                  <a:lnTo>
                    <a:pt x="1329" y="1422"/>
                  </a:lnTo>
                  <a:lnTo>
                    <a:pt x="1319" y="1427"/>
                  </a:lnTo>
                  <a:lnTo>
                    <a:pt x="1309" y="1433"/>
                  </a:lnTo>
                  <a:lnTo>
                    <a:pt x="1300" y="1440"/>
                  </a:lnTo>
                  <a:lnTo>
                    <a:pt x="1292" y="1448"/>
                  </a:lnTo>
                  <a:lnTo>
                    <a:pt x="1277" y="1467"/>
                  </a:lnTo>
                  <a:lnTo>
                    <a:pt x="1261" y="1485"/>
                  </a:lnTo>
                  <a:lnTo>
                    <a:pt x="1254" y="1495"/>
                  </a:lnTo>
                  <a:lnTo>
                    <a:pt x="1247" y="1504"/>
                  </a:lnTo>
                  <a:lnTo>
                    <a:pt x="1239" y="1512"/>
                  </a:lnTo>
                  <a:lnTo>
                    <a:pt x="1231" y="1521"/>
                  </a:lnTo>
                  <a:lnTo>
                    <a:pt x="1222" y="1528"/>
                  </a:lnTo>
                  <a:lnTo>
                    <a:pt x="1212" y="1533"/>
                  </a:lnTo>
                  <a:lnTo>
                    <a:pt x="1201" y="1538"/>
                  </a:lnTo>
                  <a:lnTo>
                    <a:pt x="1190" y="1541"/>
                  </a:lnTo>
                  <a:lnTo>
                    <a:pt x="1179" y="1543"/>
                  </a:lnTo>
                  <a:lnTo>
                    <a:pt x="1169" y="1544"/>
                  </a:lnTo>
                  <a:lnTo>
                    <a:pt x="1159" y="1545"/>
                  </a:lnTo>
                  <a:lnTo>
                    <a:pt x="1149" y="1545"/>
                  </a:lnTo>
                  <a:lnTo>
                    <a:pt x="1138" y="1544"/>
                  </a:lnTo>
                  <a:lnTo>
                    <a:pt x="1128" y="1543"/>
                  </a:lnTo>
                  <a:lnTo>
                    <a:pt x="1118" y="1541"/>
                  </a:lnTo>
                  <a:lnTo>
                    <a:pt x="1108" y="1539"/>
                  </a:lnTo>
                  <a:lnTo>
                    <a:pt x="1088" y="1533"/>
                  </a:lnTo>
                  <a:lnTo>
                    <a:pt x="1068" y="1526"/>
                  </a:lnTo>
                  <a:lnTo>
                    <a:pt x="1048" y="1518"/>
                  </a:lnTo>
                  <a:lnTo>
                    <a:pt x="1028" y="1508"/>
                  </a:lnTo>
                  <a:lnTo>
                    <a:pt x="1008" y="1499"/>
                  </a:lnTo>
                  <a:lnTo>
                    <a:pt x="988" y="1490"/>
                  </a:lnTo>
                  <a:lnTo>
                    <a:pt x="968" y="1482"/>
                  </a:lnTo>
                  <a:lnTo>
                    <a:pt x="947" y="1474"/>
                  </a:lnTo>
                  <a:lnTo>
                    <a:pt x="927" y="1468"/>
                  </a:lnTo>
                  <a:lnTo>
                    <a:pt x="906" y="1463"/>
                  </a:lnTo>
                  <a:lnTo>
                    <a:pt x="895" y="1462"/>
                  </a:lnTo>
                  <a:lnTo>
                    <a:pt x="884" y="1461"/>
                  </a:lnTo>
                  <a:lnTo>
                    <a:pt x="873" y="1460"/>
                  </a:lnTo>
                  <a:lnTo>
                    <a:pt x="862" y="1460"/>
                  </a:lnTo>
                  <a:lnTo>
                    <a:pt x="852" y="1461"/>
                  </a:lnTo>
                  <a:lnTo>
                    <a:pt x="843" y="1463"/>
                  </a:lnTo>
                  <a:lnTo>
                    <a:pt x="835" y="1466"/>
                  </a:lnTo>
                  <a:lnTo>
                    <a:pt x="826" y="1471"/>
                  </a:lnTo>
                  <a:lnTo>
                    <a:pt x="819" y="1476"/>
                  </a:lnTo>
                  <a:lnTo>
                    <a:pt x="812" y="1483"/>
                  </a:lnTo>
                  <a:lnTo>
                    <a:pt x="807" y="1490"/>
                  </a:lnTo>
                  <a:lnTo>
                    <a:pt x="802" y="1497"/>
                  </a:lnTo>
                  <a:lnTo>
                    <a:pt x="798" y="1505"/>
                  </a:lnTo>
                  <a:lnTo>
                    <a:pt x="794" y="1514"/>
                  </a:lnTo>
                  <a:lnTo>
                    <a:pt x="792" y="1524"/>
                  </a:lnTo>
                  <a:lnTo>
                    <a:pt x="791" y="1533"/>
                  </a:lnTo>
                  <a:lnTo>
                    <a:pt x="791" y="1542"/>
                  </a:lnTo>
                  <a:lnTo>
                    <a:pt x="792" y="1550"/>
                  </a:lnTo>
                  <a:lnTo>
                    <a:pt x="794" y="1559"/>
                  </a:lnTo>
                  <a:lnTo>
                    <a:pt x="798" y="1567"/>
                  </a:lnTo>
                  <a:lnTo>
                    <a:pt x="803" y="1578"/>
                  </a:lnTo>
                  <a:lnTo>
                    <a:pt x="810" y="1589"/>
                  </a:lnTo>
                  <a:lnTo>
                    <a:pt x="817" y="1599"/>
                  </a:lnTo>
                  <a:lnTo>
                    <a:pt x="825" y="1607"/>
                  </a:lnTo>
                  <a:lnTo>
                    <a:pt x="834" y="1615"/>
                  </a:lnTo>
                  <a:lnTo>
                    <a:pt x="843" y="1623"/>
                  </a:lnTo>
                  <a:lnTo>
                    <a:pt x="852" y="1630"/>
                  </a:lnTo>
                  <a:lnTo>
                    <a:pt x="861" y="1636"/>
                  </a:lnTo>
                  <a:lnTo>
                    <a:pt x="881" y="1649"/>
                  </a:lnTo>
                  <a:lnTo>
                    <a:pt x="903" y="1659"/>
                  </a:lnTo>
                  <a:lnTo>
                    <a:pt x="925" y="1668"/>
                  </a:lnTo>
                  <a:lnTo>
                    <a:pt x="946" y="1677"/>
                  </a:lnTo>
                  <a:lnTo>
                    <a:pt x="969" y="1685"/>
                  </a:lnTo>
                  <a:lnTo>
                    <a:pt x="990" y="1695"/>
                  </a:lnTo>
                  <a:lnTo>
                    <a:pt x="1011" y="1704"/>
                  </a:lnTo>
                  <a:lnTo>
                    <a:pt x="1031" y="1717"/>
                  </a:lnTo>
                  <a:lnTo>
                    <a:pt x="1040" y="1723"/>
                  </a:lnTo>
                  <a:lnTo>
                    <a:pt x="1048" y="1729"/>
                  </a:lnTo>
                  <a:lnTo>
                    <a:pt x="1056" y="1736"/>
                  </a:lnTo>
                  <a:lnTo>
                    <a:pt x="1064" y="1744"/>
                  </a:lnTo>
                  <a:lnTo>
                    <a:pt x="1071" y="1752"/>
                  </a:lnTo>
                  <a:lnTo>
                    <a:pt x="1077" y="1761"/>
                  </a:lnTo>
                  <a:lnTo>
                    <a:pt x="1083" y="1772"/>
                  </a:lnTo>
                  <a:lnTo>
                    <a:pt x="1088" y="1783"/>
                  </a:lnTo>
                  <a:lnTo>
                    <a:pt x="1093" y="1797"/>
                  </a:lnTo>
                  <a:lnTo>
                    <a:pt x="1096" y="1811"/>
                  </a:lnTo>
                  <a:lnTo>
                    <a:pt x="1099" y="1826"/>
                  </a:lnTo>
                  <a:lnTo>
                    <a:pt x="1101" y="1841"/>
                  </a:lnTo>
                  <a:lnTo>
                    <a:pt x="1103" y="1855"/>
                  </a:lnTo>
                  <a:lnTo>
                    <a:pt x="1103" y="1870"/>
                  </a:lnTo>
                  <a:lnTo>
                    <a:pt x="1103" y="1884"/>
                  </a:lnTo>
                  <a:lnTo>
                    <a:pt x="1102" y="1900"/>
                  </a:lnTo>
                  <a:lnTo>
                    <a:pt x="1101" y="1914"/>
                  </a:lnTo>
                  <a:lnTo>
                    <a:pt x="1099" y="1928"/>
                  </a:lnTo>
                  <a:lnTo>
                    <a:pt x="1097" y="1943"/>
                  </a:lnTo>
                  <a:lnTo>
                    <a:pt x="1094" y="1957"/>
                  </a:lnTo>
                  <a:lnTo>
                    <a:pt x="1087" y="1986"/>
                  </a:lnTo>
                  <a:lnTo>
                    <a:pt x="1077" y="2015"/>
                  </a:lnTo>
                  <a:lnTo>
                    <a:pt x="1068" y="2044"/>
                  </a:lnTo>
                  <a:lnTo>
                    <a:pt x="1057" y="2073"/>
                  </a:lnTo>
                  <a:lnTo>
                    <a:pt x="1046" y="2102"/>
                  </a:lnTo>
                  <a:lnTo>
                    <a:pt x="1034" y="2130"/>
                  </a:lnTo>
                  <a:lnTo>
                    <a:pt x="1023" y="2160"/>
                  </a:lnTo>
                  <a:lnTo>
                    <a:pt x="1011" y="2188"/>
                  </a:lnTo>
                  <a:lnTo>
                    <a:pt x="1001" y="2217"/>
                  </a:lnTo>
                  <a:lnTo>
                    <a:pt x="991" y="2244"/>
                  </a:lnTo>
                  <a:lnTo>
                    <a:pt x="987" y="2257"/>
                  </a:lnTo>
                  <a:lnTo>
                    <a:pt x="982" y="2271"/>
                  </a:lnTo>
                  <a:lnTo>
                    <a:pt x="976" y="2287"/>
                  </a:lnTo>
                  <a:lnTo>
                    <a:pt x="969" y="2302"/>
                  </a:lnTo>
                  <a:lnTo>
                    <a:pt x="961" y="2317"/>
                  </a:lnTo>
                  <a:lnTo>
                    <a:pt x="951" y="2330"/>
                  </a:lnTo>
                  <a:lnTo>
                    <a:pt x="945" y="2336"/>
                  </a:lnTo>
                  <a:lnTo>
                    <a:pt x="940" y="2343"/>
                  </a:lnTo>
                  <a:lnTo>
                    <a:pt x="933" y="2348"/>
                  </a:lnTo>
                  <a:lnTo>
                    <a:pt x="927" y="2352"/>
                  </a:lnTo>
                  <a:lnTo>
                    <a:pt x="888" y="2371"/>
                  </a:lnTo>
                  <a:lnTo>
                    <a:pt x="849" y="2388"/>
                  </a:lnTo>
                  <a:lnTo>
                    <a:pt x="810" y="2404"/>
                  </a:lnTo>
                  <a:lnTo>
                    <a:pt x="771" y="2420"/>
                  </a:lnTo>
                  <a:lnTo>
                    <a:pt x="732" y="2434"/>
                  </a:lnTo>
                  <a:lnTo>
                    <a:pt x="692" y="2448"/>
                  </a:lnTo>
                  <a:lnTo>
                    <a:pt x="654" y="2461"/>
                  </a:lnTo>
                  <a:lnTo>
                    <a:pt x="615" y="2476"/>
                  </a:lnTo>
                  <a:lnTo>
                    <a:pt x="592" y="2486"/>
                  </a:lnTo>
                  <a:lnTo>
                    <a:pt x="568" y="2498"/>
                  </a:lnTo>
                  <a:lnTo>
                    <a:pt x="546" y="2510"/>
                  </a:lnTo>
                  <a:lnTo>
                    <a:pt x="526" y="2523"/>
                  </a:lnTo>
                  <a:lnTo>
                    <a:pt x="504" y="2537"/>
                  </a:lnTo>
                  <a:lnTo>
                    <a:pt x="484" y="2551"/>
                  </a:lnTo>
                  <a:lnTo>
                    <a:pt x="465" y="2566"/>
                  </a:lnTo>
                  <a:lnTo>
                    <a:pt x="445" y="2581"/>
                  </a:lnTo>
                  <a:lnTo>
                    <a:pt x="407" y="2614"/>
                  </a:lnTo>
                  <a:lnTo>
                    <a:pt x="368" y="2646"/>
                  </a:lnTo>
                  <a:lnTo>
                    <a:pt x="329" y="2679"/>
                  </a:lnTo>
                  <a:lnTo>
                    <a:pt x="287" y="2711"/>
                  </a:lnTo>
                  <a:lnTo>
                    <a:pt x="278" y="2718"/>
                  </a:lnTo>
                  <a:lnTo>
                    <a:pt x="269" y="2724"/>
                  </a:lnTo>
                  <a:lnTo>
                    <a:pt x="259" y="2726"/>
                  </a:lnTo>
                  <a:lnTo>
                    <a:pt x="250" y="2727"/>
                  </a:lnTo>
                  <a:lnTo>
                    <a:pt x="241" y="2726"/>
                  </a:lnTo>
                  <a:lnTo>
                    <a:pt x="232" y="2724"/>
                  </a:lnTo>
                  <a:lnTo>
                    <a:pt x="223" y="2719"/>
                  </a:lnTo>
                  <a:lnTo>
                    <a:pt x="214" y="2715"/>
                  </a:lnTo>
                  <a:lnTo>
                    <a:pt x="195" y="2704"/>
                  </a:lnTo>
                  <a:lnTo>
                    <a:pt x="176" y="2693"/>
                  </a:lnTo>
                  <a:lnTo>
                    <a:pt x="166" y="2687"/>
                  </a:lnTo>
                  <a:lnTo>
                    <a:pt x="157" y="2682"/>
                  </a:lnTo>
                  <a:lnTo>
                    <a:pt x="147" y="2678"/>
                  </a:lnTo>
                  <a:lnTo>
                    <a:pt x="136" y="2674"/>
                  </a:lnTo>
                  <a:lnTo>
                    <a:pt x="126" y="2671"/>
                  </a:lnTo>
                  <a:lnTo>
                    <a:pt x="114" y="2669"/>
                  </a:lnTo>
                  <a:lnTo>
                    <a:pt x="102" y="2667"/>
                  </a:lnTo>
                  <a:lnTo>
                    <a:pt x="90" y="2667"/>
                  </a:lnTo>
                  <a:lnTo>
                    <a:pt x="78" y="2667"/>
                  </a:lnTo>
                  <a:lnTo>
                    <a:pt x="67" y="2669"/>
                  </a:lnTo>
                  <a:lnTo>
                    <a:pt x="58" y="2671"/>
                  </a:lnTo>
                  <a:lnTo>
                    <a:pt x="51" y="2674"/>
                  </a:lnTo>
                  <a:lnTo>
                    <a:pt x="39" y="2687"/>
                  </a:lnTo>
                  <a:lnTo>
                    <a:pt x="28" y="2701"/>
                  </a:lnTo>
                  <a:lnTo>
                    <a:pt x="19" y="2716"/>
                  </a:lnTo>
                  <a:lnTo>
                    <a:pt x="10" y="2733"/>
                  </a:lnTo>
                  <a:lnTo>
                    <a:pt x="7" y="2741"/>
                  </a:lnTo>
                  <a:lnTo>
                    <a:pt x="4" y="2750"/>
                  </a:lnTo>
                  <a:lnTo>
                    <a:pt x="2" y="2758"/>
                  </a:lnTo>
                  <a:lnTo>
                    <a:pt x="1" y="2767"/>
                  </a:lnTo>
                  <a:lnTo>
                    <a:pt x="0" y="2776"/>
                  </a:lnTo>
                  <a:lnTo>
                    <a:pt x="0" y="2785"/>
                  </a:lnTo>
                  <a:lnTo>
                    <a:pt x="0" y="2795"/>
                  </a:lnTo>
                  <a:lnTo>
                    <a:pt x="2" y="2803"/>
                  </a:lnTo>
                  <a:lnTo>
                    <a:pt x="6" y="2802"/>
                  </a:lnTo>
                  <a:lnTo>
                    <a:pt x="9" y="2802"/>
                  </a:lnTo>
                  <a:lnTo>
                    <a:pt x="12" y="2803"/>
                  </a:lnTo>
                  <a:lnTo>
                    <a:pt x="16" y="2805"/>
                  </a:lnTo>
                  <a:lnTo>
                    <a:pt x="22" y="2809"/>
                  </a:lnTo>
                  <a:lnTo>
                    <a:pt x="29" y="2814"/>
                  </a:lnTo>
                  <a:lnTo>
                    <a:pt x="29" y="2811"/>
                  </a:lnTo>
                  <a:lnTo>
                    <a:pt x="29" y="2803"/>
                  </a:lnTo>
                  <a:close/>
                </a:path>
              </a:pathLst>
            </a:custGeom>
            <a:solidFill>
              <a:srgbClr val="A6A6A6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9" name="Freeform 179"/>
            <p:cNvSpPr>
              <a:spLocks noChangeArrowheads="1"/>
            </p:cNvSpPr>
            <p:nvPr/>
          </p:nvSpPr>
          <p:spPr bwMode="auto">
            <a:xfrm>
              <a:off x="33" y="190"/>
              <a:ext cx="16" cy="15"/>
            </a:xfrm>
            <a:custGeom>
              <a:avLst/>
              <a:gdLst>
                <a:gd name="T0" fmla="*/ 0 w 246"/>
                <a:gd name="T1" fmla="*/ 0 h 221"/>
                <a:gd name="T2" fmla="*/ 0 w 246"/>
                <a:gd name="T3" fmla="*/ 0 h 221"/>
                <a:gd name="T4" fmla="*/ 0 w 246"/>
                <a:gd name="T5" fmla="*/ 0 h 221"/>
                <a:gd name="T6" fmla="*/ 0 w 246"/>
                <a:gd name="T7" fmla="*/ 0 h 221"/>
                <a:gd name="T8" fmla="*/ 0 w 246"/>
                <a:gd name="T9" fmla="*/ 0 h 221"/>
                <a:gd name="T10" fmla="*/ 0 w 246"/>
                <a:gd name="T11" fmla="*/ 0 h 221"/>
                <a:gd name="T12" fmla="*/ 0 w 246"/>
                <a:gd name="T13" fmla="*/ 0 h 221"/>
                <a:gd name="T14" fmla="*/ 0 w 246"/>
                <a:gd name="T15" fmla="*/ 0 h 221"/>
                <a:gd name="T16" fmla="*/ 0 w 246"/>
                <a:gd name="T17" fmla="*/ 0 h 221"/>
                <a:gd name="T18" fmla="*/ 0 w 246"/>
                <a:gd name="T19" fmla="*/ 0 h 221"/>
                <a:gd name="T20" fmla="*/ 0 w 246"/>
                <a:gd name="T21" fmla="*/ 0 h 221"/>
                <a:gd name="T22" fmla="*/ 0 w 246"/>
                <a:gd name="T23" fmla="*/ 0 h 221"/>
                <a:gd name="T24" fmla="*/ 0 w 246"/>
                <a:gd name="T25" fmla="*/ 0 h 221"/>
                <a:gd name="T26" fmla="*/ 0 w 246"/>
                <a:gd name="T27" fmla="*/ 0 h 221"/>
                <a:gd name="T28" fmla="*/ 0 w 246"/>
                <a:gd name="T29" fmla="*/ 0 h 221"/>
                <a:gd name="T30" fmla="*/ 0 w 246"/>
                <a:gd name="T31" fmla="*/ 0 h 221"/>
                <a:gd name="T32" fmla="*/ 0 w 246"/>
                <a:gd name="T33" fmla="*/ 0 h 221"/>
                <a:gd name="T34" fmla="*/ 0 w 246"/>
                <a:gd name="T35" fmla="*/ 0 h 221"/>
                <a:gd name="T36" fmla="*/ 0 w 246"/>
                <a:gd name="T37" fmla="*/ 0 h 221"/>
                <a:gd name="T38" fmla="*/ 0 w 246"/>
                <a:gd name="T39" fmla="*/ 0 h 221"/>
                <a:gd name="T40" fmla="*/ 0 w 246"/>
                <a:gd name="T41" fmla="*/ 0 h 221"/>
                <a:gd name="T42" fmla="*/ 0 w 246"/>
                <a:gd name="T43" fmla="*/ 0 h 221"/>
                <a:gd name="T44" fmla="*/ 0 w 246"/>
                <a:gd name="T45" fmla="*/ 0 h 221"/>
                <a:gd name="T46" fmla="*/ 0 w 246"/>
                <a:gd name="T47" fmla="*/ 0 h 221"/>
                <a:gd name="T48" fmla="*/ 0 w 246"/>
                <a:gd name="T49" fmla="*/ 0 h 221"/>
                <a:gd name="T50" fmla="*/ 0 w 246"/>
                <a:gd name="T51" fmla="*/ 0 h 221"/>
                <a:gd name="T52" fmla="*/ 0 w 246"/>
                <a:gd name="T53" fmla="*/ 0 h 221"/>
                <a:gd name="T54" fmla="*/ 0 w 246"/>
                <a:gd name="T55" fmla="*/ 0 h 221"/>
                <a:gd name="T56" fmla="*/ 0 w 246"/>
                <a:gd name="T57" fmla="*/ 0 h 221"/>
                <a:gd name="T58" fmla="*/ 0 w 246"/>
                <a:gd name="T59" fmla="*/ 0 h 221"/>
                <a:gd name="T60" fmla="*/ 0 w 246"/>
                <a:gd name="T61" fmla="*/ 0 h 221"/>
                <a:gd name="T62" fmla="*/ 0 w 246"/>
                <a:gd name="T63" fmla="*/ 0 h 221"/>
                <a:gd name="T64" fmla="*/ 0 w 246"/>
                <a:gd name="T65" fmla="*/ 0 h 221"/>
                <a:gd name="T66" fmla="*/ 0 w 246"/>
                <a:gd name="T67" fmla="*/ 0 h 221"/>
                <a:gd name="T68" fmla="*/ 0 w 246"/>
                <a:gd name="T69" fmla="*/ 0 h 221"/>
                <a:gd name="T70" fmla="*/ 0 w 246"/>
                <a:gd name="T71" fmla="*/ 0 h 221"/>
                <a:gd name="T72" fmla="*/ 0 w 246"/>
                <a:gd name="T73" fmla="*/ 0 h 221"/>
                <a:gd name="T74" fmla="*/ 0 w 246"/>
                <a:gd name="T75" fmla="*/ 0 h 221"/>
                <a:gd name="T76" fmla="*/ 0 w 246"/>
                <a:gd name="T77" fmla="*/ 0 h 221"/>
                <a:gd name="T78" fmla="*/ 0 w 246"/>
                <a:gd name="T79" fmla="*/ 0 h 221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w 246"/>
                <a:gd name="T121" fmla="*/ 0 h 221"/>
                <a:gd name="T122" fmla="*/ 246 w 246"/>
                <a:gd name="T123" fmla="*/ 221 h 221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T120" t="T121" r="T122" b="T123"/>
              <a:pathLst>
                <a:path w="246" h="221">
                  <a:moveTo>
                    <a:pt x="96" y="15"/>
                  </a:moveTo>
                  <a:lnTo>
                    <a:pt x="104" y="41"/>
                  </a:lnTo>
                  <a:lnTo>
                    <a:pt x="113" y="65"/>
                  </a:lnTo>
                  <a:lnTo>
                    <a:pt x="118" y="77"/>
                  </a:lnTo>
                  <a:lnTo>
                    <a:pt x="124" y="89"/>
                  </a:lnTo>
                  <a:lnTo>
                    <a:pt x="132" y="99"/>
                  </a:lnTo>
                  <a:lnTo>
                    <a:pt x="139" y="107"/>
                  </a:lnTo>
                  <a:lnTo>
                    <a:pt x="144" y="112"/>
                  </a:lnTo>
                  <a:lnTo>
                    <a:pt x="149" y="115"/>
                  </a:lnTo>
                  <a:lnTo>
                    <a:pt x="155" y="118"/>
                  </a:lnTo>
                  <a:lnTo>
                    <a:pt x="161" y="119"/>
                  </a:lnTo>
                  <a:lnTo>
                    <a:pt x="175" y="121"/>
                  </a:lnTo>
                  <a:lnTo>
                    <a:pt x="190" y="123"/>
                  </a:lnTo>
                  <a:lnTo>
                    <a:pt x="198" y="123"/>
                  </a:lnTo>
                  <a:lnTo>
                    <a:pt x="205" y="125"/>
                  </a:lnTo>
                  <a:lnTo>
                    <a:pt x="212" y="127"/>
                  </a:lnTo>
                  <a:lnTo>
                    <a:pt x="219" y="129"/>
                  </a:lnTo>
                  <a:lnTo>
                    <a:pt x="225" y="132"/>
                  </a:lnTo>
                  <a:lnTo>
                    <a:pt x="231" y="137"/>
                  </a:lnTo>
                  <a:lnTo>
                    <a:pt x="236" y="143"/>
                  </a:lnTo>
                  <a:lnTo>
                    <a:pt x="241" y="151"/>
                  </a:lnTo>
                  <a:lnTo>
                    <a:pt x="243" y="157"/>
                  </a:lnTo>
                  <a:lnTo>
                    <a:pt x="245" y="162"/>
                  </a:lnTo>
                  <a:lnTo>
                    <a:pt x="246" y="168"/>
                  </a:lnTo>
                  <a:lnTo>
                    <a:pt x="246" y="173"/>
                  </a:lnTo>
                  <a:lnTo>
                    <a:pt x="246" y="178"/>
                  </a:lnTo>
                  <a:lnTo>
                    <a:pt x="245" y="183"/>
                  </a:lnTo>
                  <a:lnTo>
                    <a:pt x="243" y="188"/>
                  </a:lnTo>
                  <a:lnTo>
                    <a:pt x="241" y="192"/>
                  </a:lnTo>
                  <a:lnTo>
                    <a:pt x="238" y="196"/>
                  </a:lnTo>
                  <a:lnTo>
                    <a:pt x="235" y="200"/>
                  </a:lnTo>
                  <a:lnTo>
                    <a:pt x="231" y="203"/>
                  </a:lnTo>
                  <a:lnTo>
                    <a:pt x="227" y="206"/>
                  </a:lnTo>
                  <a:lnTo>
                    <a:pt x="223" y="210"/>
                  </a:lnTo>
                  <a:lnTo>
                    <a:pt x="219" y="212"/>
                  </a:lnTo>
                  <a:lnTo>
                    <a:pt x="214" y="214"/>
                  </a:lnTo>
                  <a:lnTo>
                    <a:pt x="209" y="215"/>
                  </a:lnTo>
                  <a:lnTo>
                    <a:pt x="195" y="218"/>
                  </a:lnTo>
                  <a:lnTo>
                    <a:pt x="180" y="220"/>
                  </a:lnTo>
                  <a:lnTo>
                    <a:pt x="167" y="221"/>
                  </a:lnTo>
                  <a:lnTo>
                    <a:pt x="154" y="220"/>
                  </a:lnTo>
                  <a:lnTo>
                    <a:pt x="141" y="218"/>
                  </a:lnTo>
                  <a:lnTo>
                    <a:pt x="128" y="215"/>
                  </a:lnTo>
                  <a:lnTo>
                    <a:pt x="114" y="210"/>
                  </a:lnTo>
                  <a:lnTo>
                    <a:pt x="102" y="204"/>
                  </a:lnTo>
                  <a:lnTo>
                    <a:pt x="90" y="198"/>
                  </a:lnTo>
                  <a:lnTo>
                    <a:pt x="78" y="191"/>
                  </a:lnTo>
                  <a:lnTo>
                    <a:pt x="67" y="183"/>
                  </a:lnTo>
                  <a:lnTo>
                    <a:pt x="55" y="175"/>
                  </a:lnTo>
                  <a:lnTo>
                    <a:pt x="44" y="166"/>
                  </a:lnTo>
                  <a:lnTo>
                    <a:pt x="34" y="156"/>
                  </a:lnTo>
                  <a:lnTo>
                    <a:pt x="25" y="146"/>
                  </a:lnTo>
                  <a:lnTo>
                    <a:pt x="16" y="134"/>
                  </a:lnTo>
                  <a:lnTo>
                    <a:pt x="9" y="124"/>
                  </a:lnTo>
                  <a:lnTo>
                    <a:pt x="4" y="114"/>
                  </a:lnTo>
                  <a:lnTo>
                    <a:pt x="2" y="105"/>
                  </a:lnTo>
                  <a:lnTo>
                    <a:pt x="0" y="95"/>
                  </a:lnTo>
                  <a:lnTo>
                    <a:pt x="2" y="86"/>
                  </a:lnTo>
                  <a:lnTo>
                    <a:pt x="4" y="76"/>
                  </a:lnTo>
                  <a:lnTo>
                    <a:pt x="8" y="67"/>
                  </a:lnTo>
                  <a:lnTo>
                    <a:pt x="13" y="59"/>
                  </a:lnTo>
                  <a:lnTo>
                    <a:pt x="19" y="50"/>
                  </a:lnTo>
                  <a:lnTo>
                    <a:pt x="26" y="42"/>
                  </a:lnTo>
                  <a:lnTo>
                    <a:pt x="33" y="35"/>
                  </a:lnTo>
                  <a:lnTo>
                    <a:pt x="41" y="27"/>
                  </a:lnTo>
                  <a:lnTo>
                    <a:pt x="57" y="12"/>
                  </a:lnTo>
                  <a:lnTo>
                    <a:pt x="75" y="0"/>
                  </a:lnTo>
                  <a:lnTo>
                    <a:pt x="74" y="5"/>
                  </a:lnTo>
                  <a:lnTo>
                    <a:pt x="74" y="9"/>
                  </a:lnTo>
                  <a:lnTo>
                    <a:pt x="74" y="12"/>
                  </a:lnTo>
                  <a:lnTo>
                    <a:pt x="75" y="14"/>
                  </a:lnTo>
                  <a:lnTo>
                    <a:pt x="76" y="15"/>
                  </a:lnTo>
                  <a:lnTo>
                    <a:pt x="78" y="16"/>
                  </a:lnTo>
                  <a:lnTo>
                    <a:pt x="79" y="16"/>
                  </a:lnTo>
                  <a:lnTo>
                    <a:pt x="81" y="15"/>
                  </a:lnTo>
                  <a:lnTo>
                    <a:pt x="85" y="14"/>
                  </a:lnTo>
                  <a:lnTo>
                    <a:pt x="90" y="13"/>
                  </a:lnTo>
                  <a:lnTo>
                    <a:pt x="92" y="13"/>
                  </a:lnTo>
                  <a:lnTo>
                    <a:pt x="93" y="13"/>
                  </a:lnTo>
                  <a:lnTo>
                    <a:pt x="95" y="14"/>
                  </a:lnTo>
                  <a:lnTo>
                    <a:pt x="96" y="15"/>
                  </a:lnTo>
                  <a:close/>
                </a:path>
              </a:pathLst>
            </a:custGeom>
            <a:solidFill>
              <a:srgbClr val="A6A6A6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0" name="Freeform 180"/>
            <p:cNvSpPr>
              <a:spLocks noChangeArrowheads="1"/>
            </p:cNvSpPr>
            <p:nvPr/>
          </p:nvSpPr>
          <p:spPr bwMode="auto">
            <a:xfrm>
              <a:off x="7" y="295"/>
              <a:ext cx="13" cy="11"/>
            </a:xfrm>
            <a:custGeom>
              <a:avLst/>
              <a:gdLst>
                <a:gd name="T0" fmla="*/ 0 w 212"/>
                <a:gd name="T1" fmla="*/ 0 h 174"/>
                <a:gd name="T2" fmla="*/ 0 w 212"/>
                <a:gd name="T3" fmla="*/ 0 h 174"/>
                <a:gd name="T4" fmla="*/ 0 w 212"/>
                <a:gd name="T5" fmla="*/ 0 h 174"/>
                <a:gd name="T6" fmla="*/ 0 w 212"/>
                <a:gd name="T7" fmla="*/ 0 h 174"/>
                <a:gd name="T8" fmla="*/ 0 w 212"/>
                <a:gd name="T9" fmla="*/ 0 h 174"/>
                <a:gd name="T10" fmla="*/ 0 w 212"/>
                <a:gd name="T11" fmla="*/ 0 h 174"/>
                <a:gd name="T12" fmla="*/ 0 w 212"/>
                <a:gd name="T13" fmla="*/ 0 h 174"/>
                <a:gd name="T14" fmla="*/ 0 w 212"/>
                <a:gd name="T15" fmla="*/ 0 h 174"/>
                <a:gd name="T16" fmla="*/ 0 w 212"/>
                <a:gd name="T17" fmla="*/ 0 h 174"/>
                <a:gd name="T18" fmla="*/ 0 w 212"/>
                <a:gd name="T19" fmla="*/ 0 h 174"/>
                <a:gd name="T20" fmla="*/ 0 w 212"/>
                <a:gd name="T21" fmla="*/ 0 h 174"/>
                <a:gd name="T22" fmla="*/ 0 w 212"/>
                <a:gd name="T23" fmla="*/ 0 h 174"/>
                <a:gd name="T24" fmla="*/ 0 w 212"/>
                <a:gd name="T25" fmla="*/ 0 h 174"/>
                <a:gd name="T26" fmla="*/ 0 w 212"/>
                <a:gd name="T27" fmla="*/ 0 h 174"/>
                <a:gd name="T28" fmla="*/ 0 w 212"/>
                <a:gd name="T29" fmla="*/ 0 h 174"/>
                <a:gd name="T30" fmla="*/ 0 w 212"/>
                <a:gd name="T31" fmla="*/ 0 h 174"/>
                <a:gd name="T32" fmla="*/ 0 w 212"/>
                <a:gd name="T33" fmla="*/ 0 h 174"/>
                <a:gd name="T34" fmla="*/ 0 w 212"/>
                <a:gd name="T35" fmla="*/ 0 h 174"/>
                <a:gd name="T36" fmla="*/ 0 w 212"/>
                <a:gd name="T37" fmla="*/ 0 h 174"/>
                <a:gd name="T38" fmla="*/ 0 w 212"/>
                <a:gd name="T39" fmla="*/ 0 h 174"/>
                <a:gd name="T40" fmla="*/ 0 w 212"/>
                <a:gd name="T41" fmla="*/ 0 h 174"/>
                <a:gd name="T42" fmla="*/ 0 w 212"/>
                <a:gd name="T43" fmla="*/ 0 h 174"/>
                <a:gd name="T44" fmla="*/ 0 w 212"/>
                <a:gd name="T45" fmla="*/ 0 h 174"/>
                <a:gd name="T46" fmla="*/ 0 w 212"/>
                <a:gd name="T47" fmla="*/ 0 h 174"/>
                <a:gd name="T48" fmla="*/ 0 w 212"/>
                <a:gd name="T49" fmla="*/ 0 h 174"/>
                <a:gd name="T50" fmla="*/ 0 w 212"/>
                <a:gd name="T51" fmla="*/ 0 h 174"/>
                <a:gd name="T52" fmla="*/ 0 w 212"/>
                <a:gd name="T53" fmla="*/ 0 h 174"/>
                <a:gd name="T54" fmla="*/ 0 w 212"/>
                <a:gd name="T55" fmla="*/ 0 h 174"/>
                <a:gd name="T56" fmla="*/ 0 w 212"/>
                <a:gd name="T57" fmla="*/ 0 h 174"/>
                <a:gd name="T58" fmla="*/ 0 w 212"/>
                <a:gd name="T59" fmla="*/ 0 h 174"/>
                <a:gd name="T60" fmla="*/ 0 w 212"/>
                <a:gd name="T61" fmla="*/ 0 h 174"/>
                <a:gd name="T62" fmla="*/ 0 w 212"/>
                <a:gd name="T63" fmla="*/ 0 h 174"/>
                <a:gd name="T64" fmla="*/ 0 w 212"/>
                <a:gd name="T65" fmla="*/ 0 h 174"/>
                <a:gd name="T66" fmla="*/ 0 w 212"/>
                <a:gd name="T67" fmla="*/ 0 h 174"/>
                <a:gd name="T68" fmla="*/ 0 w 212"/>
                <a:gd name="T69" fmla="*/ 0 h 174"/>
                <a:gd name="T70" fmla="*/ 0 w 212"/>
                <a:gd name="T71" fmla="*/ 0 h 174"/>
                <a:gd name="T72" fmla="*/ 0 w 212"/>
                <a:gd name="T73" fmla="*/ 0 h 174"/>
                <a:gd name="T74" fmla="*/ 0 w 212"/>
                <a:gd name="T75" fmla="*/ 0 h 174"/>
                <a:gd name="T76" fmla="*/ 0 w 212"/>
                <a:gd name="T77" fmla="*/ 0 h 174"/>
                <a:gd name="T78" fmla="*/ 0 w 212"/>
                <a:gd name="T79" fmla="*/ 0 h 174"/>
                <a:gd name="T80" fmla="*/ 0 w 212"/>
                <a:gd name="T81" fmla="*/ 0 h 174"/>
                <a:gd name="T82" fmla="*/ 0 w 212"/>
                <a:gd name="T83" fmla="*/ 0 h 174"/>
                <a:gd name="T84" fmla="*/ 0 w 212"/>
                <a:gd name="T85" fmla="*/ 0 h 174"/>
                <a:gd name="T86" fmla="*/ 0 w 212"/>
                <a:gd name="T87" fmla="*/ 0 h 174"/>
                <a:gd name="T88" fmla="*/ 0 w 212"/>
                <a:gd name="T89" fmla="*/ 0 h 174"/>
                <a:gd name="T90" fmla="*/ 0 w 212"/>
                <a:gd name="T91" fmla="*/ 0 h 174"/>
                <a:gd name="T92" fmla="*/ 0 w 212"/>
                <a:gd name="T93" fmla="*/ 0 h 174"/>
                <a:gd name="T94" fmla="*/ 0 w 212"/>
                <a:gd name="T95" fmla="*/ 0 h 174"/>
                <a:gd name="T96" fmla="*/ 0 w 212"/>
                <a:gd name="T97" fmla="*/ 0 h 174"/>
                <a:gd name="T98" fmla="*/ 0 w 212"/>
                <a:gd name="T99" fmla="*/ 0 h 174"/>
                <a:gd name="T100" fmla="*/ 0 w 212"/>
                <a:gd name="T101" fmla="*/ 0 h 174"/>
                <a:gd name="T102" fmla="*/ 0 w 212"/>
                <a:gd name="T103" fmla="*/ 0 h 174"/>
                <a:gd name="T104" fmla="*/ 0 w 212"/>
                <a:gd name="T105" fmla="*/ 0 h 174"/>
                <a:gd name="T106" fmla="*/ 0 w 212"/>
                <a:gd name="T107" fmla="*/ 0 h 174"/>
                <a:gd name="T108" fmla="*/ 0 w 212"/>
                <a:gd name="T109" fmla="*/ 0 h 174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212"/>
                <a:gd name="T166" fmla="*/ 0 h 174"/>
                <a:gd name="T167" fmla="*/ 212 w 212"/>
                <a:gd name="T168" fmla="*/ 174 h 174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212" h="174">
                  <a:moveTo>
                    <a:pt x="34" y="66"/>
                  </a:moveTo>
                  <a:lnTo>
                    <a:pt x="54" y="53"/>
                  </a:lnTo>
                  <a:lnTo>
                    <a:pt x="73" y="40"/>
                  </a:lnTo>
                  <a:lnTo>
                    <a:pt x="91" y="27"/>
                  </a:lnTo>
                  <a:lnTo>
                    <a:pt x="109" y="14"/>
                  </a:lnTo>
                  <a:lnTo>
                    <a:pt x="120" y="9"/>
                  </a:lnTo>
                  <a:lnTo>
                    <a:pt x="129" y="5"/>
                  </a:lnTo>
                  <a:lnTo>
                    <a:pt x="138" y="2"/>
                  </a:lnTo>
                  <a:lnTo>
                    <a:pt x="148" y="0"/>
                  </a:lnTo>
                  <a:lnTo>
                    <a:pt x="158" y="0"/>
                  </a:lnTo>
                  <a:lnTo>
                    <a:pt x="168" y="0"/>
                  </a:lnTo>
                  <a:lnTo>
                    <a:pt x="179" y="3"/>
                  </a:lnTo>
                  <a:lnTo>
                    <a:pt x="190" y="7"/>
                  </a:lnTo>
                  <a:lnTo>
                    <a:pt x="195" y="9"/>
                  </a:lnTo>
                  <a:lnTo>
                    <a:pt x="200" y="12"/>
                  </a:lnTo>
                  <a:lnTo>
                    <a:pt x="204" y="17"/>
                  </a:lnTo>
                  <a:lnTo>
                    <a:pt x="207" y="21"/>
                  </a:lnTo>
                  <a:lnTo>
                    <a:pt x="209" y="25"/>
                  </a:lnTo>
                  <a:lnTo>
                    <a:pt x="210" y="30"/>
                  </a:lnTo>
                  <a:lnTo>
                    <a:pt x="211" y="35"/>
                  </a:lnTo>
                  <a:lnTo>
                    <a:pt x="212" y="40"/>
                  </a:lnTo>
                  <a:lnTo>
                    <a:pt x="212" y="49"/>
                  </a:lnTo>
                  <a:lnTo>
                    <a:pt x="210" y="58"/>
                  </a:lnTo>
                  <a:lnTo>
                    <a:pt x="208" y="66"/>
                  </a:lnTo>
                  <a:lnTo>
                    <a:pt x="206" y="71"/>
                  </a:lnTo>
                  <a:lnTo>
                    <a:pt x="196" y="83"/>
                  </a:lnTo>
                  <a:lnTo>
                    <a:pt x="185" y="93"/>
                  </a:lnTo>
                  <a:lnTo>
                    <a:pt x="173" y="102"/>
                  </a:lnTo>
                  <a:lnTo>
                    <a:pt x="162" y="110"/>
                  </a:lnTo>
                  <a:lnTo>
                    <a:pt x="150" y="118"/>
                  </a:lnTo>
                  <a:lnTo>
                    <a:pt x="138" y="125"/>
                  </a:lnTo>
                  <a:lnTo>
                    <a:pt x="125" y="132"/>
                  </a:lnTo>
                  <a:lnTo>
                    <a:pt x="111" y="138"/>
                  </a:lnTo>
                  <a:lnTo>
                    <a:pt x="85" y="150"/>
                  </a:lnTo>
                  <a:lnTo>
                    <a:pt x="58" y="160"/>
                  </a:lnTo>
                  <a:lnTo>
                    <a:pt x="30" y="167"/>
                  </a:lnTo>
                  <a:lnTo>
                    <a:pt x="2" y="174"/>
                  </a:lnTo>
                  <a:lnTo>
                    <a:pt x="0" y="159"/>
                  </a:lnTo>
                  <a:lnTo>
                    <a:pt x="0" y="144"/>
                  </a:lnTo>
                  <a:lnTo>
                    <a:pt x="0" y="135"/>
                  </a:lnTo>
                  <a:lnTo>
                    <a:pt x="1" y="128"/>
                  </a:lnTo>
                  <a:lnTo>
                    <a:pt x="2" y="120"/>
                  </a:lnTo>
                  <a:lnTo>
                    <a:pt x="4" y="113"/>
                  </a:lnTo>
                  <a:lnTo>
                    <a:pt x="6" y="107"/>
                  </a:lnTo>
                  <a:lnTo>
                    <a:pt x="10" y="100"/>
                  </a:lnTo>
                  <a:lnTo>
                    <a:pt x="14" y="95"/>
                  </a:lnTo>
                  <a:lnTo>
                    <a:pt x="19" y="89"/>
                  </a:lnTo>
                  <a:lnTo>
                    <a:pt x="25" y="85"/>
                  </a:lnTo>
                  <a:lnTo>
                    <a:pt x="32" y="82"/>
                  </a:lnTo>
                  <a:lnTo>
                    <a:pt x="40" y="79"/>
                  </a:lnTo>
                  <a:lnTo>
                    <a:pt x="50" y="77"/>
                  </a:lnTo>
                  <a:lnTo>
                    <a:pt x="46" y="73"/>
                  </a:lnTo>
                  <a:lnTo>
                    <a:pt x="42" y="69"/>
                  </a:lnTo>
                  <a:lnTo>
                    <a:pt x="38" y="67"/>
                  </a:lnTo>
                  <a:lnTo>
                    <a:pt x="34" y="66"/>
                  </a:lnTo>
                  <a:close/>
                </a:path>
              </a:pathLst>
            </a:custGeom>
            <a:solidFill>
              <a:srgbClr val="A6A6A6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1" name="Freeform 181"/>
            <p:cNvSpPr>
              <a:spLocks noChangeArrowheads="1"/>
            </p:cNvSpPr>
            <p:nvPr/>
          </p:nvSpPr>
          <p:spPr bwMode="auto">
            <a:xfrm>
              <a:off x="83" y="156"/>
              <a:ext cx="87" cy="62"/>
            </a:xfrm>
            <a:custGeom>
              <a:avLst/>
              <a:gdLst>
                <a:gd name="T0" fmla="*/ 0 w 1385"/>
                <a:gd name="T1" fmla="*/ 0 h 1008"/>
                <a:gd name="T2" fmla="*/ 0 w 1385"/>
                <a:gd name="T3" fmla="*/ 0 h 1008"/>
                <a:gd name="T4" fmla="*/ 0 w 1385"/>
                <a:gd name="T5" fmla="*/ 0 h 1008"/>
                <a:gd name="T6" fmla="*/ 0 w 1385"/>
                <a:gd name="T7" fmla="*/ 0 h 1008"/>
                <a:gd name="T8" fmla="*/ 0 w 1385"/>
                <a:gd name="T9" fmla="*/ 0 h 1008"/>
                <a:gd name="T10" fmla="*/ 0 w 1385"/>
                <a:gd name="T11" fmla="*/ 0 h 1008"/>
                <a:gd name="T12" fmla="*/ 0 w 1385"/>
                <a:gd name="T13" fmla="*/ 0 h 1008"/>
                <a:gd name="T14" fmla="*/ 0 w 1385"/>
                <a:gd name="T15" fmla="*/ 0 h 1008"/>
                <a:gd name="T16" fmla="*/ 0 w 1385"/>
                <a:gd name="T17" fmla="*/ 0 h 1008"/>
                <a:gd name="T18" fmla="*/ 0 w 1385"/>
                <a:gd name="T19" fmla="*/ 0 h 1008"/>
                <a:gd name="T20" fmla="*/ 0 w 1385"/>
                <a:gd name="T21" fmla="*/ 0 h 1008"/>
                <a:gd name="T22" fmla="*/ 0 w 1385"/>
                <a:gd name="T23" fmla="*/ 0 h 1008"/>
                <a:gd name="T24" fmla="*/ 0 w 1385"/>
                <a:gd name="T25" fmla="*/ 0 h 1008"/>
                <a:gd name="T26" fmla="*/ 0 w 1385"/>
                <a:gd name="T27" fmla="*/ 0 h 1008"/>
                <a:gd name="T28" fmla="*/ 0 w 1385"/>
                <a:gd name="T29" fmla="*/ 0 h 1008"/>
                <a:gd name="T30" fmla="*/ 0 w 1385"/>
                <a:gd name="T31" fmla="*/ 0 h 1008"/>
                <a:gd name="T32" fmla="*/ 0 w 1385"/>
                <a:gd name="T33" fmla="*/ 0 h 1008"/>
                <a:gd name="T34" fmla="*/ 0 w 1385"/>
                <a:gd name="T35" fmla="*/ 0 h 1008"/>
                <a:gd name="T36" fmla="*/ 0 w 1385"/>
                <a:gd name="T37" fmla="*/ 0 h 1008"/>
                <a:gd name="T38" fmla="*/ 0 w 1385"/>
                <a:gd name="T39" fmla="*/ 0 h 1008"/>
                <a:gd name="T40" fmla="*/ 0 w 1385"/>
                <a:gd name="T41" fmla="*/ 0 h 1008"/>
                <a:gd name="T42" fmla="*/ 0 w 1385"/>
                <a:gd name="T43" fmla="*/ 0 h 1008"/>
                <a:gd name="T44" fmla="*/ 0 w 1385"/>
                <a:gd name="T45" fmla="*/ 0 h 1008"/>
                <a:gd name="T46" fmla="*/ 0 w 1385"/>
                <a:gd name="T47" fmla="*/ 0 h 1008"/>
                <a:gd name="T48" fmla="*/ 0 w 1385"/>
                <a:gd name="T49" fmla="*/ 0 h 1008"/>
                <a:gd name="T50" fmla="*/ 0 w 1385"/>
                <a:gd name="T51" fmla="*/ 0 h 1008"/>
                <a:gd name="T52" fmla="*/ 0 w 1385"/>
                <a:gd name="T53" fmla="*/ 0 h 1008"/>
                <a:gd name="T54" fmla="*/ 0 w 1385"/>
                <a:gd name="T55" fmla="*/ 0 h 1008"/>
                <a:gd name="T56" fmla="*/ 0 w 1385"/>
                <a:gd name="T57" fmla="*/ 0 h 1008"/>
                <a:gd name="T58" fmla="*/ 0 w 1385"/>
                <a:gd name="T59" fmla="*/ 0 h 1008"/>
                <a:gd name="T60" fmla="*/ 0 w 1385"/>
                <a:gd name="T61" fmla="*/ 0 h 1008"/>
                <a:gd name="T62" fmla="*/ 0 w 1385"/>
                <a:gd name="T63" fmla="*/ 0 h 1008"/>
                <a:gd name="T64" fmla="*/ 0 w 1385"/>
                <a:gd name="T65" fmla="*/ 0 h 1008"/>
                <a:gd name="T66" fmla="*/ 0 w 1385"/>
                <a:gd name="T67" fmla="*/ 0 h 1008"/>
                <a:gd name="T68" fmla="*/ 0 w 1385"/>
                <a:gd name="T69" fmla="*/ 0 h 1008"/>
                <a:gd name="T70" fmla="*/ 0 w 1385"/>
                <a:gd name="T71" fmla="*/ 0 h 1008"/>
                <a:gd name="T72" fmla="*/ 0 w 1385"/>
                <a:gd name="T73" fmla="*/ 0 h 1008"/>
                <a:gd name="T74" fmla="*/ 0 w 1385"/>
                <a:gd name="T75" fmla="*/ 0 h 1008"/>
                <a:gd name="T76" fmla="*/ 0 w 1385"/>
                <a:gd name="T77" fmla="*/ 0 h 1008"/>
                <a:gd name="T78" fmla="*/ 0 w 1385"/>
                <a:gd name="T79" fmla="*/ 0 h 1008"/>
                <a:gd name="T80" fmla="*/ 0 w 1385"/>
                <a:gd name="T81" fmla="*/ 0 h 1008"/>
                <a:gd name="T82" fmla="*/ 0 w 1385"/>
                <a:gd name="T83" fmla="*/ 0 h 1008"/>
                <a:gd name="T84" fmla="*/ 0 w 1385"/>
                <a:gd name="T85" fmla="*/ 0 h 1008"/>
                <a:gd name="T86" fmla="*/ 0 w 1385"/>
                <a:gd name="T87" fmla="*/ 0 h 1008"/>
                <a:gd name="T88" fmla="*/ 0 w 1385"/>
                <a:gd name="T89" fmla="*/ 0 h 1008"/>
                <a:gd name="T90" fmla="*/ 0 w 1385"/>
                <a:gd name="T91" fmla="*/ 0 h 1008"/>
                <a:gd name="T92" fmla="*/ 0 w 1385"/>
                <a:gd name="T93" fmla="*/ 0 h 1008"/>
                <a:gd name="T94" fmla="*/ 0 w 1385"/>
                <a:gd name="T95" fmla="*/ 0 h 1008"/>
                <a:gd name="T96" fmla="*/ 0 w 1385"/>
                <a:gd name="T97" fmla="*/ 0 h 1008"/>
                <a:gd name="T98" fmla="*/ 0 w 1385"/>
                <a:gd name="T99" fmla="*/ 0 h 1008"/>
                <a:gd name="T100" fmla="*/ 0 w 1385"/>
                <a:gd name="T101" fmla="*/ 0 h 1008"/>
                <a:gd name="T102" fmla="*/ 0 w 1385"/>
                <a:gd name="T103" fmla="*/ 0 h 1008"/>
                <a:gd name="T104" fmla="*/ 0 w 1385"/>
                <a:gd name="T105" fmla="*/ 0 h 1008"/>
                <a:gd name="T106" fmla="*/ 0 w 1385"/>
                <a:gd name="T107" fmla="*/ 0 h 1008"/>
                <a:gd name="T108" fmla="*/ 0 w 1385"/>
                <a:gd name="T109" fmla="*/ 0 h 1008"/>
                <a:gd name="T110" fmla="*/ 0 w 1385"/>
                <a:gd name="T111" fmla="*/ 0 h 1008"/>
                <a:gd name="T112" fmla="*/ 0 w 1385"/>
                <a:gd name="T113" fmla="*/ 0 h 1008"/>
                <a:gd name="T114" fmla="*/ 0 w 1385"/>
                <a:gd name="T115" fmla="*/ 0 h 1008"/>
                <a:gd name="T116" fmla="*/ 0 w 1385"/>
                <a:gd name="T117" fmla="*/ 0 h 1008"/>
                <a:gd name="T118" fmla="*/ 0 w 1385"/>
                <a:gd name="T119" fmla="*/ 0 h 1008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1385"/>
                <a:gd name="T181" fmla="*/ 0 h 1008"/>
                <a:gd name="T182" fmla="*/ 1385 w 1385"/>
                <a:gd name="T183" fmla="*/ 1008 h 1008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1385" h="1008">
                  <a:moveTo>
                    <a:pt x="658" y="270"/>
                  </a:moveTo>
                  <a:lnTo>
                    <a:pt x="672" y="273"/>
                  </a:lnTo>
                  <a:lnTo>
                    <a:pt x="685" y="279"/>
                  </a:lnTo>
                  <a:lnTo>
                    <a:pt x="698" y="283"/>
                  </a:lnTo>
                  <a:lnTo>
                    <a:pt x="711" y="288"/>
                  </a:lnTo>
                  <a:lnTo>
                    <a:pt x="735" y="300"/>
                  </a:lnTo>
                  <a:lnTo>
                    <a:pt x="758" y="314"/>
                  </a:lnTo>
                  <a:lnTo>
                    <a:pt x="781" y="329"/>
                  </a:lnTo>
                  <a:lnTo>
                    <a:pt x="802" y="346"/>
                  </a:lnTo>
                  <a:lnTo>
                    <a:pt x="824" y="362"/>
                  </a:lnTo>
                  <a:lnTo>
                    <a:pt x="846" y="378"/>
                  </a:lnTo>
                  <a:lnTo>
                    <a:pt x="860" y="384"/>
                  </a:lnTo>
                  <a:lnTo>
                    <a:pt x="872" y="392"/>
                  </a:lnTo>
                  <a:lnTo>
                    <a:pt x="884" y="400"/>
                  </a:lnTo>
                  <a:lnTo>
                    <a:pt x="896" y="409"/>
                  </a:lnTo>
                  <a:lnTo>
                    <a:pt x="917" y="428"/>
                  </a:lnTo>
                  <a:lnTo>
                    <a:pt x="937" y="448"/>
                  </a:lnTo>
                  <a:lnTo>
                    <a:pt x="945" y="458"/>
                  </a:lnTo>
                  <a:lnTo>
                    <a:pt x="951" y="470"/>
                  </a:lnTo>
                  <a:lnTo>
                    <a:pt x="959" y="481"/>
                  </a:lnTo>
                  <a:lnTo>
                    <a:pt x="964" y="492"/>
                  </a:lnTo>
                  <a:lnTo>
                    <a:pt x="975" y="516"/>
                  </a:lnTo>
                  <a:lnTo>
                    <a:pt x="984" y="540"/>
                  </a:lnTo>
                  <a:lnTo>
                    <a:pt x="989" y="552"/>
                  </a:lnTo>
                  <a:lnTo>
                    <a:pt x="995" y="563"/>
                  </a:lnTo>
                  <a:lnTo>
                    <a:pt x="1000" y="574"/>
                  </a:lnTo>
                  <a:lnTo>
                    <a:pt x="1007" y="584"/>
                  </a:lnTo>
                  <a:lnTo>
                    <a:pt x="1013" y="595"/>
                  </a:lnTo>
                  <a:lnTo>
                    <a:pt x="1022" y="604"/>
                  </a:lnTo>
                  <a:lnTo>
                    <a:pt x="1030" y="613"/>
                  </a:lnTo>
                  <a:lnTo>
                    <a:pt x="1040" y="620"/>
                  </a:lnTo>
                  <a:lnTo>
                    <a:pt x="1049" y="625"/>
                  </a:lnTo>
                  <a:lnTo>
                    <a:pt x="1058" y="629"/>
                  </a:lnTo>
                  <a:lnTo>
                    <a:pt x="1067" y="632"/>
                  </a:lnTo>
                  <a:lnTo>
                    <a:pt x="1076" y="634"/>
                  </a:lnTo>
                  <a:lnTo>
                    <a:pt x="1087" y="636"/>
                  </a:lnTo>
                  <a:lnTo>
                    <a:pt x="1097" y="637"/>
                  </a:lnTo>
                  <a:lnTo>
                    <a:pt x="1106" y="637"/>
                  </a:lnTo>
                  <a:lnTo>
                    <a:pt x="1116" y="637"/>
                  </a:lnTo>
                  <a:lnTo>
                    <a:pt x="1136" y="636"/>
                  </a:lnTo>
                  <a:lnTo>
                    <a:pt x="1157" y="632"/>
                  </a:lnTo>
                  <a:lnTo>
                    <a:pt x="1178" y="628"/>
                  </a:lnTo>
                  <a:lnTo>
                    <a:pt x="1198" y="624"/>
                  </a:lnTo>
                  <a:lnTo>
                    <a:pt x="1220" y="620"/>
                  </a:lnTo>
                  <a:lnTo>
                    <a:pt x="1240" y="616"/>
                  </a:lnTo>
                  <a:lnTo>
                    <a:pt x="1261" y="613"/>
                  </a:lnTo>
                  <a:lnTo>
                    <a:pt x="1282" y="612"/>
                  </a:lnTo>
                  <a:lnTo>
                    <a:pt x="1292" y="613"/>
                  </a:lnTo>
                  <a:lnTo>
                    <a:pt x="1303" y="614"/>
                  </a:lnTo>
                  <a:lnTo>
                    <a:pt x="1312" y="615"/>
                  </a:lnTo>
                  <a:lnTo>
                    <a:pt x="1322" y="618"/>
                  </a:lnTo>
                  <a:lnTo>
                    <a:pt x="1333" y="621"/>
                  </a:lnTo>
                  <a:lnTo>
                    <a:pt x="1343" y="625"/>
                  </a:lnTo>
                  <a:lnTo>
                    <a:pt x="1352" y="630"/>
                  </a:lnTo>
                  <a:lnTo>
                    <a:pt x="1362" y="636"/>
                  </a:lnTo>
                  <a:lnTo>
                    <a:pt x="1365" y="642"/>
                  </a:lnTo>
                  <a:lnTo>
                    <a:pt x="1373" y="653"/>
                  </a:lnTo>
                  <a:lnTo>
                    <a:pt x="1376" y="660"/>
                  </a:lnTo>
                  <a:lnTo>
                    <a:pt x="1380" y="667"/>
                  </a:lnTo>
                  <a:lnTo>
                    <a:pt x="1382" y="673"/>
                  </a:lnTo>
                  <a:lnTo>
                    <a:pt x="1383" y="679"/>
                  </a:lnTo>
                  <a:lnTo>
                    <a:pt x="1384" y="686"/>
                  </a:lnTo>
                  <a:lnTo>
                    <a:pt x="1385" y="693"/>
                  </a:lnTo>
                  <a:lnTo>
                    <a:pt x="1383" y="699"/>
                  </a:lnTo>
                  <a:lnTo>
                    <a:pt x="1381" y="706"/>
                  </a:lnTo>
                  <a:lnTo>
                    <a:pt x="1378" y="712"/>
                  </a:lnTo>
                  <a:lnTo>
                    <a:pt x="1374" y="717"/>
                  </a:lnTo>
                  <a:lnTo>
                    <a:pt x="1370" y="724"/>
                  </a:lnTo>
                  <a:lnTo>
                    <a:pt x="1365" y="729"/>
                  </a:lnTo>
                  <a:lnTo>
                    <a:pt x="1359" y="734"/>
                  </a:lnTo>
                  <a:lnTo>
                    <a:pt x="1353" y="738"/>
                  </a:lnTo>
                  <a:lnTo>
                    <a:pt x="1346" y="742"/>
                  </a:lnTo>
                  <a:lnTo>
                    <a:pt x="1340" y="746"/>
                  </a:lnTo>
                  <a:lnTo>
                    <a:pt x="1326" y="751"/>
                  </a:lnTo>
                  <a:lnTo>
                    <a:pt x="1313" y="754"/>
                  </a:lnTo>
                  <a:lnTo>
                    <a:pt x="1274" y="765"/>
                  </a:lnTo>
                  <a:lnTo>
                    <a:pt x="1233" y="775"/>
                  </a:lnTo>
                  <a:lnTo>
                    <a:pt x="1213" y="780"/>
                  </a:lnTo>
                  <a:lnTo>
                    <a:pt x="1193" y="787"/>
                  </a:lnTo>
                  <a:lnTo>
                    <a:pt x="1174" y="793"/>
                  </a:lnTo>
                  <a:lnTo>
                    <a:pt x="1155" y="800"/>
                  </a:lnTo>
                  <a:lnTo>
                    <a:pt x="1137" y="808"/>
                  </a:lnTo>
                  <a:lnTo>
                    <a:pt x="1121" y="817"/>
                  </a:lnTo>
                  <a:lnTo>
                    <a:pt x="1113" y="822"/>
                  </a:lnTo>
                  <a:lnTo>
                    <a:pt x="1106" y="828"/>
                  </a:lnTo>
                  <a:lnTo>
                    <a:pt x="1099" y="834"/>
                  </a:lnTo>
                  <a:lnTo>
                    <a:pt x="1093" y="840"/>
                  </a:lnTo>
                  <a:lnTo>
                    <a:pt x="1087" y="847"/>
                  </a:lnTo>
                  <a:lnTo>
                    <a:pt x="1082" y="855"/>
                  </a:lnTo>
                  <a:lnTo>
                    <a:pt x="1076" y="863"/>
                  </a:lnTo>
                  <a:lnTo>
                    <a:pt x="1072" y="871"/>
                  </a:lnTo>
                  <a:lnTo>
                    <a:pt x="1068" y="880"/>
                  </a:lnTo>
                  <a:lnTo>
                    <a:pt x="1065" y="889"/>
                  </a:lnTo>
                  <a:lnTo>
                    <a:pt x="1063" y="899"/>
                  </a:lnTo>
                  <a:lnTo>
                    <a:pt x="1061" y="909"/>
                  </a:lnTo>
                  <a:lnTo>
                    <a:pt x="1057" y="922"/>
                  </a:lnTo>
                  <a:lnTo>
                    <a:pt x="1053" y="934"/>
                  </a:lnTo>
                  <a:lnTo>
                    <a:pt x="1048" y="945"/>
                  </a:lnTo>
                  <a:lnTo>
                    <a:pt x="1042" y="955"/>
                  </a:lnTo>
                  <a:lnTo>
                    <a:pt x="1035" y="965"/>
                  </a:lnTo>
                  <a:lnTo>
                    <a:pt x="1027" y="974"/>
                  </a:lnTo>
                  <a:lnTo>
                    <a:pt x="1019" y="983"/>
                  </a:lnTo>
                  <a:lnTo>
                    <a:pt x="1010" y="990"/>
                  </a:lnTo>
                  <a:lnTo>
                    <a:pt x="1000" y="996"/>
                  </a:lnTo>
                  <a:lnTo>
                    <a:pt x="991" y="1001"/>
                  </a:lnTo>
                  <a:lnTo>
                    <a:pt x="981" y="1005"/>
                  </a:lnTo>
                  <a:lnTo>
                    <a:pt x="971" y="1007"/>
                  </a:lnTo>
                  <a:lnTo>
                    <a:pt x="960" y="1008"/>
                  </a:lnTo>
                  <a:lnTo>
                    <a:pt x="948" y="1008"/>
                  </a:lnTo>
                  <a:lnTo>
                    <a:pt x="937" y="1005"/>
                  </a:lnTo>
                  <a:lnTo>
                    <a:pt x="927" y="1001"/>
                  </a:lnTo>
                  <a:lnTo>
                    <a:pt x="921" y="998"/>
                  </a:lnTo>
                  <a:lnTo>
                    <a:pt x="916" y="995"/>
                  </a:lnTo>
                  <a:lnTo>
                    <a:pt x="911" y="991"/>
                  </a:lnTo>
                  <a:lnTo>
                    <a:pt x="907" y="987"/>
                  </a:lnTo>
                  <a:lnTo>
                    <a:pt x="900" y="979"/>
                  </a:lnTo>
                  <a:lnTo>
                    <a:pt x="894" y="969"/>
                  </a:lnTo>
                  <a:lnTo>
                    <a:pt x="889" y="959"/>
                  </a:lnTo>
                  <a:lnTo>
                    <a:pt x="886" y="948"/>
                  </a:lnTo>
                  <a:lnTo>
                    <a:pt x="884" y="937"/>
                  </a:lnTo>
                  <a:lnTo>
                    <a:pt x="882" y="926"/>
                  </a:lnTo>
                  <a:lnTo>
                    <a:pt x="879" y="901"/>
                  </a:lnTo>
                  <a:lnTo>
                    <a:pt x="877" y="877"/>
                  </a:lnTo>
                  <a:lnTo>
                    <a:pt x="874" y="865"/>
                  </a:lnTo>
                  <a:lnTo>
                    <a:pt x="871" y="853"/>
                  </a:lnTo>
                  <a:lnTo>
                    <a:pt x="867" y="840"/>
                  </a:lnTo>
                  <a:lnTo>
                    <a:pt x="862" y="829"/>
                  </a:lnTo>
                  <a:lnTo>
                    <a:pt x="857" y="820"/>
                  </a:lnTo>
                  <a:lnTo>
                    <a:pt x="852" y="810"/>
                  </a:lnTo>
                  <a:lnTo>
                    <a:pt x="848" y="800"/>
                  </a:lnTo>
                  <a:lnTo>
                    <a:pt x="845" y="790"/>
                  </a:lnTo>
                  <a:lnTo>
                    <a:pt x="840" y="768"/>
                  </a:lnTo>
                  <a:lnTo>
                    <a:pt x="837" y="746"/>
                  </a:lnTo>
                  <a:lnTo>
                    <a:pt x="834" y="723"/>
                  </a:lnTo>
                  <a:lnTo>
                    <a:pt x="831" y="700"/>
                  </a:lnTo>
                  <a:lnTo>
                    <a:pt x="829" y="689"/>
                  </a:lnTo>
                  <a:lnTo>
                    <a:pt x="825" y="678"/>
                  </a:lnTo>
                  <a:lnTo>
                    <a:pt x="822" y="668"/>
                  </a:lnTo>
                  <a:lnTo>
                    <a:pt x="819" y="658"/>
                  </a:lnTo>
                  <a:lnTo>
                    <a:pt x="815" y="645"/>
                  </a:lnTo>
                  <a:lnTo>
                    <a:pt x="810" y="633"/>
                  </a:lnTo>
                  <a:lnTo>
                    <a:pt x="804" y="621"/>
                  </a:lnTo>
                  <a:lnTo>
                    <a:pt x="798" y="610"/>
                  </a:lnTo>
                  <a:lnTo>
                    <a:pt x="791" y="599"/>
                  </a:lnTo>
                  <a:lnTo>
                    <a:pt x="784" y="587"/>
                  </a:lnTo>
                  <a:lnTo>
                    <a:pt x="776" y="577"/>
                  </a:lnTo>
                  <a:lnTo>
                    <a:pt x="767" y="567"/>
                  </a:lnTo>
                  <a:lnTo>
                    <a:pt x="758" y="557"/>
                  </a:lnTo>
                  <a:lnTo>
                    <a:pt x="748" y="548"/>
                  </a:lnTo>
                  <a:lnTo>
                    <a:pt x="738" y="539"/>
                  </a:lnTo>
                  <a:lnTo>
                    <a:pt x="728" y="531"/>
                  </a:lnTo>
                  <a:lnTo>
                    <a:pt x="718" y="522"/>
                  </a:lnTo>
                  <a:lnTo>
                    <a:pt x="707" y="514"/>
                  </a:lnTo>
                  <a:lnTo>
                    <a:pt x="695" y="507"/>
                  </a:lnTo>
                  <a:lnTo>
                    <a:pt x="683" y="500"/>
                  </a:lnTo>
                  <a:lnTo>
                    <a:pt x="671" y="494"/>
                  </a:lnTo>
                  <a:lnTo>
                    <a:pt x="659" y="488"/>
                  </a:lnTo>
                  <a:lnTo>
                    <a:pt x="647" y="483"/>
                  </a:lnTo>
                  <a:lnTo>
                    <a:pt x="634" y="478"/>
                  </a:lnTo>
                  <a:lnTo>
                    <a:pt x="621" y="474"/>
                  </a:lnTo>
                  <a:lnTo>
                    <a:pt x="608" y="470"/>
                  </a:lnTo>
                  <a:lnTo>
                    <a:pt x="595" y="466"/>
                  </a:lnTo>
                  <a:lnTo>
                    <a:pt x="582" y="464"/>
                  </a:lnTo>
                  <a:lnTo>
                    <a:pt x="568" y="462"/>
                  </a:lnTo>
                  <a:lnTo>
                    <a:pt x="555" y="460"/>
                  </a:lnTo>
                  <a:lnTo>
                    <a:pt x="542" y="459"/>
                  </a:lnTo>
                  <a:lnTo>
                    <a:pt x="529" y="459"/>
                  </a:lnTo>
                  <a:lnTo>
                    <a:pt x="514" y="459"/>
                  </a:lnTo>
                  <a:lnTo>
                    <a:pt x="501" y="460"/>
                  </a:lnTo>
                  <a:lnTo>
                    <a:pt x="488" y="461"/>
                  </a:lnTo>
                  <a:lnTo>
                    <a:pt x="475" y="464"/>
                  </a:lnTo>
                  <a:lnTo>
                    <a:pt x="463" y="466"/>
                  </a:lnTo>
                  <a:lnTo>
                    <a:pt x="449" y="470"/>
                  </a:lnTo>
                  <a:lnTo>
                    <a:pt x="437" y="474"/>
                  </a:lnTo>
                  <a:lnTo>
                    <a:pt x="425" y="479"/>
                  </a:lnTo>
                  <a:lnTo>
                    <a:pt x="413" y="484"/>
                  </a:lnTo>
                  <a:lnTo>
                    <a:pt x="401" y="490"/>
                  </a:lnTo>
                  <a:lnTo>
                    <a:pt x="390" y="497"/>
                  </a:lnTo>
                  <a:lnTo>
                    <a:pt x="378" y="504"/>
                  </a:lnTo>
                  <a:lnTo>
                    <a:pt x="356" y="519"/>
                  </a:lnTo>
                  <a:lnTo>
                    <a:pt x="334" y="536"/>
                  </a:lnTo>
                  <a:lnTo>
                    <a:pt x="313" y="554"/>
                  </a:lnTo>
                  <a:lnTo>
                    <a:pt x="293" y="571"/>
                  </a:lnTo>
                  <a:lnTo>
                    <a:pt x="285" y="579"/>
                  </a:lnTo>
                  <a:lnTo>
                    <a:pt x="278" y="587"/>
                  </a:lnTo>
                  <a:lnTo>
                    <a:pt x="271" y="596"/>
                  </a:lnTo>
                  <a:lnTo>
                    <a:pt x="263" y="605"/>
                  </a:lnTo>
                  <a:lnTo>
                    <a:pt x="252" y="622"/>
                  </a:lnTo>
                  <a:lnTo>
                    <a:pt x="241" y="641"/>
                  </a:lnTo>
                  <a:lnTo>
                    <a:pt x="222" y="680"/>
                  </a:lnTo>
                  <a:lnTo>
                    <a:pt x="205" y="720"/>
                  </a:lnTo>
                  <a:lnTo>
                    <a:pt x="195" y="741"/>
                  </a:lnTo>
                  <a:lnTo>
                    <a:pt x="186" y="760"/>
                  </a:lnTo>
                  <a:lnTo>
                    <a:pt x="176" y="779"/>
                  </a:lnTo>
                  <a:lnTo>
                    <a:pt x="165" y="798"/>
                  </a:lnTo>
                  <a:lnTo>
                    <a:pt x="153" y="816"/>
                  </a:lnTo>
                  <a:lnTo>
                    <a:pt x="138" y="832"/>
                  </a:lnTo>
                  <a:lnTo>
                    <a:pt x="130" y="840"/>
                  </a:lnTo>
                  <a:lnTo>
                    <a:pt x="122" y="847"/>
                  </a:lnTo>
                  <a:lnTo>
                    <a:pt x="114" y="855"/>
                  </a:lnTo>
                  <a:lnTo>
                    <a:pt x="104" y="862"/>
                  </a:lnTo>
                  <a:lnTo>
                    <a:pt x="96" y="867"/>
                  </a:lnTo>
                  <a:lnTo>
                    <a:pt x="88" y="870"/>
                  </a:lnTo>
                  <a:lnTo>
                    <a:pt x="80" y="871"/>
                  </a:lnTo>
                  <a:lnTo>
                    <a:pt x="71" y="871"/>
                  </a:lnTo>
                  <a:lnTo>
                    <a:pt x="62" y="869"/>
                  </a:lnTo>
                  <a:lnTo>
                    <a:pt x="54" y="866"/>
                  </a:lnTo>
                  <a:lnTo>
                    <a:pt x="47" y="862"/>
                  </a:lnTo>
                  <a:lnTo>
                    <a:pt x="39" y="857"/>
                  </a:lnTo>
                  <a:lnTo>
                    <a:pt x="32" y="850"/>
                  </a:lnTo>
                  <a:lnTo>
                    <a:pt x="26" y="842"/>
                  </a:lnTo>
                  <a:lnTo>
                    <a:pt x="20" y="834"/>
                  </a:lnTo>
                  <a:lnTo>
                    <a:pt x="15" y="825"/>
                  </a:lnTo>
                  <a:lnTo>
                    <a:pt x="10" y="816"/>
                  </a:lnTo>
                  <a:lnTo>
                    <a:pt x="6" y="807"/>
                  </a:lnTo>
                  <a:lnTo>
                    <a:pt x="4" y="797"/>
                  </a:lnTo>
                  <a:lnTo>
                    <a:pt x="2" y="787"/>
                  </a:lnTo>
                  <a:lnTo>
                    <a:pt x="0" y="769"/>
                  </a:lnTo>
                  <a:lnTo>
                    <a:pt x="0" y="752"/>
                  </a:lnTo>
                  <a:lnTo>
                    <a:pt x="0" y="736"/>
                  </a:lnTo>
                  <a:lnTo>
                    <a:pt x="2" y="719"/>
                  </a:lnTo>
                  <a:lnTo>
                    <a:pt x="4" y="703"/>
                  </a:lnTo>
                  <a:lnTo>
                    <a:pt x="7" y="687"/>
                  </a:lnTo>
                  <a:lnTo>
                    <a:pt x="11" y="672"/>
                  </a:lnTo>
                  <a:lnTo>
                    <a:pt x="17" y="656"/>
                  </a:lnTo>
                  <a:lnTo>
                    <a:pt x="22" y="641"/>
                  </a:lnTo>
                  <a:lnTo>
                    <a:pt x="29" y="627"/>
                  </a:lnTo>
                  <a:lnTo>
                    <a:pt x="36" y="613"/>
                  </a:lnTo>
                  <a:lnTo>
                    <a:pt x="44" y="599"/>
                  </a:lnTo>
                  <a:lnTo>
                    <a:pt x="52" y="586"/>
                  </a:lnTo>
                  <a:lnTo>
                    <a:pt x="62" y="573"/>
                  </a:lnTo>
                  <a:lnTo>
                    <a:pt x="72" y="561"/>
                  </a:lnTo>
                  <a:lnTo>
                    <a:pt x="83" y="550"/>
                  </a:lnTo>
                  <a:lnTo>
                    <a:pt x="103" y="527"/>
                  </a:lnTo>
                  <a:lnTo>
                    <a:pt x="124" y="505"/>
                  </a:lnTo>
                  <a:lnTo>
                    <a:pt x="145" y="484"/>
                  </a:lnTo>
                  <a:lnTo>
                    <a:pt x="167" y="463"/>
                  </a:lnTo>
                  <a:lnTo>
                    <a:pt x="188" y="444"/>
                  </a:lnTo>
                  <a:lnTo>
                    <a:pt x="211" y="425"/>
                  </a:lnTo>
                  <a:lnTo>
                    <a:pt x="234" y="407"/>
                  </a:lnTo>
                  <a:lnTo>
                    <a:pt x="257" y="388"/>
                  </a:lnTo>
                  <a:lnTo>
                    <a:pt x="281" y="370"/>
                  </a:lnTo>
                  <a:lnTo>
                    <a:pt x="304" y="353"/>
                  </a:lnTo>
                  <a:lnTo>
                    <a:pt x="330" y="336"/>
                  </a:lnTo>
                  <a:lnTo>
                    <a:pt x="354" y="319"/>
                  </a:lnTo>
                  <a:lnTo>
                    <a:pt x="406" y="287"/>
                  </a:lnTo>
                  <a:lnTo>
                    <a:pt x="460" y="254"/>
                  </a:lnTo>
                  <a:lnTo>
                    <a:pt x="470" y="249"/>
                  </a:lnTo>
                  <a:lnTo>
                    <a:pt x="480" y="242"/>
                  </a:lnTo>
                  <a:lnTo>
                    <a:pt x="490" y="236"/>
                  </a:lnTo>
                  <a:lnTo>
                    <a:pt x="499" y="229"/>
                  </a:lnTo>
                  <a:lnTo>
                    <a:pt x="518" y="212"/>
                  </a:lnTo>
                  <a:lnTo>
                    <a:pt x="535" y="196"/>
                  </a:lnTo>
                  <a:lnTo>
                    <a:pt x="550" y="178"/>
                  </a:lnTo>
                  <a:lnTo>
                    <a:pt x="565" y="160"/>
                  </a:lnTo>
                  <a:lnTo>
                    <a:pt x="580" y="141"/>
                  </a:lnTo>
                  <a:lnTo>
                    <a:pt x="594" y="122"/>
                  </a:lnTo>
                  <a:lnTo>
                    <a:pt x="609" y="104"/>
                  </a:lnTo>
                  <a:lnTo>
                    <a:pt x="623" y="85"/>
                  </a:lnTo>
                  <a:lnTo>
                    <a:pt x="638" y="67"/>
                  </a:lnTo>
                  <a:lnTo>
                    <a:pt x="655" y="51"/>
                  </a:lnTo>
                  <a:lnTo>
                    <a:pt x="663" y="44"/>
                  </a:lnTo>
                  <a:lnTo>
                    <a:pt x="672" y="36"/>
                  </a:lnTo>
                  <a:lnTo>
                    <a:pt x="681" y="30"/>
                  </a:lnTo>
                  <a:lnTo>
                    <a:pt x="690" y="23"/>
                  </a:lnTo>
                  <a:lnTo>
                    <a:pt x="700" y="16"/>
                  </a:lnTo>
                  <a:lnTo>
                    <a:pt x="711" y="11"/>
                  </a:lnTo>
                  <a:lnTo>
                    <a:pt x="722" y="6"/>
                  </a:lnTo>
                  <a:lnTo>
                    <a:pt x="733" y="2"/>
                  </a:lnTo>
                  <a:lnTo>
                    <a:pt x="742" y="0"/>
                  </a:lnTo>
                  <a:lnTo>
                    <a:pt x="751" y="0"/>
                  </a:lnTo>
                  <a:lnTo>
                    <a:pt x="760" y="1"/>
                  </a:lnTo>
                  <a:lnTo>
                    <a:pt x="769" y="4"/>
                  </a:lnTo>
                  <a:lnTo>
                    <a:pt x="777" y="8"/>
                  </a:lnTo>
                  <a:lnTo>
                    <a:pt x="784" y="14"/>
                  </a:lnTo>
                  <a:lnTo>
                    <a:pt x="791" y="21"/>
                  </a:lnTo>
                  <a:lnTo>
                    <a:pt x="797" y="29"/>
                  </a:lnTo>
                  <a:lnTo>
                    <a:pt x="802" y="37"/>
                  </a:lnTo>
                  <a:lnTo>
                    <a:pt x="807" y="46"/>
                  </a:lnTo>
                  <a:lnTo>
                    <a:pt x="810" y="56"/>
                  </a:lnTo>
                  <a:lnTo>
                    <a:pt x="812" y="65"/>
                  </a:lnTo>
                  <a:lnTo>
                    <a:pt x="813" y="75"/>
                  </a:lnTo>
                  <a:lnTo>
                    <a:pt x="813" y="85"/>
                  </a:lnTo>
                  <a:lnTo>
                    <a:pt x="811" y="95"/>
                  </a:lnTo>
                  <a:lnTo>
                    <a:pt x="808" y="104"/>
                  </a:lnTo>
                  <a:lnTo>
                    <a:pt x="804" y="119"/>
                  </a:lnTo>
                  <a:lnTo>
                    <a:pt x="798" y="133"/>
                  </a:lnTo>
                  <a:lnTo>
                    <a:pt x="792" y="146"/>
                  </a:lnTo>
                  <a:lnTo>
                    <a:pt x="785" y="159"/>
                  </a:lnTo>
                  <a:lnTo>
                    <a:pt x="777" y="171"/>
                  </a:lnTo>
                  <a:lnTo>
                    <a:pt x="769" y="183"/>
                  </a:lnTo>
                  <a:lnTo>
                    <a:pt x="759" y="194"/>
                  </a:lnTo>
                  <a:lnTo>
                    <a:pt x="749" y="205"/>
                  </a:lnTo>
                  <a:lnTo>
                    <a:pt x="728" y="227"/>
                  </a:lnTo>
                  <a:lnTo>
                    <a:pt x="706" y="247"/>
                  </a:lnTo>
                  <a:lnTo>
                    <a:pt x="682" y="266"/>
                  </a:lnTo>
                  <a:lnTo>
                    <a:pt x="658" y="287"/>
                  </a:lnTo>
                  <a:lnTo>
                    <a:pt x="674" y="287"/>
                  </a:lnTo>
                  <a:lnTo>
                    <a:pt x="690" y="288"/>
                  </a:lnTo>
                  <a:lnTo>
                    <a:pt x="698" y="290"/>
                  </a:lnTo>
                  <a:lnTo>
                    <a:pt x="707" y="291"/>
                  </a:lnTo>
                  <a:lnTo>
                    <a:pt x="715" y="294"/>
                  </a:lnTo>
                  <a:lnTo>
                    <a:pt x="723" y="298"/>
                  </a:lnTo>
                  <a:lnTo>
                    <a:pt x="658" y="270"/>
                  </a:lnTo>
                  <a:close/>
                </a:path>
              </a:pathLst>
            </a:custGeom>
            <a:solidFill>
              <a:srgbClr val="A6A6A6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" name="Freeform 182"/>
            <p:cNvSpPr>
              <a:spLocks noChangeArrowheads="1"/>
            </p:cNvSpPr>
            <p:nvPr/>
          </p:nvSpPr>
          <p:spPr bwMode="auto">
            <a:xfrm>
              <a:off x="88" y="159"/>
              <a:ext cx="78" cy="55"/>
            </a:xfrm>
            <a:custGeom>
              <a:avLst/>
              <a:gdLst>
                <a:gd name="T0" fmla="*/ 0 w 1274"/>
                <a:gd name="T1" fmla="*/ 0 h 883"/>
                <a:gd name="T2" fmla="*/ 0 w 1274"/>
                <a:gd name="T3" fmla="*/ 0 h 883"/>
                <a:gd name="T4" fmla="*/ 0 w 1274"/>
                <a:gd name="T5" fmla="*/ 0 h 883"/>
                <a:gd name="T6" fmla="*/ 0 w 1274"/>
                <a:gd name="T7" fmla="*/ 0 h 883"/>
                <a:gd name="T8" fmla="*/ 0 w 1274"/>
                <a:gd name="T9" fmla="*/ 0 h 883"/>
                <a:gd name="T10" fmla="*/ 0 w 1274"/>
                <a:gd name="T11" fmla="*/ 0 h 883"/>
                <a:gd name="T12" fmla="*/ 0 w 1274"/>
                <a:gd name="T13" fmla="*/ 0 h 883"/>
                <a:gd name="T14" fmla="*/ 0 w 1274"/>
                <a:gd name="T15" fmla="*/ 0 h 883"/>
                <a:gd name="T16" fmla="*/ 0 w 1274"/>
                <a:gd name="T17" fmla="*/ 0 h 883"/>
                <a:gd name="T18" fmla="*/ 0 w 1274"/>
                <a:gd name="T19" fmla="*/ 0 h 883"/>
                <a:gd name="T20" fmla="*/ 0 w 1274"/>
                <a:gd name="T21" fmla="*/ 0 h 883"/>
                <a:gd name="T22" fmla="*/ 0 w 1274"/>
                <a:gd name="T23" fmla="*/ 0 h 883"/>
                <a:gd name="T24" fmla="*/ 0 w 1274"/>
                <a:gd name="T25" fmla="*/ 0 h 883"/>
                <a:gd name="T26" fmla="*/ 0 w 1274"/>
                <a:gd name="T27" fmla="*/ 0 h 883"/>
                <a:gd name="T28" fmla="*/ 0 w 1274"/>
                <a:gd name="T29" fmla="*/ 0 h 883"/>
                <a:gd name="T30" fmla="*/ 0 w 1274"/>
                <a:gd name="T31" fmla="*/ 0 h 883"/>
                <a:gd name="T32" fmla="*/ 0 w 1274"/>
                <a:gd name="T33" fmla="*/ 0 h 883"/>
                <a:gd name="T34" fmla="*/ 0 w 1274"/>
                <a:gd name="T35" fmla="*/ 0 h 883"/>
                <a:gd name="T36" fmla="*/ 0 w 1274"/>
                <a:gd name="T37" fmla="*/ 0 h 883"/>
                <a:gd name="T38" fmla="*/ 0 w 1274"/>
                <a:gd name="T39" fmla="*/ 0 h 883"/>
                <a:gd name="T40" fmla="*/ 0 w 1274"/>
                <a:gd name="T41" fmla="*/ 0 h 883"/>
                <a:gd name="T42" fmla="*/ 0 w 1274"/>
                <a:gd name="T43" fmla="*/ 0 h 883"/>
                <a:gd name="T44" fmla="*/ 0 w 1274"/>
                <a:gd name="T45" fmla="*/ 0 h 883"/>
                <a:gd name="T46" fmla="*/ 0 w 1274"/>
                <a:gd name="T47" fmla="*/ 0 h 883"/>
                <a:gd name="T48" fmla="*/ 0 w 1274"/>
                <a:gd name="T49" fmla="*/ 0 h 883"/>
                <a:gd name="T50" fmla="*/ 0 w 1274"/>
                <a:gd name="T51" fmla="*/ 0 h 883"/>
                <a:gd name="T52" fmla="*/ 0 w 1274"/>
                <a:gd name="T53" fmla="*/ 0 h 883"/>
                <a:gd name="T54" fmla="*/ 0 w 1274"/>
                <a:gd name="T55" fmla="*/ 0 h 883"/>
                <a:gd name="T56" fmla="*/ 0 w 1274"/>
                <a:gd name="T57" fmla="*/ 0 h 883"/>
                <a:gd name="T58" fmla="*/ 0 w 1274"/>
                <a:gd name="T59" fmla="*/ 0 h 883"/>
                <a:gd name="T60" fmla="*/ 0 w 1274"/>
                <a:gd name="T61" fmla="*/ 0 h 883"/>
                <a:gd name="T62" fmla="*/ 0 w 1274"/>
                <a:gd name="T63" fmla="*/ 0 h 883"/>
                <a:gd name="T64" fmla="*/ 0 w 1274"/>
                <a:gd name="T65" fmla="*/ 0 h 883"/>
                <a:gd name="T66" fmla="*/ 0 w 1274"/>
                <a:gd name="T67" fmla="*/ 0 h 883"/>
                <a:gd name="T68" fmla="*/ 0 w 1274"/>
                <a:gd name="T69" fmla="*/ 0 h 883"/>
                <a:gd name="T70" fmla="*/ 0 w 1274"/>
                <a:gd name="T71" fmla="*/ 0 h 883"/>
                <a:gd name="T72" fmla="*/ 0 w 1274"/>
                <a:gd name="T73" fmla="*/ 0 h 883"/>
                <a:gd name="T74" fmla="*/ 0 w 1274"/>
                <a:gd name="T75" fmla="*/ 0 h 883"/>
                <a:gd name="T76" fmla="*/ 0 w 1274"/>
                <a:gd name="T77" fmla="*/ 0 h 883"/>
                <a:gd name="T78" fmla="*/ 0 w 1274"/>
                <a:gd name="T79" fmla="*/ 0 h 883"/>
                <a:gd name="T80" fmla="*/ 0 w 1274"/>
                <a:gd name="T81" fmla="*/ 0 h 883"/>
                <a:gd name="T82" fmla="*/ 0 w 1274"/>
                <a:gd name="T83" fmla="*/ 0 h 883"/>
                <a:gd name="T84" fmla="*/ 0 w 1274"/>
                <a:gd name="T85" fmla="*/ 0 h 883"/>
                <a:gd name="T86" fmla="*/ 0 w 1274"/>
                <a:gd name="T87" fmla="*/ 0 h 883"/>
                <a:gd name="T88" fmla="*/ 0 w 1274"/>
                <a:gd name="T89" fmla="*/ 0 h 883"/>
                <a:gd name="T90" fmla="*/ 0 w 1274"/>
                <a:gd name="T91" fmla="*/ 0 h 883"/>
                <a:gd name="T92" fmla="*/ 0 w 1274"/>
                <a:gd name="T93" fmla="*/ 0 h 883"/>
                <a:gd name="T94" fmla="*/ 0 w 1274"/>
                <a:gd name="T95" fmla="*/ 0 h 883"/>
                <a:gd name="T96" fmla="*/ 0 w 1274"/>
                <a:gd name="T97" fmla="*/ 0 h 883"/>
                <a:gd name="T98" fmla="*/ 0 w 1274"/>
                <a:gd name="T99" fmla="*/ 0 h 883"/>
                <a:gd name="T100" fmla="*/ 0 w 1274"/>
                <a:gd name="T101" fmla="*/ 0 h 883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1274"/>
                <a:gd name="T154" fmla="*/ 0 h 883"/>
                <a:gd name="T155" fmla="*/ 1274 w 1274"/>
                <a:gd name="T156" fmla="*/ 883 h 883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1274" h="883">
                  <a:moveTo>
                    <a:pt x="850" y="684"/>
                  </a:moveTo>
                  <a:lnTo>
                    <a:pt x="848" y="664"/>
                  </a:lnTo>
                  <a:lnTo>
                    <a:pt x="845" y="643"/>
                  </a:lnTo>
                  <a:lnTo>
                    <a:pt x="841" y="624"/>
                  </a:lnTo>
                  <a:lnTo>
                    <a:pt x="834" y="605"/>
                  </a:lnTo>
                  <a:lnTo>
                    <a:pt x="827" y="585"/>
                  </a:lnTo>
                  <a:lnTo>
                    <a:pt x="818" y="566"/>
                  </a:lnTo>
                  <a:lnTo>
                    <a:pt x="807" y="548"/>
                  </a:lnTo>
                  <a:lnTo>
                    <a:pt x="795" y="529"/>
                  </a:lnTo>
                  <a:lnTo>
                    <a:pt x="783" y="512"/>
                  </a:lnTo>
                  <a:lnTo>
                    <a:pt x="769" y="495"/>
                  </a:lnTo>
                  <a:lnTo>
                    <a:pt x="755" y="479"/>
                  </a:lnTo>
                  <a:lnTo>
                    <a:pt x="738" y="463"/>
                  </a:lnTo>
                  <a:lnTo>
                    <a:pt x="722" y="448"/>
                  </a:lnTo>
                  <a:lnTo>
                    <a:pt x="706" y="433"/>
                  </a:lnTo>
                  <a:lnTo>
                    <a:pt x="687" y="419"/>
                  </a:lnTo>
                  <a:lnTo>
                    <a:pt x="669" y="406"/>
                  </a:lnTo>
                  <a:lnTo>
                    <a:pt x="651" y="393"/>
                  </a:lnTo>
                  <a:lnTo>
                    <a:pt x="632" y="382"/>
                  </a:lnTo>
                  <a:lnTo>
                    <a:pt x="613" y="372"/>
                  </a:lnTo>
                  <a:lnTo>
                    <a:pt x="593" y="362"/>
                  </a:lnTo>
                  <a:lnTo>
                    <a:pt x="574" y="354"/>
                  </a:lnTo>
                  <a:lnTo>
                    <a:pt x="554" y="346"/>
                  </a:lnTo>
                  <a:lnTo>
                    <a:pt x="535" y="339"/>
                  </a:lnTo>
                  <a:lnTo>
                    <a:pt x="516" y="333"/>
                  </a:lnTo>
                  <a:lnTo>
                    <a:pt x="496" y="329"/>
                  </a:lnTo>
                  <a:lnTo>
                    <a:pt x="478" y="326"/>
                  </a:lnTo>
                  <a:lnTo>
                    <a:pt x="460" y="324"/>
                  </a:lnTo>
                  <a:lnTo>
                    <a:pt x="442" y="323"/>
                  </a:lnTo>
                  <a:lnTo>
                    <a:pt x="424" y="324"/>
                  </a:lnTo>
                  <a:lnTo>
                    <a:pt x="408" y="326"/>
                  </a:lnTo>
                  <a:lnTo>
                    <a:pt x="392" y="329"/>
                  </a:lnTo>
                  <a:lnTo>
                    <a:pt x="377" y="334"/>
                  </a:lnTo>
                  <a:lnTo>
                    <a:pt x="360" y="340"/>
                  </a:lnTo>
                  <a:lnTo>
                    <a:pt x="343" y="347"/>
                  </a:lnTo>
                  <a:lnTo>
                    <a:pt x="327" y="354"/>
                  </a:lnTo>
                  <a:lnTo>
                    <a:pt x="310" y="362"/>
                  </a:lnTo>
                  <a:lnTo>
                    <a:pt x="294" y="370"/>
                  </a:lnTo>
                  <a:lnTo>
                    <a:pt x="278" y="379"/>
                  </a:lnTo>
                  <a:lnTo>
                    <a:pt x="262" y="389"/>
                  </a:lnTo>
                  <a:lnTo>
                    <a:pt x="245" y="399"/>
                  </a:lnTo>
                  <a:lnTo>
                    <a:pt x="230" y="410"/>
                  </a:lnTo>
                  <a:lnTo>
                    <a:pt x="214" y="421"/>
                  </a:lnTo>
                  <a:lnTo>
                    <a:pt x="199" y="433"/>
                  </a:lnTo>
                  <a:lnTo>
                    <a:pt x="184" y="445"/>
                  </a:lnTo>
                  <a:lnTo>
                    <a:pt x="170" y="457"/>
                  </a:lnTo>
                  <a:lnTo>
                    <a:pt x="156" y="471"/>
                  </a:lnTo>
                  <a:lnTo>
                    <a:pt x="142" y="484"/>
                  </a:lnTo>
                  <a:lnTo>
                    <a:pt x="129" y="498"/>
                  </a:lnTo>
                  <a:lnTo>
                    <a:pt x="116" y="512"/>
                  </a:lnTo>
                  <a:lnTo>
                    <a:pt x="104" y="527"/>
                  </a:lnTo>
                  <a:lnTo>
                    <a:pt x="92" y="542"/>
                  </a:lnTo>
                  <a:lnTo>
                    <a:pt x="81" y="557"/>
                  </a:lnTo>
                  <a:lnTo>
                    <a:pt x="71" y="573"/>
                  </a:lnTo>
                  <a:lnTo>
                    <a:pt x="60" y="588"/>
                  </a:lnTo>
                  <a:lnTo>
                    <a:pt x="51" y="605"/>
                  </a:lnTo>
                  <a:lnTo>
                    <a:pt x="43" y="621"/>
                  </a:lnTo>
                  <a:lnTo>
                    <a:pt x="36" y="638"/>
                  </a:lnTo>
                  <a:lnTo>
                    <a:pt x="29" y="654"/>
                  </a:lnTo>
                  <a:lnTo>
                    <a:pt x="23" y="672"/>
                  </a:lnTo>
                  <a:lnTo>
                    <a:pt x="18" y="689"/>
                  </a:lnTo>
                  <a:lnTo>
                    <a:pt x="14" y="706"/>
                  </a:lnTo>
                  <a:lnTo>
                    <a:pt x="10" y="723"/>
                  </a:lnTo>
                  <a:lnTo>
                    <a:pt x="8" y="741"/>
                  </a:lnTo>
                  <a:lnTo>
                    <a:pt x="6" y="759"/>
                  </a:lnTo>
                  <a:lnTo>
                    <a:pt x="2" y="729"/>
                  </a:lnTo>
                  <a:lnTo>
                    <a:pt x="0" y="701"/>
                  </a:lnTo>
                  <a:lnTo>
                    <a:pt x="0" y="675"/>
                  </a:lnTo>
                  <a:lnTo>
                    <a:pt x="2" y="650"/>
                  </a:lnTo>
                  <a:lnTo>
                    <a:pt x="6" y="628"/>
                  </a:lnTo>
                  <a:lnTo>
                    <a:pt x="11" y="607"/>
                  </a:lnTo>
                  <a:lnTo>
                    <a:pt x="19" y="585"/>
                  </a:lnTo>
                  <a:lnTo>
                    <a:pt x="28" y="566"/>
                  </a:lnTo>
                  <a:lnTo>
                    <a:pt x="38" y="548"/>
                  </a:lnTo>
                  <a:lnTo>
                    <a:pt x="50" y="529"/>
                  </a:lnTo>
                  <a:lnTo>
                    <a:pt x="65" y="512"/>
                  </a:lnTo>
                  <a:lnTo>
                    <a:pt x="81" y="495"/>
                  </a:lnTo>
                  <a:lnTo>
                    <a:pt x="98" y="479"/>
                  </a:lnTo>
                  <a:lnTo>
                    <a:pt x="116" y="462"/>
                  </a:lnTo>
                  <a:lnTo>
                    <a:pt x="137" y="445"/>
                  </a:lnTo>
                  <a:lnTo>
                    <a:pt x="158" y="428"/>
                  </a:lnTo>
                  <a:lnTo>
                    <a:pt x="206" y="393"/>
                  </a:lnTo>
                  <a:lnTo>
                    <a:pt x="258" y="355"/>
                  </a:lnTo>
                  <a:lnTo>
                    <a:pt x="316" y="313"/>
                  </a:lnTo>
                  <a:lnTo>
                    <a:pt x="377" y="266"/>
                  </a:lnTo>
                  <a:lnTo>
                    <a:pt x="409" y="240"/>
                  </a:lnTo>
                  <a:lnTo>
                    <a:pt x="443" y="212"/>
                  </a:lnTo>
                  <a:lnTo>
                    <a:pt x="477" y="183"/>
                  </a:lnTo>
                  <a:lnTo>
                    <a:pt x="513" y="151"/>
                  </a:lnTo>
                  <a:lnTo>
                    <a:pt x="548" y="117"/>
                  </a:lnTo>
                  <a:lnTo>
                    <a:pt x="586" y="81"/>
                  </a:lnTo>
                  <a:lnTo>
                    <a:pt x="623" y="43"/>
                  </a:lnTo>
                  <a:lnTo>
                    <a:pt x="662" y="1"/>
                  </a:lnTo>
                  <a:lnTo>
                    <a:pt x="670" y="0"/>
                  </a:lnTo>
                  <a:lnTo>
                    <a:pt x="677" y="0"/>
                  </a:lnTo>
                  <a:lnTo>
                    <a:pt x="681" y="1"/>
                  </a:lnTo>
                  <a:lnTo>
                    <a:pt x="684" y="3"/>
                  </a:lnTo>
                  <a:lnTo>
                    <a:pt x="684" y="7"/>
                  </a:lnTo>
                  <a:lnTo>
                    <a:pt x="683" y="11"/>
                  </a:lnTo>
                  <a:lnTo>
                    <a:pt x="681" y="17"/>
                  </a:lnTo>
                  <a:lnTo>
                    <a:pt x="677" y="23"/>
                  </a:lnTo>
                  <a:lnTo>
                    <a:pt x="665" y="39"/>
                  </a:lnTo>
                  <a:lnTo>
                    <a:pt x="649" y="57"/>
                  </a:lnTo>
                  <a:lnTo>
                    <a:pt x="630" y="77"/>
                  </a:lnTo>
                  <a:lnTo>
                    <a:pt x="608" y="99"/>
                  </a:lnTo>
                  <a:lnTo>
                    <a:pt x="586" y="121"/>
                  </a:lnTo>
                  <a:lnTo>
                    <a:pt x="565" y="143"/>
                  </a:lnTo>
                  <a:lnTo>
                    <a:pt x="543" y="165"/>
                  </a:lnTo>
                  <a:lnTo>
                    <a:pt x="525" y="186"/>
                  </a:lnTo>
                  <a:lnTo>
                    <a:pt x="517" y="196"/>
                  </a:lnTo>
                  <a:lnTo>
                    <a:pt x="510" y="205"/>
                  </a:lnTo>
                  <a:lnTo>
                    <a:pt x="504" y="214"/>
                  </a:lnTo>
                  <a:lnTo>
                    <a:pt x="498" y="223"/>
                  </a:lnTo>
                  <a:lnTo>
                    <a:pt x="495" y="231"/>
                  </a:lnTo>
                  <a:lnTo>
                    <a:pt x="493" y="237"/>
                  </a:lnTo>
                  <a:lnTo>
                    <a:pt x="493" y="243"/>
                  </a:lnTo>
                  <a:lnTo>
                    <a:pt x="495" y="248"/>
                  </a:lnTo>
                  <a:lnTo>
                    <a:pt x="498" y="253"/>
                  </a:lnTo>
                  <a:lnTo>
                    <a:pt x="504" y="258"/>
                  </a:lnTo>
                  <a:lnTo>
                    <a:pt x="510" y="263"/>
                  </a:lnTo>
                  <a:lnTo>
                    <a:pt x="518" y="268"/>
                  </a:lnTo>
                  <a:lnTo>
                    <a:pt x="538" y="279"/>
                  </a:lnTo>
                  <a:lnTo>
                    <a:pt x="564" y="292"/>
                  </a:lnTo>
                  <a:lnTo>
                    <a:pt x="592" y="305"/>
                  </a:lnTo>
                  <a:lnTo>
                    <a:pt x="624" y="319"/>
                  </a:lnTo>
                  <a:lnTo>
                    <a:pt x="658" y="336"/>
                  </a:lnTo>
                  <a:lnTo>
                    <a:pt x="694" y="356"/>
                  </a:lnTo>
                  <a:lnTo>
                    <a:pt x="711" y="366"/>
                  </a:lnTo>
                  <a:lnTo>
                    <a:pt x="729" y="378"/>
                  </a:lnTo>
                  <a:lnTo>
                    <a:pt x="746" y="390"/>
                  </a:lnTo>
                  <a:lnTo>
                    <a:pt x="764" y="403"/>
                  </a:lnTo>
                  <a:lnTo>
                    <a:pt x="781" y="417"/>
                  </a:lnTo>
                  <a:lnTo>
                    <a:pt x="798" y="432"/>
                  </a:lnTo>
                  <a:lnTo>
                    <a:pt x="815" y="447"/>
                  </a:lnTo>
                  <a:lnTo>
                    <a:pt x="830" y="464"/>
                  </a:lnTo>
                  <a:lnTo>
                    <a:pt x="845" y="482"/>
                  </a:lnTo>
                  <a:lnTo>
                    <a:pt x="858" y="501"/>
                  </a:lnTo>
                  <a:lnTo>
                    <a:pt x="871" y="521"/>
                  </a:lnTo>
                  <a:lnTo>
                    <a:pt x="884" y="543"/>
                  </a:lnTo>
                  <a:lnTo>
                    <a:pt x="895" y="565"/>
                  </a:lnTo>
                  <a:lnTo>
                    <a:pt x="904" y="588"/>
                  </a:lnTo>
                  <a:lnTo>
                    <a:pt x="913" y="614"/>
                  </a:lnTo>
                  <a:lnTo>
                    <a:pt x="919" y="640"/>
                  </a:lnTo>
                  <a:lnTo>
                    <a:pt x="921" y="644"/>
                  </a:lnTo>
                  <a:lnTo>
                    <a:pt x="926" y="646"/>
                  </a:lnTo>
                  <a:lnTo>
                    <a:pt x="932" y="648"/>
                  </a:lnTo>
                  <a:lnTo>
                    <a:pt x="939" y="649"/>
                  </a:lnTo>
                  <a:lnTo>
                    <a:pt x="950" y="650"/>
                  </a:lnTo>
                  <a:lnTo>
                    <a:pt x="960" y="650"/>
                  </a:lnTo>
                  <a:lnTo>
                    <a:pt x="973" y="649"/>
                  </a:lnTo>
                  <a:lnTo>
                    <a:pt x="986" y="648"/>
                  </a:lnTo>
                  <a:lnTo>
                    <a:pt x="1049" y="639"/>
                  </a:lnTo>
                  <a:lnTo>
                    <a:pt x="1118" y="628"/>
                  </a:lnTo>
                  <a:lnTo>
                    <a:pt x="1153" y="622"/>
                  </a:lnTo>
                  <a:lnTo>
                    <a:pt x="1184" y="618"/>
                  </a:lnTo>
                  <a:lnTo>
                    <a:pt x="1214" y="614"/>
                  </a:lnTo>
                  <a:lnTo>
                    <a:pt x="1238" y="613"/>
                  </a:lnTo>
                  <a:lnTo>
                    <a:pt x="1248" y="613"/>
                  </a:lnTo>
                  <a:lnTo>
                    <a:pt x="1258" y="614"/>
                  </a:lnTo>
                  <a:lnTo>
                    <a:pt x="1265" y="615"/>
                  </a:lnTo>
                  <a:lnTo>
                    <a:pt x="1270" y="617"/>
                  </a:lnTo>
                  <a:lnTo>
                    <a:pt x="1273" y="620"/>
                  </a:lnTo>
                  <a:lnTo>
                    <a:pt x="1274" y="624"/>
                  </a:lnTo>
                  <a:lnTo>
                    <a:pt x="1273" y="629"/>
                  </a:lnTo>
                  <a:lnTo>
                    <a:pt x="1269" y="635"/>
                  </a:lnTo>
                  <a:lnTo>
                    <a:pt x="1220" y="643"/>
                  </a:lnTo>
                  <a:lnTo>
                    <a:pt x="1169" y="653"/>
                  </a:lnTo>
                  <a:lnTo>
                    <a:pt x="1120" y="664"/>
                  </a:lnTo>
                  <a:lnTo>
                    <a:pt x="1074" y="675"/>
                  </a:lnTo>
                  <a:lnTo>
                    <a:pt x="1051" y="681"/>
                  </a:lnTo>
                  <a:lnTo>
                    <a:pt x="1031" y="687"/>
                  </a:lnTo>
                  <a:lnTo>
                    <a:pt x="1012" y="693"/>
                  </a:lnTo>
                  <a:lnTo>
                    <a:pt x="994" y="699"/>
                  </a:lnTo>
                  <a:lnTo>
                    <a:pt x="979" y="706"/>
                  </a:lnTo>
                  <a:lnTo>
                    <a:pt x="966" y="712"/>
                  </a:lnTo>
                  <a:lnTo>
                    <a:pt x="955" y="719"/>
                  </a:lnTo>
                  <a:lnTo>
                    <a:pt x="947" y="727"/>
                  </a:lnTo>
                  <a:lnTo>
                    <a:pt x="943" y="733"/>
                  </a:lnTo>
                  <a:lnTo>
                    <a:pt x="939" y="742"/>
                  </a:lnTo>
                  <a:lnTo>
                    <a:pt x="936" y="754"/>
                  </a:lnTo>
                  <a:lnTo>
                    <a:pt x="933" y="766"/>
                  </a:lnTo>
                  <a:lnTo>
                    <a:pt x="927" y="796"/>
                  </a:lnTo>
                  <a:lnTo>
                    <a:pt x="921" y="826"/>
                  </a:lnTo>
                  <a:lnTo>
                    <a:pt x="918" y="840"/>
                  </a:lnTo>
                  <a:lnTo>
                    <a:pt x="914" y="853"/>
                  </a:lnTo>
                  <a:lnTo>
                    <a:pt x="910" y="864"/>
                  </a:lnTo>
                  <a:lnTo>
                    <a:pt x="905" y="873"/>
                  </a:lnTo>
                  <a:lnTo>
                    <a:pt x="902" y="877"/>
                  </a:lnTo>
                  <a:lnTo>
                    <a:pt x="899" y="879"/>
                  </a:lnTo>
                  <a:lnTo>
                    <a:pt x="896" y="881"/>
                  </a:lnTo>
                  <a:lnTo>
                    <a:pt x="893" y="882"/>
                  </a:lnTo>
                  <a:lnTo>
                    <a:pt x="889" y="883"/>
                  </a:lnTo>
                  <a:lnTo>
                    <a:pt x="885" y="882"/>
                  </a:lnTo>
                  <a:lnTo>
                    <a:pt x="881" y="880"/>
                  </a:lnTo>
                  <a:lnTo>
                    <a:pt x="876" y="877"/>
                  </a:lnTo>
                  <a:lnTo>
                    <a:pt x="875" y="878"/>
                  </a:lnTo>
                  <a:lnTo>
                    <a:pt x="873" y="878"/>
                  </a:lnTo>
                  <a:lnTo>
                    <a:pt x="872" y="877"/>
                  </a:lnTo>
                  <a:lnTo>
                    <a:pt x="870" y="876"/>
                  </a:lnTo>
                  <a:lnTo>
                    <a:pt x="868" y="871"/>
                  </a:lnTo>
                  <a:lnTo>
                    <a:pt x="865" y="863"/>
                  </a:lnTo>
                  <a:lnTo>
                    <a:pt x="861" y="839"/>
                  </a:lnTo>
                  <a:lnTo>
                    <a:pt x="857" y="810"/>
                  </a:lnTo>
                  <a:lnTo>
                    <a:pt x="854" y="777"/>
                  </a:lnTo>
                  <a:lnTo>
                    <a:pt x="851" y="743"/>
                  </a:lnTo>
                  <a:lnTo>
                    <a:pt x="850" y="711"/>
                  </a:lnTo>
                  <a:lnTo>
                    <a:pt x="850" y="68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" name="Freeform 183"/>
            <p:cNvSpPr>
              <a:spLocks noChangeArrowheads="1"/>
            </p:cNvSpPr>
            <p:nvPr/>
          </p:nvSpPr>
          <p:spPr bwMode="auto">
            <a:xfrm>
              <a:off x="88" y="159"/>
              <a:ext cx="78" cy="55"/>
            </a:xfrm>
            <a:custGeom>
              <a:avLst/>
              <a:gdLst>
                <a:gd name="T0" fmla="*/ 0 w 1274"/>
                <a:gd name="T1" fmla="*/ 0 h 883"/>
                <a:gd name="T2" fmla="*/ 0 w 1274"/>
                <a:gd name="T3" fmla="*/ 0 h 883"/>
                <a:gd name="T4" fmla="*/ 0 w 1274"/>
                <a:gd name="T5" fmla="*/ 0 h 883"/>
                <a:gd name="T6" fmla="*/ 0 w 1274"/>
                <a:gd name="T7" fmla="*/ 0 h 883"/>
                <a:gd name="T8" fmla="*/ 0 w 1274"/>
                <a:gd name="T9" fmla="*/ 0 h 883"/>
                <a:gd name="T10" fmla="*/ 0 w 1274"/>
                <a:gd name="T11" fmla="*/ 0 h 883"/>
                <a:gd name="T12" fmla="*/ 0 w 1274"/>
                <a:gd name="T13" fmla="*/ 0 h 883"/>
                <a:gd name="T14" fmla="*/ 0 w 1274"/>
                <a:gd name="T15" fmla="*/ 0 h 883"/>
                <a:gd name="T16" fmla="*/ 0 w 1274"/>
                <a:gd name="T17" fmla="*/ 0 h 883"/>
                <a:gd name="T18" fmla="*/ 0 w 1274"/>
                <a:gd name="T19" fmla="*/ 0 h 883"/>
                <a:gd name="T20" fmla="*/ 0 w 1274"/>
                <a:gd name="T21" fmla="*/ 0 h 883"/>
                <a:gd name="T22" fmla="*/ 0 w 1274"/>
                <a:gd name="T23" fmla="*/ 0 h 883"/>
                <a:gd name="T24" fmla="*/ 0 w 1274"/>
                <a:gd name="T25" fmla="*/ 0 h 883"/>
                <a:gd name="T26" fmla="*/ 0 w 1274"/>
                <a:gd name="T27" fmla="*/ 0 h 883"/>
                <a:gd name="T28" fmla="*/ 0 w 1274"/>
                <a:gd name="T29" fmla="*/ 0 h 883"/>
                <a:gd name="T30" fmla="*/ 0 w 1274"/>
                <a:gd name="T31" fmla="*/ 0 h 883"/>
                <a:gd name="T32" fmla="*/ 0 w 1274"/>
                <a:gd name="T33" fmla="*/ 0 h 883"/>
                <a:gd name="T34" fmla="*/ 0 w 1274"/>
                <a:gd name="T35" fmla="*/ 0 h 883"/>
                <a:gd name="T36" fmla="*/ 0 w 1274"/>
                <a:gd name="T37" fmla="*/ 0 h 883"/>
                <a:gd name="T38" fmla="*/ 0 w 1274"/>
                <a:gd name="T39" fmla="*/ 0 h 883"/>
                <a:gd name="T40" fmla="*/ 0 w 1274"/>
                <a:gd name="T41" fmla="*/ 0 h 883"/>
                <a:gd name="T42" fmla="*/ 0 w 1274"/>
                <a:gd name="T43" fmla="*/ 0 h 883"/>
                <a:gd name="T44" fmla="*/ 0 w 1274"/>
                <a:gd name="T45" fmla="*/ 0 h 883"/>
                <a:gd name="T46" fmla="*/ 0 w 1274"/>
                <a:gd name="T47" fmla="*/ 0 h 883"/>
                <a:gd name="T48" fmla="*/ 0 w 1274"/>
                <a:gd name="T49" fmla="*/ 0 h 883"/>
                <a:gd name="T50" fmla="*/ 0 w 1274"/>
                <a:gd name="T51" fmla="*/ 0 h 883"/>
                <a:gd name="T52" fmla="*/ 0 w 1274"/>
                <a:gd name="T53" fmla="*/ 0 h 883"/>
                <a:gd name="T54" fmla="*/ 0 w 1274"/>
                <a:gd name="T55" fmla="*/ 0 h 883"/>
                <a:gd name="T56" fmla="*/ 0 w 1274"/>
                <a:gd name="T57" fmla="*/ 0 h 883"/>
                <a:gd name="T58" fmla="*/ 0 w 1274"/>
                <a:gd name="T59" fmla="*/ 0 h 883"/>
                <a:gd name="T60" fmla="*/ 0 w 1274"/>
                <a:gd name="T61" fmla="*/ 0 h 883"/>
                <a:gd name="T62" fmla="*/ 0 w 1274"/>
                <a:gd name="T63" fmla="*/ 0 h 883"/>
                <a:gd name="T64" fmla="*/ 0 w 1274"/>
                <a:gd name="T65" fmla="*/ 0 h 883"/>
                <a:gd name="T66" fmla="*/ 0 w 1274"/>
                <a:gd name="T67" fmla="*/ 0 h 883"/>
                <a:gd name="T68" fmla="*/ 0 w 1274"/>
                <a:gd name="T69" fmla="*/ 0 h 883"/>
                <a:gd name="T70" fmla="*/ 0 w 1274"/>
                <a:gd name="T71" fmla="*/ 0 h 883"/>
                <a:gd name="T72" fmla="*/ 0 w 1274"/>
                <a:gd name="T73" fmla="*/ 0 h 883"/>
                <a:gd name="T74" fmla="*/ 0 w 1274"/>
                <a:gd name="T75" fmla="*/ 0 h 883"/>
                <a:gd name="T76" fmla="*/ 0 w 1274"/>
                <a:gd name="T77" fmla="*/ 0 h 883"/>
                <a:gd name="T78" fmla="*/ 0 w 1274"/>
                <a:gd name="T79" fmla="*/ 0 h 883"/>
                <a:gd name="T80" fmla="*/ 0 w 1274"/>
                <a:gd name="T81" fmla="*/ 0 h 883"/>
                <a:gd name="T82" fmla="*/ 0 w 1274"/>
                <a:gd name="T83" fmla="*/ 0 h 883"/>
                <a:gd name="T84" fmla="*/ 0 w 1274"/>
                <a:gd name="T85" fmla="*/ 0 h 883"/>
                <a:gd name="T86" fmla="*/ 0 w 1274"/>
                <a:gd name="T87" fmla="*/ 0 h 883"/>
                <a:gd name="T88" fmla="*/ 0 w 1274"/>
                <a:gd name="T89" fmla="*/ 0 h 883"/>
                <a:gd name="T90" fmla="*/ 0 w 1274"/>
                <a:gd name="T91" fmla="*/ 0 h 883"/>
                <a:gd name="T92" fmla="*/ 0 w 1274"/>
                <a:gd name="T93" fmla="*/ 0 h 883"/>
                <a:gd name="T94" fmla="*/ 0 w 1274"/>
                <a:gd name="T95" fmla="*/ 0 h 883"/>
                <a:gd name="T96" fmla="*/ 0 w 1274"/>
                <a:gd name="T97" fmla="*/ 0 h 883"/>
                <a:gd name="T98" fmla="*/ 0 w 1274"/>
                <a:gd name="T99" fmla="*/ 0 h 883"/>
                <a:gd name="T100" fmla="*/ 0 w 1274"/>
                <a:gd name="T101" fmla="*/ 0 h 883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1274"/>
                <a:gd name="T154" fmla="*/ 0 h 883"/>
                <a:gd name="T155" fmla="*/ 1274 w 1274"/>
                <a:gd name="T156" fmla="*/ 883 h 883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1274" h="883">
                  <a:moveTo>
                    <a:pt x="850" y="684"/>
                  </a:moveTo>
                  <a:lnTo>
                    <a:pt x="848" y="664"/>
                  </a:lnTo>
                  <a:lnTo>
                    <a:pt x="845" y="643"/>
                  </a:lnTo>
                  <a:lnTo>
                    <a:pt x="841" y="624"/>
                  </a:lnTo>
                  <a:lnTo>
                    <a:pt x="834" y="605"/>
                  </a:lnTo>
                  <a:lnTo>
                    <a:pt x="827" y="585"/>
                  </a:lnTo>
                  <a:lnTo>
                    <a:pt x="818" y="566"/>
                  </a:lnTo>
                  <a:lnTo>
                    <a:pt x="807" y="548"/>
                  </a:lnTo>
                  <a:lnTo>
                    <a:pt x="795" y="529"/>
                  </a:lnTo>
                  <a:lnTo>
                    <a:pt x="783" y="512"/>
                  </a:lnTo>
                  <a:lnTo>
                    <a:pt x="769" y="495"/>
                  </a:lnTo>
                  <a:lnTo>
                    <a:pt x="755" y="479"/>
                  </a:lnTo>
                  <a:lnTo>
                    <a:pt x="738" y="463"/>
                  </a:lnTo>
                  <a:lnTo>
                    <a:pt x="722" y="448"/>
                  </a:lnTo>
                  <a:lnTo>
                    <a:pt x="706" y="433"/>
                  </a:lnTo>
                  <a:lnTo>
                    <a:pt x="687" y="419"/>
                  </a:lnTo>
                  <a:lnTo>
                    <a:pt x="669" y="406"/>
                  </a:lnTo>
                  <a:lnTo>
                    <a:pt x="651" y="393"/>
                  </a:lnTo>
                  <a:lnTo>
                    <a:pt x="632" y="382"/>
                  </a:lnTo>
                  <a:lnTo>
                    <a:pt x="613" y="372"/>
                  </a:lnTo>
                  <a:lnTo>
                    <a:pt x="593" y="362"/>
                  </a:lnTo>
                  <a:lnTo>
                    <a:pt x="574" y="354"/>
                  </a:lnTo>
                  <a:lnTo>
                    <a:pt x="554" y="346"/>
                  </a:lnTo>
                  <a:lnTo>
                    <a:pt x="535" y="339"/>
                  </a:lnTo>
                  <a:lnTo>
                    <a:pt x="516" y="333"/>
                  </a:lnTo>
                  <a:lnTo>
                    <a:pt x="496" y="329"/>
                  </a:lnTo>
                  <a:lnTo>
                    <a:pt x="478" y="326"/>
                  </a:lnTo>
                  <a:lnTo>
                    <a:pt x="460" y="324"/>
                  </a:lnTo>
                  <a:lnTo>
                    <a:pt x="442" y="323"/>
                  </a:lnTo>
                  <a:lnTo>
                    <a:pt x="424" y="324"/>
                  </a:lnTo>
                  <a:lnTo>
                    <a:pt x="408" y="326"/>
                  </a:lnTo>
                  <a:lnTo>
                    <a:pt x="392" y="329"/>
                  </a:lnTo>
                  <a:lnTo>
                    <a:pt x="377" y="334"/>
                  </a:lnTo>
                  <a:lnTo>
                    <a:pt x="360" y="340"/>
                  </a:lnTo>
                  <a:lnTo>
                    <a:pt x="343" y="347"/>
                  </a:lnTo>
                  <a:lnTo>
                    <a:pt x="327" y="354"/>
                  </a:lnTo>
                  <a:lnTo>
                    <a:pt x="310" y="362"/>
                  </a:lnTo>
                  <a:lnTo>
                    <a:pt x="294" y="370"/>
                  </a:lnTo>
                  <a:lnTo>
                    <a:pt x="278" y="379"/>
                  </a:lnTo>
                  <a:lnTo>
                    <a:pt x="262" y="389"/>
                  </a:lnTo>
                  <a:lnTo>
                    <a:pt x="245" y="399"/>
                  </a:lnTo>
                  <a:lnTo>
                    <a:pt x="230" y="410"/>
                  </a:lnTo>
                  <a:lnTo>
                    <a:pt x="214" y="421"/>
                  </a:lnTo>
                  <a:lnTo>
                    <a:pt x="199" y="433"/>
                  </a:lnTo>
                  <a:lnTo>
                    <a:pt x="184" y="445"/>
                  </a:lnTo>
                  <a:lnTo>
                    <a:pt x="170" y="457"/>
                  </a:lnTo>
                  <a:lnTo>
                    <a:pt x="156" y="471"/>
                  </a:lnTo>
                  <a:lnTo>
                    <a:pt x="142" y="484"/>
                  </a:lnTo>
                  <a:lnTo>
                    <a:pt x="129" y="498"/>
                  </a:lnTo>
                  <a:lnTo>
                    <a:pt x="116" y="512"/>
                  </a:lnTo>
                  <a:lnTo>
                    <a:pt x="104" y="527"/>
                  </a:lnTo>
                  <a:lnTo>
                    <a:pt x="92" y="542"/>
                  </a:lnTo>
                  <a:lnTo>
                    <a:pt x="81" y="557"/>
                  </a:lnTo>
                  <a:lnTo>
                    <a:pt x="71" y="573"/>
                  </a:lnTo>
                  <a:lnTo>
                    <a:pt x="60" y="588"/>
                  </a:lnTo>
                  <a:lnTo>
                    <a:pt x="51" y="605"/>
                  </a:lnTo>
                  <a:lnTo>
                    <a:pt x="43" y="621"/>
                  </a:lnTo>
                  <a:lnTo>
                    <a:pt x="36" y="638"/>
                  </a:lnTo>
                  <a:lnTo>
                    <a:pt x="29" y="654"/>
                  </a:lnTo>
                  <a:lnTo>
                    <a:pt x="23" y="672"/>
                  </a:lnTo>
                  <a:lnTo>
                    <a:pt x="18" y="689"/>
                  </a:lnTo>
                  <a:lnTo>
                    <a:pt x="14" y="706"/>
                  </a:lnTo>
                  <a:lnTo>
                    <a:pt x="10" y="723"/>
                  </a:lnTo>
                  <a:lnTo>
                    <a:pt x="8" y="741"/>
                  </a:lnTo>
                  <a:lnTo>
                    <a:pt x="6" y="759"/>
                  </a:lnTo>
                  <a:lnTo>
                    <a:pt x="2" y="729"/>
                  </a:lnTo>
                  <a:lnTo>
                    <a:pt x="0" y="701"/>
                  </a:lnTo>
                  <a:lnTo>
                    <a:pt x="0" y="675"/>
                  </a:lnTo>
                  <a:lnTo>
                    <a:pt x="2" y="650"/>
                  </a:lnTo>
                  <a:lnTo>
                    <a:pt x="6" y="628"/>
                  </a:lnTo>
                  <a:lnTo>
                    <a:pt x="11" y="607"/>
                  </a:lnTo>
                  <a:lnTo>
                    <a:pt x="19" y="585"/>
                  </a:lnTo>
                  <a:lnTo>
                    <a:pt x="28" y="566"/>
                  </a:lnTo>
                  <a:lnTo>
                    <a:pt x="38" y="548"/>
                  </a:lnTo>
                  <a:lnTo>
                    <a:pt x="50" y="529"/>
                  </a:lnTo>
                  <a:lnTo>
                    <a:pt x="65" y="512"/>
                  </a:lnTo>
                  <a:lnTo>
                    <a:pt x="81" y="495"/>
                  </a:lnTo>
                  <a:lnTo>
                    <a:pt x="98" y="479"/>
                  </a:lnTo>
                  <a:lnTo>
                    <a:pt x="116" y="462"/>
                  </a:lnTo>
                  <a:lnTo>
                    <a:pt x="137" y="445"/>
                  </a:lnTo>
                  <a:lnTo>
                    <a:pt x="158" y="428"/>
                  </a:lnTo>
                  <a:lnTo>
                    <a:pt x="206" y="393"/>
                  </a:lnTo>
                  <a:lnTo>
                    <a:pt x="258" y="355"/>
                  </a:lnTo>
                  <a:lnTo>
                    <a:pt x="316" y="313"/>
                  </a:lnTo>
                  <a:lnTo>
                    <a:pt x="377" y="266"/>
                  </a:lnTo>
                  <a:lnTo>
                    <a:pt x="409" y="240"/>
                  </a:lnTo>
                  <a:lnTo>
                    <a:pt x="443" y="212"/>
                  </a:lnTo>
                  <a:lnTo>
                    <a:pt x="477" y="183"/>
                  </a:lnTo>
                  <a:lnTo>
                    <a:pt x="513" y="151"/>
                  </a:lnTo>
                  <a:lnTo>
                    <a:pt x="548" y="117"/>
                  </a:lnTo>
                  <a:lnTo>
                    <a:pt x="586" y="81"/>
                  </a:lnTo>
                  <a:lnTo>
                    <a:pt x="623" y="43"/>
                  </a:lnTo>
                  <a:lnTo>
                    <a:pt x="662" y="1"/>
                  </a:lnTo>
                  <a:lnTo>
                    <a:pt x="670" y="0"/>
                  </a:lnTo>
                  <a:lnTo>
                    <a:pt x="677" y="0"/>
                  </a:lnTo>
                  <a:lnTo>
                    <a:pt x="681" y="1"/>
                  </a:lnTo>
                  <a:lnTo>
                    <a:pt x="684" y="3"/>
                  </a:lnTo>
                  <a:lnTo>
                    <a:pt x="684" y="7"/>
                  </a:lnTo>
                  <a:lnTo>
                    <a:pt x="683" y="11"/>
                  </a:lnTo>
                  <a:lnTo>
                    <a:pt x="681" y="17"/>
                  </a:lnTo>
                  <a:lnTo>
                    <a:pt x="677" y="23"/>
                  </a:lnTo>
                  <a:lnTo>
                    <a:pt x="665" y="39"/>
                  </a:lnTo>
                  <a:lnTo>
                    <a:pt x="649" y="57"/>
                  </a:lnTo>
                  <a:lnTo>
                    <a:pt x="630" y="77"/>
                  </a:lnTo>
                  <a:lnTo>
                    <a:pt x="608" y="99"/>
                  </a:lnTo>
                  <a:lnTo>
                    <a:pt x="586" y="121"/>
                  </a:lnTo>
                  <a:lnTo>
                    <a:pt x="565" y="143"/>
                  </a:lnTo>
                  <a:lnTo>
                    <a:pt x="543" y="165"/>
                  </a:lnTo>
                  <a:lnTo>
                    <a:pt x="525" y="186"/>
                  </a:lnTo>
                  <a:lnTo>
                    <a:pt x="517" y="196"/>
                  </a:lnTo>
                  <a:lnTo>
                    <a:pt x="510" y="205"/>
                  </a:lnTo>
                  <a:lnTo>
                    <a:pt x="504" y="214"/>
                  </a:lnTo>
                  <a:lnTo>
                    <a:pt x="498" y="223"/>
                  </a:lnTo>
                  <a:lnTo>
                    <a:pt x="495" y="231"/>
                  </a:lnTo>
                  <a:lnTo>
                    <a:pt x="493" y="237"/>
                  </a:lnTo>
                  <a:lnTo>
                    <a:pt x="493" y="243"/>
                  </a:lnTo>
                  <a:lnTo>
                    <a:pt x="495" y="248"/>
                  </a:lnTo>
                  <a:lnTo>
                    <a:pt x="498" y="253"/>
                  </a:lnTo>
                  <a:lnTo>
                    <a:pt x="504" y="258"/>
                  </a:lnTo>
                  <a:lnTo>
                    <a:pt x="510" y="263"/>
                  </a:lnTo>
                  <a:lnTo>
                    <a:pt x="518" y="268"/>
                  </a:lnTo>
                  <a:lnTo>
                    <a:pt x="538" y="279"/>
                  </a:lnTo>
                  <a:lnTo>
                    <a:pt x="564" y="292"/>
                  </a:lnTo>
                  <a:lnTo>
                    <a:pt x="592" y="305"/>
                  </a:lnTo>
                  <a:lnTo>
                    <a:pt x="624" y="319"/>
                  </a:lnTo>
                  <a:lnTo>
                    <a:pt x="658" y="336"/>
                  </a:lnTo>
                  <a:lnTo>
                    <a:pt x="694" y="356"/>
                  </a:lnTo>
                  <a:lnTo>
                    <a:pt x="711" y="366"/>
                  </a:lnTo>
                  <a:lnTo>
                    <a:pt x="729" y="378"/>
                  </a:lnTo>
                  <a:lnTo>
                    <a:pt x="746" y="390"/>
                  </a:lnTo>
                  <a:lnTo>
                    <a:pt x="764" y="403"/>
                  </a:lnTo>
                  <a:lnTo>
                    <a:pt x="781" y="417"/>
                  </a:lnTo>
                  <a:lnTo>
                    <a:pt x="798" y="432"/>
                  </a:lnTo>
                  <a:lnTo>
                    <a:pt x="815" y="447"/>
                  </a:lnTo>
                  <a:lnTo>
                    <a:pt x="830" y="464"/>
                  </a:lnTo>
                  <a:lnTo>
                    <a:pt x="845" y="482"/>
                  </a:lnTo>
                  <a:lnTo>
                    <a:pt x="858" y="501"/>
                  </a:lnTo>
                  <a:lnTo>
                    <a:pt x="871" y="521"/>
                  </a:lnTo>
                  <a:lnTo>
                    <a:pt x="884" y="543"/>
                  </a:lnTo>
                  <a:lnTo>
                    <a:pt x="895" y="565"/>
                  </a:lnTo>
                  <a:lnTo>
                    <a:pt x="904" y="588"/>
                  </a:lnTo>
                  <a:lnTo>
                    <a:pt x="913" y="614"/>
                  </a:lnTo>
                  <a:lnTo>
                    <a:pt x="919" y="640"/>
                  </a:lnTo>
                  <a:lnTo>
                    <a:pt x="921" y="644"/>
                  </a:lnTo>
                  <a:lnTo>
                    <a:pt x="926" y="646"/>
                  </a:lnTo>
                  <a:lnTo>
                    <a:pt x="932" y="648"/>
                  </a:lnTo>
                  <a:lnTo>
                    <a:pt x="939" y="649"/>
                  </a:lnTo>
                  <a:lnTo>
                    <a:pt x="950" y="650"/>
                  </a:lnTo>
                  <a:lnTo>
                    <a:pt x="960" y="650"/>
                  </a:lnTo>
                  <a:lnTo>
                    <a:pt x="973" y="649"/>
                  </a:lnTo>
                  <a:lnTo>
                    <a:pt x="986" y="648"/>
                  </a:lnTo>
                  <a:lnTo>
                    <a:pt x="1049" y="639"/>
                  </a:lnTo>
                  <a:lnTo>
                    <a:pt x="1118" y="628"/>
                  </a:lnTo>
                  <a:lnTo>
                    <a:pt x="1153" y="622"/>
                  </a:lnTo>
                  <a:lnTo>
                    <a:pt x="1184" y="618"/>
                  </a:lnTo>
                  <a:lnTo>
                    <a:pt x="1214" y="614"/>
                  </a:lnTo>
                  <a:lnTo>
                    <a:pt x="1238" y="613"/>
                  </a:lnTo>
                  <a:lnTo>
                    <a:pt x="1248" y="613"/>
                  </a:lnTo>
                  <a:lnTo>
                    <a:pt x="1258" y="614"/>
                  </a:lnTo>
                  <a:lnTo>
                    <a:pt x="1265" y="615"/>
                  </a:lnTo>
                  <a:lnTo>
                    <a:pt x="1270" y="617"/>
                  </a:lnTo>
                  <a:lnTo>
                    <a:pt x="1273" y="620"/>
                  </a:lnTo>
                  <a:lnTo>
                    <a:pt x="1274" y="624"/>
                  </a:lnTo>
                  <a:lnTo>
                    <a:pt x="1273" y="629"/>
                  </a:lnTo>
                  <a:lnTo>
                    <a:pt x="1269" y="635"/>
                  </a:lnTo>
                  <a:lnTo>
                    <a:pt x="1220" y="643"/>
                  </a:lnTo>
                  <a:lnTo>
                    <a:pt x="1169" y="653"/>
                  </a:lnTo>
                  <a:lnTo>
                    <a:pt x="1120" y="664"/>
                  </a:lnTo>
                  <a:lnTo>
                    <a:pt x="1074" y="675"/>
                  </a:lnTo>
                  <a:lnTo>
                    <a:pt x="1051" y="681"/>
                  </a:lnTo>
                  <a:lnTo>
                    <a:pt x="1031" y="687"/>
                  </a:lnTo>
                  <a:lnTo>
                    <a:pt x="1012" y="693"/>
                  </a:lnTo>
                  <a:lnTo>
                    <a:pt x="994" y="699"/>
                  </a:lnTo>
                  <a:lnTo>
                    <a:pt x="979" y="706"/>
                  </a:lnTo>
                  <a:lnTo>
                    <a:pt x="966" y="712"/>
                  </a:lnTo>
                  <a:lnTo>
                    <a:pt x="955" y="719"/>
                  </a:lnTo>
                  <a:lnTo>
                    <a:pt x="947" y="727"/>
                  </a:lnTo>
                  <a:lnTo>
                    <a:pt x="943" y="733"/>
                  </a:lnTo>
                  <a:lnTo>
                    <a:pt x="939" y="742"/>
                  </a:lnTo>
                  <a:lnTo>
                    <a:pt x="936" y="754"/>
                  </a:lnTo>
                  <a:lnTo>
                    <a:pt x="933" y="766"/>
                  </a:lnTo>
                  <a:lnTo>
                    <a:pt x="927" y="796"/>
                  </a:lnTo>
                  <a:lnTo>
                    <a:pt x="921" y="826"/>
                  </a:lnTo>
                  <a:lnTo>
                    <a:pt x="918" y="840"/>
                  </a:lnTo>
                  <a:lnTo>
                    <a:pt x="914" y="853"/>
                  </a:lnTo>
                  <a:lnTo>
                    <a:pt x="910" y="864"/>
                  </a:lnTo>
                  <a:lnTo>
                    <a:pt x="905" y="873"/>
                  </a:lnTo>
                  <a:lnTo>
                    <a:pt x="902" y="877"/>
                  </a:lnTo>
                  <a:lnTo>
                    <a:pt x="899" y="879"/>
                  </a:lnTo>
                  <a:lnTo>
                    <a:pt x="896" y="881"/>
                  </a:lnTo>
                  <a:lnTo>
                    <a:pt x="893" y="882"/>
                  </a:lnTo>
                  <a:lnTo>
                    <a:pt x="889" y="883"/>
                  </a:lnTo>
                  <a:lnTo>
                    <a:pt x="885" y="882"/>
                  </a:lnTo>
                  <a:lnTo>
                    <a:pt x="881" y="880"/>
                  </a:lnTo>
                  <a:lnTo>
                    <a:pt x="876" y="877"/>
                  </a:lnTo>
                  <a:lnTo>
                    <a:pt x="875" y="878"/>
                  </a:lnTo>
                  <a:lnTo>
                    <a:pt x="873" y="878"/>
                  </a:lnTo>
                  <a:lnTo>
                    <a:pt x="872" y="877"/>
                  </a:lnTo>
                  <a:lnTo>
                    <a:pt x="870" y="876"/>
                  </a:lnTo>
                  <a:lnTo>
                    <a:pt x="868" y="871"/>
                  </a:lnTo>
                  <a:lnTo>
                    <a:pt x="865" y="863"/>
                  </a:lnTo>
                  <a:lnTo>
                    <a:pt x="861" y="839"/>
                  </a:lnTo>
                  <a:lnTo>
                    <a:pt x="857" y="810"/>
                  </a:lnTo>
                  <a:lnTo>
                    <a:pt x="854" y="777"/>
                  </a:lnTo>
                  <a:lnTo>
                    <a:pt x="851" y="743"/>
                  </a:lnTo>
                  <a:lnTo>
                    <a:pt x="850" y="711"/>
                  </a:lnTo>
                  <a:lnTo>
                    <a:pt x="850" y="684"/>
                  </a:lnTo>
                </a:path>
              </a:pathLst>
            </a:custGeom>
            <a:noFill/>
            <a:ln w="3175" cmpd="sng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" name="Freeform 184"/>
            <p:cNvSpPr>
              <a:spLocks noChangeArrowheads="1"/>
            </p:cNvSpPr>
            <p:nvPr/>
          </p:nvSpPr>
          <p:spPr bwMode="auto">
            <a:xfrm>
              <a:off x="135" y="97"/>
              <a:ext cx="86" cy="55"/>
            </a:xfrm>
            <a:custGeom>
              <a:avLst/>
              <a:gdLst>
                <a:gd name="T0" fmla="*/ 0 w 1360"/>
                <a:gd name="T1" fmla="*/ 0 h 876"/>
                <a:gd name="T2" fmla="*/ 0 w 1360"/>
                <a:gd name="T3" fmla="*/ 0 h 876"/>
                <a:gd name="T4" fmla="*/ 0 w 1360"/>
                <a:gd name="T5" fmla="*/ 0 h 876"/>
                <a:gd name="T6" fmla="*/ 0 w 1360"/>
                <a:gd name="T7" fmla="*/ 0 h 876"/>
                <a:gd name="T8" fmla="*/ 0 w 1360"/>
                <a:gd name="T9" fmla="*/ 0 h 876"/>
                <a:gd name="T10" fmla="*/ 0 w 1360"/>
                <a:gd name="T11" fmla="*/ 0 h 876"/>
                <a:gd name="T12" fmla="*/ 0 w 1360"/>
                <a:gd name="T13" fmla="*/ 0 h 876"/>
                <a:gd name="T14" fmla="*/ 0 w 1360"/>
                <a:gd name="T15" fmla="*/ 0 h 876"/>
                <a:gd name="T16" fmla="*/ 0 w 1360"/>
                <a:gd name="T17" fmla="*/ 0 h 876"/>
                <a:gd name="T18" fmla="*/ 0 w 1360"/>
                <a:gd name="T19" fmla="*/ 0 h 876"/>
                <a:gd name="T20" fmla="*/ 0 w 1360"/>
                <a:gd name="T21" fmla="*/ 0 h 876"/>
                <a:gd name="T22" fmla="*/ 0 w 1360"/>
                <a:gd name="T23" fmla="*/ 0 h 876"/>
                <a:gd name="T24" fmla="*/ 0 w 1360"/>
                <a:gd name="T25" fmla="*/ 0 h 876"/>
                <a:gd name="T26" fmla="*/ 0 w 1360"/>
                <a:gd name="T27" fmla="*/ 0 h 876"/>
                <a:gd name="T28" fmla="*/ 0 w 1360"/>
                <a:gd name="T29" fmla="*/ 0 h 876"/>
                <a:gd name="T30" fmla="*/ 0 w 1360"/>
                <a:gd name="T31" fmla="*/ 0 h 876"/>
                <a:gd name="T32" fmla="*/ 0 w 1360"/>
                <a:gd name="T33" fmla="*/ 0 h 876"/>
                <a:gd name="T34" fmla="*/ 0 w 1360"/>
                <a:gd name="T35" fmla="*/ 0 h 876"/>
                <a:gd name="T36" fmla="*/ 0 w 1360"/>
                <a:gd name="T37" fmla="*/ 0 h 876"/>
                <a:gd name="T38" fmla="*/ 0 w 1360"/>
                <a:gd name="T39" fmla="*/ 0 h 876"/>
                <a:gd name="T40" fmla="*/ 0 w 1360"/>
                <a:gd name="T41" fmla="*/ 0 h 876"/>
                <a:gd name="T42" fmla="*/ 0 w 1360"/>
                <a:gd name="T43" fmla="*/ 0 h 876"/>
                <a:gd name="T44" fmla="*/ 0 w 1360"/>
                <a:gd name="T45" fmla="*/ 0 h 876"/>
                <a:gd name="T46" fmla="*/ 0 w 1360"/>
                <a:gd name="T47" fmla="*/ 0 h 876"/>
                <a:gd name="T48" fmla="*/ 0 w 1360"/>
                <a:gd name="T49" fmla="*/ 0 h 876"/>
                <a:gd name="T50" fmla="*/ 0 w 1360"/>
                <a:gd name="T51" fmla="*/ 0 h 876"/>
                <a:gd name="T52" fmla="*/ 0 w 1360"/>
                <a:gd name="T53" fmla="*/ 0 h 876"/>
                <a:gd name="T54" fmla="*/ 0 w 1360"/>
                <a:gd name="T55" fmla="*/ 0 h 876"/>
                <a:gd name="T56" fmla="*/ 0 w 1360"/>
                <a:gd name="T57" fmla="*/ 0 h 876"/>
                <a:gd name="T58" fmla="*/ 0 w 1360"/>
                <a:gd name="T59" fmla="*/ 0 h 876"/>
                <a:gd name="T60" fmla="*/ 0 w 1360"/>
                <a:gd name="T61" fmla="*/ 0 h 876"/>
                <a:gd name="T62" fmla="*/ 0 w 1360"/>
                <a:gd name="T63" fmla="*/ 0 h 876"/>
                <a:gd name="T64" fmla="*/ 0 w 1360"/>
                <a:gd name="T65" fmla="*/ 0 h 876"/>
                <a:gd name="T66" fmla="*/ 0 w 1360"/>
                <a:gd name="T67" fmla="*/ 0 h 876"/>
                <a:gd name="T68" fmla="*/ 0 w 1360"/>
                <a:gd name="T69" fmla="*/ 0 h 876"/>
                <a:gd name="T70" fmla="*/ 0 w 1360"/>
                <a:gd name="T71" fmla="*/ 0 h 876"/>
                <a:gd name="T72" fmla="*/ 0 w 1360"/>
                <a:gd name="T73" fmla="*/ 0 h 876"/>
                <a:gd name="T74" fmla="*/ 0 w 1360"/>
                <a:gd name="T75" fmla="*/ 0 h 876"/>
                <a:gd name="T76" fmla="*/ 0 w 1360"/>
                <a:gd name="T77" fmla="*/ 0 h 876"/>
                <a:gd name="T78" fmla="*/ 0 w 1360"/>
                <a:gd name="T79" fmla="*/ 0 h 876"/>
                <a:gd name="T80" fmla="*/ 0 w 1360"/>
                <a:gd name="T81" fmla="*/ 0 h 876"/>
                <a:gd name="T82" fmla="*/ 0 w 1360"/>
                <a:gd name="T83" fmla="*/ 0 h 876"/>
                <a:gd name="T84" fmla="*/ 0 w 1360"/>
                <a:gd name="T85" fmla="*/ 0 h 876"/>
                <a:gd name="T86" fmla="*/ 0 w 1360"/>
                <a:gd name="T87" fmla="*/ 0 h 876"/>
                <a:gd name="T88" fmla="*/ 0 w 1360"/>
                <a:gd name="T89" fmla="*/ 0 h 876"/>
                <a:gd name="T90" fmla="*/ 0 w 1360"/>
                <a:gd name="T91" fmla="*/ 0 h 876"/>
                <a:gd name="T92" fmla="*/ 0 w 1360"/>
                <a:gd name="T93" fmla="*/ 0 h 876"/>
                <a:gd name="T94" fmla="*/ 0 w 1360"/>
                <a:gd name="T95" fmla="*/ 0 h 876"/>
                <a:gd name="T96" fmla="*/ 0 w 1360"/>
                <a:gd name="T97" fmla="*/ 0 h 876"/>
                <a:gd name="T98" fmla="*/ 0 w 1360"/>
                <a:gd name="T99" fmla="*/ 0 h 876"/>
                <a:gd name="T100" fmla="*/ 0 w 1360"/>
                <a:gd name="T101" fmla="*/ 0 h 876"/>
                <a:gd name="T102" fmla="*/ 0 w 1360"/>
                <a:gd name="T103" fmla="*/ 0 h 876"/>
                <a:gd name="T104" fmla="*/ 0 w 1360"/>
                <a:gd name="T105" fmla="*/ 0 h 876"/>
                <a:gd name="T106" fmla="*/ 0 w 1360"/>
                <a:gd name="T107" fmla="*/ 0 h 87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1360"/>
                <a:gd name="T163" fmla="*/ 0 h 876"/>
                <a:gd name="T164" fmla="*/ 1360 w 1360"/>
                <a:gd name="T165" fmla="*/ 876 h 87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1360" h="876">
                  <a:moveTo>
                    <a:pt x="1152" y="615"/>
                  </a:moveTo>
                  <a:lnTo>
                    <a:pt x="1137" y="613"/>
                  </a:lnTo>
                  <a:lnTo>
                    <a:pt x="1121" y="609"/>
                  </a:lnTo>
                  <a:lnTo>
                    <a:pt x="1106" y="605"/>
                  </a:lnTo>
                  <a:lnTo>
                    <a:pt x="1091" y="601"/>
                  </a:lnTo>
                  <a:lnTo>
                    <a:pt x="1061" y="590"/>
                  </a:lnTo>
                  <a:lnTo>
                    <a:pt x="1031" y="580"/>
                  </a:lnTo>
                  <a:lnTo>
                    <a:pt x="1016" y="574"/>
                  </a:lnTo>
                  <a:lnTo>
                    <a:pt x="1000" y="570"/>
                  </a:lnTo>
                  <a:lnTo>
                    <a:pt x="985" y="566"/>
                  </a:lnTo>
                  <a:lnTo>
                    <a:pt x="970" y="564"/>
                  </a:lnTo>
                  <a:lnTo>
                    <a:pt x="955" y="562"/>
                  </a:lnTo>
                  <a:lnTo>
                    <a:pt x="940" y="562"/>
                  </a:lnTo>
                  <a:lnTo>
                    <a:pt x="925" y="564"/>
                  </a:lnTo>
                  <a:lnTo>
                    <a:pt x="910" y="567"/>
                  </a:lnTo>
                  <a:lnTo>
                    <a:pt x="871" y="579"/>
                  </a:lnTo>
                  <a:lnTo>
                    <a:pt x="833" y="588"/>
                  </a:lnTo>
                  <a:lnTo>
                    <a:pt x="794" y="596"/>
                  </a:lnTo>
                  <a:lnTo>
                    <a:pt x="755" y="605"/>
                  </a:lnTo>
                  <a:lnTo>
                    <a:pt x="717" y="614"/>
                  </a:lnTo>
                  <a:lnTo>
                    <a:pt x="680" y="626"/>
                  </a:lnTo>
                  <a:lnTo>
                    <a:pt x="662" y="632"/>
                  </a:lnTo>
                  <a:lnTo>
                    <a:pt x="644" y="640"/>
                  </a:lnTo>
                  <a:lnTo>
                    <a:pt x="626" y="649"/>
                  </a:lnTo>
                  <a:lnTo>
                    <a:pt x="609" y="659"/>
                  </a:lnTo>
                  <a:lnTo>
                    <a:pt x="580" y="674"/>
                  </a:lnTo>
                  <a:lnTo>
                    <a:pt x="550" y="688"/>
                  </a:lnTo>
                  <a:lnTo>
                    <a:pt x="522" y="702"/>
                  </a:lnTo>
                  <a:lnTo>
                    <a:pt x="492" y="716"/>
                  </a:lnTo>
                  <a:lnTo>
                    <a:pt x="435" y="740"/>
                  </a:lnTo>
                  <a:lnTo>
                    <a:pt x="377" y="762"/>
                  </a:lnTo>
                  <a:lnTo>
                    <a:pt x="321" y="786"/>
                  </a:lnTo>
                  <a:lnTo>
                    <a:pt x="263" y="809"/>
                  </a:lnTo>
                  <a:lnTo>
                    <a:pt x="234" y="821"/>
                  </a:lnTo>
                  <a:lnTo>
                    <a:pt x="205" y="835"/>
                  </a:lnTo>
                  <a:lnTo>
                    <a:pt x="176" y="848"/>
                  </a:lnTo>
                  <a:lnTo>
                    <a:pt x="147" y="863"/>
                  </a:lnTo>
                  <a:lnTo>
                    <a:pt x="136" y="868"/>
                  </a:lnTo>
                  <a:lnTo>
                    <a:pt x="123" y="872"/>
                  </a:lnTo>
                  <a:lnTo>
                    <a:pt x="112" y="874"/>
                  </a:lnTo>
                  <a:lnTo>
                    <a:pt x="101" y="876"/>
                  </a:lnTo>
                  <a:lnTo>
                    <a:pt x="89" y="876"/>
                  </a:lnTo>
                  <a:lnTo>
                    <a:pt x="78" y="875"/>
                  </a:lnTo>
                  <a:lnTo>
                    <a:pt x="66" y="872"/>
                  </a:lnTo>
                  <a:lnTo>
                    <a:pt x="56" y="869"/>
                  </a:lnTo>
                  <a:lnTo>
                    <a:pt x="46" y="864"/>
                  </a:lnTo>
                  <a:lnTo>
                    <a:pt x="37" y="858"/>
                  </a:lnTo>
                  <a:lnTo>
                    <a:pt x="28" y="851"/>
                  </a:lnTo>
                  <a:lnTo>
                    <a:pt x="21" y="843"/>
                  </a:lnTo>
                  <a:lnTo>
                    <a:pt x="14" y="833"/>
                  </a:lnTo>
                  <a:lnTo>
                    <a:pt x="9" y="822"/>
                  </a:lnTo>
                  <a:lnTo>
                    <a:pt x="4" y="811"/>
                  </a:lnTo>
                  <a:lnTo>
                    <a:pt x="1" y="798"/>
                  </a:lnTo>
                  <a:lnTo>
                    <a:pt x="0" y="791"/>
                  </a:lnTo>
                  <a:lnTo>
                    <a:pt x="1" y="784"/>
                  </a:lnTo>
                  <a:lnTo>
                    <a:pt x="1" y="777"/>
                  </a:lnTo>
                  <a:lnTo>
                    <a:pt x="3" y="771"/>
                  </a:lnTo>
                  <a:lnTo>
                    <a:pt x="8" y="756"/>
                  </a:lnTo>
                  <a:lnTo>
                    <a:pt x="13" y="742"/>
                  </a:lnTo>
                  <a:lnTo>
                    <a:pt x="20" y="729"/>
                  </a:lnTo>
                  <a:lnTo>
                    <a:pt x="28" y="716"/>
                  </a:lnTo>
                  <a:lnTo>
                    <a:pt x="36" y="703"/>
                  </a:lnTo>
                  <a:lnTo>
                    <a:pt x="44" y="690"/>
                  </a:lnTo>
                  <a:lnTo>
                    <a:pt x="48" y="685"/>
                  </a:lnTo>
                  <a:lnTo>
                    <a:pt x="51" y="679"/>
                  </a:lnTo>
                  <a:lnTo>
                    <a:pt x="55" y="675"/>
                  </a:lnTo>
                  <a:lnTo>
                    <a:pt x="60" y="670"/>
                  </a:lnTo>
                  <a:lnTo>
                    <a:pt x="70" y="663"/>
                  </a:lnTo>
                  <a:lnTo>
                    <a:pt x="80" y="656"/>
                  </a:lnTo>
                  <a:lnTo>
                    <a:pt x="101" y="646"/>
                  </a:lnTo>
                  <a:lnTo>
                    <a:pt x="119" y="637"/>
                  </a:lnTo>
                  <a:lnTo>
                    <a:pt x="166" y="612"/>
                  </a:lnTo>
                  <a:lnTo>
                    <a:pt x="213" y="588"/>
                  </a:lnTo>
                  <a:lnTo>
                    <a:pt x="261" y="564"/>
                  </a:lnTo>
                  <a:lnTo>
                    <a:pt x="307" y="542"/>
                  </a:lnTo>
                  <a:lnTo>
                    <a:pt x="355" y="521"/>
                  </a:lnTo>
                  <a:lnTo>
                    <a:pt x="402" y="499"/>
                  </a:lnTo>
                  <a:lnTo>
                    <a:pt x="449" y="479"/>
                  </a:lnTo>
                  <a:lnTo>
                    <a:pt x="496" y="457"/>
                  </a:lnTo>
                  <a:lnTo>
                    <a:pt x="543" y="435"/>
                  </a:lnTo>
                  <a:lnTo>
                    <a:pt x="589" y="412"/>
                  </a:lnTo>
                  <a:lnTo>
                    <a:pt x="635" y="389"/>
                  </a:lnTo>
                  <a:lnTo>
                    <a:pt x="680" y="363"/>
                  </a:lnTo>
                  <a:lnTo>
                    <a:pt x="725" y="337"/>
                  </a:lnTo>
                  <a:lnTo>
                    <a:pt x="770" y="308"/>
                  </a:lnTo>
                  <a:lnTo>
                    <a:pt x="792" y="293"/>
                  </a:lnTo>
                  <a:lnTo>
                    <a:pt x="813" y="278"/>
                  </a:lnTo>
                  <a:lnTo>
                    <a:pt x="835" y="262"/>
                  </a:lnTo>
                  <a:lnTo>
                    <a:pt x="856" y="244"/>
                  </a:lnTo>
                  <a:lnTo>
                    <a:pt x="866" y="234"/>
                  </a:lnTo>
                  <a:lnTo>
                    <a:pt x="876" y="223"/>
                  </a:lnTo>
                  <a:lnTo>
                    <a:pt x="886" y="212"/>
                  </a:lnTo>
                  <a:lnTo>
                    <a:pt x="894" y="200"/>
                  </a:lnTo>
                  <a:lnTo>
                    <a:pt x="902" y="186"/>
                  </a:lnTo>
                  <a:lnTo>
                    <a:pt x="910" y="173"/>
                  </a:lnTo>
                  <a:lnTo>
                    <a:pt x="916" y="160"/>
                  </a:lnTo>
                  <a:lnTo>
                    <a:pt x="923" y="146"/>
                  </a:lnTo>
                  <a:lnTo>
                    <a:pt x="936" y="118"/>
                  </a:lnTo>
                  <a:lnTo>
                    <a:pt x="949" y="90"/>
                  </a:lnTo>
                  <a:lnTo>
                    <a:pt x="961" y="62"/>
                  </a:lnTo>
                  <a:lnTo>
                    <a:pt x="974" y="35"/>
                  </a:lnTo>
                  <a:lnTo>
                    <a:pt x="977" y="29"/>
                  </a:lnTo>
                  <a:lnTo>
                    <a:pt x="980" y="24"/>
                  </a:lnTo>
                  <a:lnTo>
                    <a:pt x="984" y="20"/>
                  </a:lnTo>
                  <a:lnTo>
                    <a:pt x="989" y="15"/>
                  </a:lnTo>
                  <a:lnTo>
                    <a:pt x="994" y="12"/>
                  </a:lnTo>
                  <a:lnTo>
                    <a:pt x="1000" y="9"/>
                  </a:lnTo>
                  <a:lnTo>
                    <a:pt x="1006" y="5"/>
                  </a:lnTo>
                  <a:lnTo>
                    <a:pt x="1014" y="3"/>
                  </a:lnTo>
                  <a:lnTo>
                    <a:pt x="1020" y="2"/>
                  </a:lnTo>
                  <a:lnTo>
                    <a:pt x="1027" y="1"/>
                  </a:lnTo>
                  <a:lnTo>
                    <a:pt x="1033" y="0"/>
                  </a:lnTo>
                  <a:lnTo>
                    <a:pt x="1039" y="1"/>
                  </a:lnTo>
                  <a:lnTo>
                    <a:pt x="1045" y="2"/>
                  </a:lnTo>
                  <a:lnTo>
                    <a:pt x="1051" y="3"/>
                  </a:lnTo>
                  <a:lnTo>
                    <a:pt x="1056" y="5"/>
                  </a:lnTo>
                  <a:lnTo>
                    <a:pt x="1060" y="9"/>
                  </a:lnTo>
                  <a:lnTo>
                    <a:pt x="1075" y="20"/>
                  </a:lnTo>
                  <a:lnTo>
                    <a:pt x="1089" y="30"/>
                  </a:lnTo>
                  <a:lnTo>
                    <a:pt x="1104" y="40"/>
                  </a:lnTo>
                  <a:lnTo>
                    <a:pt x="1118" y="48"/>
                  </a:lnTo>
                  <a:lnTo>
                    <a:pt x="1133" y="56"/>
                  </a:lnTo>
                  <a:lnTo>
                    <a:pt x="1149" y="63"/>
                  </a:lnTo>
                  <a:lnTo>
                    <a:pt x="1164" y="71"/>
                  </a:lnTo>
                  <a:lnTo>
                    <a:pt x="1179" y="77"/>
                  </a:lnTo>
                  <a:lnTo>
                    <a:pt x="1210" y="87"/>
                  </a:lnTo>
                  <a:lnTo>
                    <a:pt x="1241" y="97"/>
                  </a:lnTo>
                  <a:lnTo>
                    <a:pt x="1272" y="106"/>
                  </a:lnTo>
                  <a:lnTo>
                    <a:pt x="1302" y="116"/>
                  </a:lnTo>
                  <a:lnTo>
                    <a:pt x="1308" y="118"/>
                  </a:lnTo>
                  <a:lnTo>
                    <a:pt x="1314" y="121"/>
                  </a:lnTo>
                  <a:lnTo>
                    <a:pt x="1320" y="124"/>
                  </a:lnTo>
                  <a:lnTo>
                    <a:pt x="1326" y="128"/>
                  </a:lnTo>
                  <a:lnTo>
                    <a:pt x="1331" y="132"/>
                  </a:lnTo>
                  <a:lnTo>
                    <a:pt x="1336" y="138"/>
                  </a:lnTo>
                  <a:lnTo>
                    <a:pt x="1340" y="143"/>
                  </a:lnTo>
                  <a:lnTo>
                    <a:pt x="1344" y="148"/>
                  </a:lnTo>
                  <a:lnTo>
                    <a:pt x="1350" y="160"/>
                  </a:lnTo>
                  <a:lnTo>
                    <a:pt x="1355" y="173"/>
                  </a:lnTo>
                  <a:lnTo>
                    <a:pt x="1358" y="187"/>
                  </a:lnTo>
                  <a:lnTo>
                    <a:pt x="1360" y="201"/>
                  </a:lnTo>
                  <a:lnTo>
                    <a:pt x="1359" y="216"/>
                  </a:lnTo>
                  <a:lnTo>
                    <a:pt x="1357" y="230"/>
                  </a:lnTo>
                  <a:lnTo>
                    <a:pt x="1355" y="237"/>
                  </a:lnTo>
                  <a:lnTo>
                    <a:pt x="1353" y="244"/>
                  </a:lnTo>
                  <a:lnTo>
                    <a:pt x="1350" y="250"/>
                  </a:lnTo>
                  <a:lnTo>
                    <a:pt x="1346" y="257"/>
                  </a:lnTo>
                  <a:lnTo>
                    <a:pt x="1342" y="264"/>
                  </a:lnTo>
                  <a:lnTo>
                    <a:pt x="1337" y="270"/>
                  </a:lnTo>
                  <a:lnTo>
                    <a:pt x="1332" y="276"/>
                  </a:lnTo>
                  <a:lnTo>
                    <a:pt x="1326" y="281"/>
                  </a:lnTo>
                  <a:lnTo>
                    <a:pt x="1319" y="286"/>
                  </a:lnTo>
                  <a:lnTo>
                    <a:pt x="1312" y="290"/>
                  </a:lnTo>
                  <a:lnTo>
                    <a:pt x="1305" y="295"/>
                  </a:lnTo>
                  <a:lnTo>
                    <a:pt x="1297" y="298"/>
                  </a:lnTo>
                  <a:lnTo>
                    <a:pt x="1275" y="304"/>
                  </a:lnTo>
                  <a:lnTo>
                    <a:pt x="1252" y="309"/>
                  </a:lnTo>
                  <a:lnTo>
                    <a:pt x="1230" y="311"/>
                  </a:lnTo>
                  <a:lnTo>
                    <a:pt x="1207" y="313"/>
                  </a:lnTo>
                  <a:lnTo>
                    <a:pt x="1160" y="315"/>
                  </a:lnTo>
                  <a:lnTo>
                    <a:pt x="1113" y="318"/>
                  </a:lnTo>
                  <a:lnTo>
                    <a:pt x="1091" y="321"/>
                  </a:lnTo>
                  <a:lnTo>
                    <a:pt x="1068" y="325"/>
                  </a:lnTo>
                  <a:lnTo>
                    <a:pt x="1057" y="328"/>
                  </a:lnTo>
                  <a:lnTo>
                    <a:pt x="1047" y="331"/>
                  </a:lnTo>
                  <a:lnTo>
                    <a:pt x="1037" y="334"/>
                  </a:lnTo>
                  <a:lnTo>
                    <a:pt x="1027" y="338"/>
                  </a:lnTo>
                  <a:lnTo>
                    <a:pt x="1017" y="343"/>
                  </a:lnTo>
                  <a:lnTo>
                    <a:pt x="1007" y="348"/>
                  </a:lnTo>
                  <a:lnTo>
                    <a:pt x="998" y="354"/>
                  </a:lnTo>
                  <a:lnTo>
                    <a:pt x="989" y="360"/>
                  </a:lnTo>
                  <a:lnTo>
                    <a:pt x="981" y="367"/>
                  </a:lnTo>
                  <a:lnTo>
                    <a:pt x="973" y="376"/>
                  </a:lnTo>
                  <a:lnTo>
                    <a:pt x="966" y="385"/>
                  </a:lnTo>
                  <a:lnTo>
                    <a:pt x="958" y="396"/>
                  </a:lnTo>
                  <a:lnTo>
                    <a:pt x="1005" y="407"/>
                  </a:lnTo>
                  <a:lnTo>
                    <a:pt x="1059" y="420"/>
                  </a:lnTo>
                  <a:lnTo>
                    <a:pt x="1087" y="427"/>
                  </a:lnTo>
                  <a:lnTo>
                    <a:pt x="1114" y="435"/>
                  </a:lnTo>
                  <a:lnTo>
                    <a:pt x="1142" y="445"/>
                  </a:lnTo>
                  <a:lnTo>
                    <a:pt x="1167" y="457"/>
                  </a:lnTo>
                  <a:lnTo>
                    <a:pt x="1179" y="463"/>
                  </a:lnTo>
                  <a:lnTo>
                    <a:pt x="1191" y="469"/>
                  </a:lnTo>
                  <a:lnTo>
                    <a:pt x="1202" y="476"/>
                  </a:lnTo>
                  <a:lnTo>
                    <a:pt x="1213" y="484"/>
                  </a:lnTo>
                  <a:lnTo>
                    <a:pt x="1222" y="492"/>
                  </a:lnTo>
                  <a:lnTo>
                    <a:pt x="1231" y="500"/>
                  </a:lnTo>
                  <a:lnTo>
                    <a:pt x="1239" y="509"/>
                  </a:lnTo>
                  <a:lnTo>
                    <a:pt x="1246" y="520"/>
                  </a:lnTo>
                  <a:lnTo>
                    <a:pt x="1252" y="531"/>
                  </a:lnTo>
                  <a:lnTo>
                    <a:pt x="1256" y="542"/>
                  </a:lnTo>
                  <a:lnTo>
                    <a:pt x="1261" y="554"/>
                  </a:lnTo>
                  <a:lnTo>
                    <a:pt x="1264" y="566"/>
                  </a:lnTo>
                  <a:lnTo>
                    <a:pt x="1265" y="581"/>
                  </a:lnTo>
                  <a:lnTo>
                    <a:pt x="1264" y="595"/>
                  </a:lnTo>
                  <a:lnTo>
                    <a:pt x="1263" y="610"/>
                  </a:lnTo>
                  <a:lnTo>
                    <a:pt x="1259" y="626"/>
                  </a:lnTo>
                  <a:lnTo>
                    <a:pt x="1254" y="625"/>
                  </a:lnTo>
                  <a:lnTo>
                    <a:pt x="1249" y="624"/>
                  </a:lnTo>
                  <a:lnTo>
                    <a:pt x="1245" y="625"/>
                  </a:lnTo>
                  <a:lnTo>
                    <a:pt x="1240" y="626"/>
                  </a:lnTo>
                  <a:lnTo>
                    <a:pt x="1232" y="631"/>
                  </a:lnTo>
                  <a:lnTo>
                    <a:pt x="1224" y="637"/>
                  </a:lnTo>
                  <a:lnTo>
                    <a:pt x="1216" y="643"/>
                  </a:lnTo>
                  <a:lnTo>
                    <a:pt x="1208" y="648"/>
                  </a:lnTo>
                  <a:lnTo>
                    <a:pt x="1204" y="649"/>
                  </a:lnTo>
                  <a:lnTo>
                    <a:pt x="1199" y="650"/>
                  </a:lnTo>
                  <a:lnTo>
                    <a:pt x="1194" y="650"/>
                  </a:lnTo>
                  <a:lnTo>
                    <a:pt x="1189" y="648"/>
                  </a:lnTo>
                  <a:lnTo>
                    <a:pt x="1170" y="638"/>
                  </a:lnTo>
                  <a:lnTo>
                    <a:pt x="1152" y="629"/>
                  </a:lnTo>
                  <a:lnTo>
                    <a:pt x="1143" y="625"/>
                  </a:lnTo>
                  <a:lnTo>
                    <a:pt x="1133" y="621"/>
                  </a:lnTo>
                  <a:lnTo>
                    <a:pt x="1123" y="618"/>
                  </a:lnTo>
                  <a:lnTo>
                    <a:pt x="1114" y="615"/>
                  </a:lnTo>
                  <a:lnTo>
                    <a:pt x="1152" y="615"/>
                  </a:lnTo>
                  <a:close/>
                </a:path>
              </a:pathLst>
            </a:custGeom>
            <a:solidFill>
              <a:srgbClr val="A6A6A6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5" name="Freeform 185"/>
            <p:cNvSpPr>
              <a:spLocks noChangeArrowheads="1"/>
            </p:cNvSpPr>
            <p:nvPr/>
          </p:nvSpPr>
          <p:spPr bwMode="auto">
            <a:xfrm>
              <a:off x="140" y="41"/>
              <a:ext cx="199" cy="136"/>
            </a:xfrm>
            <a:custGeom>
              <a:avLst/>
              <a:gdLst>
                <a:gd name="T0" fmla="*/ 0 w 3173"/>
                <a:gd name="T1" fmla="*/ 0 h 2176"/>
                <a:gd name="T2" fmla="*/ 0 w 3173"/>
                <a:gd name="T3" fmla="*/ 0 h 2176"/>
                <a:gd name="T4" fmla="*/ 0 w 3173"/>
                <a:gd name="T5" fmla="*/ 0 h 2176"/>
                <a:gd name="T6" fmla="*/ 0 w 3173"/>
                <a:gd name="T7" fmla="*/ 0 h 2176"/>
                <a:gd name="T8" fmla="*/ 0 w 3173"/>
                <a:gd name="T9" fmla="*/ 0 h 2176"/>
                <a:gd name="T10" fmla="*/ 0 w 3173"/>
                <a:gd name="T11" fmla="*/ 0 h 2176"/>
                <a:gd name="T12" fmla="*/ 0 w 3173"/>
                <a:gd name="T13" fmla="*/ 0 h 2176"/>
                <a:gd name="T14" fmla="*/ 0 w 3173"/>
                <a:gd name="T15" fmla="*/ 0 h 2176"/>
                <a:gd name="T16" fmla="*/ 0 w 3173"/>
                <a:gd name="T17" fmla="*/ 0 h 2176"/>
                <a:gd name="T18" fmla="*/ 0 w 3173"/>
                <a:gd name="T19" fmla="*/ 0 h 2176"/>
                <a:gd name="T20" fmla="*/ 0 w 3173"/>
                <a:gd name="T21" fmla="*/ 0 h 2176"/>
                <a:gd name="T22" fmla="*/ 0 w 3173"/>
                <a:gd name="T23" fmla="*/ 0 h 2176"/>
                <a:gd name="T24" fmla="*/ 0 w 3173"/>
                <a:gd name="T25" fmla="*/ 0 h 2176"/>
                <a:gd name="T26" fmla="*/ 0 w 3173"/>
                <a:gd name="T27" fmla="*/ 0 h 2176"/>
                <a:gd name="T28" fmla="*/ 0 w 3173"/>
                <a:gd name="T29" fmla="*/ 0 h 2176"/>
                <a:gd name="T30" fmla="*/ 0 w 3173"/>
                <a:gd name="T31" fmla="*/ 0 h 2176"/>
                <a:gd name="T32" fmla="*/ 0 w 3173"/>
                <a:gd name="T33" fmla="*/ 0 h 2176"/>
                <a:gd name="T34" fmla="*/ 0 w 3173"/>
                <a:gd name="T35" fmla="*/ 0 h 2176"/>
                <a:gd name="T36" fmla="*/ 0 w 3173"/>
                <a:gd name="T37" fmla="*/ 0 h 2176"/>
                <a:gd name="T38" fmla="*/ 0 w 3173"/>
                <a:gd name="T39" fmla="*/ 0 h 2176"/>
                <a:gd name="T40" fmla="*/ 0 w 3173"/>
                <a:gd name="T41" fmla="*/ 0 h 2176"/>
                <a:gd name="T42" fmla="*/ 0 w 3173"/>
                <a:gd name="T43" fmla="*/ 0 h 2176"/>
                <a:gd name="T44" fmla="*/ 0 w 3173"/>
                <a:gd name="T45" fmla="*/ 0 h 2176"/>
                <a:gd name="T46" fmla="*/ 0 w 3173"/>
                <a:gd name="T47" fmla="*/ 0 h 2176"/>
                <a:gd name="T48" fmla="*/ 0 w 3173"/>
                <a:gd name="T49" fmla="*/ 0 h 2176"/>
                <a:gd name="T50" fmla="*/ 0 w 3173"/>
                <a:gd name="T51" fmla="*/ 0 h 2176"/>
                <a:gd name="T52" fmla="*/ 0 w 3173"/>
                <a:gd name="T53" fmla="*/ 0 h 2176"/>
                <a:gd name="T54" fmla="*/ 0 w 3173"/>
                <a:gd name="T55" fmla="*/ 0 h 2176"/>
                <a:gd name="T56" fmla="*/ 0 w 3173"/>
                <a:gd name="T57" fmla="*/ 0 h 2176"/>
                <a:gd name="T58" fmla="*/ 0 w 3173"/>
                <a:gd name="T59" fmla="*/ 0 h 2176"/>
                <a:gd name="T60" fmla="*/ 0 w 3173"/>
                <a:gd name="T61" fmla="*/ 0 h 2176"/>
                <a:gd name="T62" fmla="*/ 0 w 3173"/>
                <a:gd name="T63" fmla="*/ 0 h 2176"/>
                <a:gd name="T64" fmla="*/ 0 w 3173"/>
                <a:gd name="T65" fmla="*/ 0 h 2176"/>
                <a:gd name="T66" fmla="*/ 0 w 3173"/>
                <a:gd name="T67" fmla="*/ 0 h 2176"/>
                <a:gd name="T68" fmla="*/ 0 w 3173"/>
                <a:gd name="T69" fmla="*/ 0 h 2176"/>
                <a:gd name="T70" fmla="*/ 0 w 3173"/>
                <a:gd name="T71" fmla="*/ 0 h 2176"/>
                <a:gd name="T72" fmla="*/ 0 w 3173"/>
                <a:gd name="T73" fmla="*/ 0 h 2176"/>
                <a:gd name="T74" fmla="*/ 0 w 3173"/>
                <a:gd name="T75" fmla="*/ 0 h 2176"/>
                <a:gd name="T76" fmla="*/ 0 w 3173"/>
                <a:gd name="T77" fmla="*/ 0 h 2176"/>
                <a:gd name="T78" fmla="*/ 0 w 3173"/>
                <a:gd name="T79" fmla="*/ 0 h 2176"/>
                <a:gd name="T80" fmla="*/ 0 w 3173"/>
                <a:gd name="T81" fmla="*/ 0 h 2176"/>
                <a:gd name="T82" fmla="*/ 0 w 3173"/>
                <a:gd name="T83" fmla="*/ 0 h 2176"/>
                <a:gd name="T84" fmla="*/ 0 w 3173"/>
                <a:gd name="T85" fmla="*/ 0 h 2176"/>
                <a:gd name="T86" fmla="*/ 0 w 3173"/>
                <a:gd name="T87" fmla="*/ 0 h 2176"/>
                <a:gd name="T88" fmla="*/ 0 w 3173"/>
                <a:gd name="T89" fmla="*/ 0 h 2176"/>
                <a:gd name="T90" fmla="*/ 0 w 3173"/>
                <a:gd name="T91" fmla="*/ 0 h 2176"/>
                <a:gd name="T92" fmla="*/ 0 w 3173"/>
                <a:gd name="T93" fmla="*/ 0 h 2176"/>
                <a:gd name="T94" fmla="*/ 0 w 3173"/>
                <a:gd name="T95" fmla="*/ 0 h 2176"/>
                <a:gd name="T96" fmla="*/ 0 w 3173"/>
                <a:gd name="T97" fmla="*/ 0 h 2176"/>
                <a:gd name="T98" fmla="*/ 0 w 3173"/>
                <a:gd name="T99" fmla="*/ 0 h 2176"/>
                <a:gd name="T100" fmla="*/ 0 w 3173"/>
                <a:gd name="T101" fmla="*/ 0 h 2176"/>
                <a:gd name="T102" fmla="*/ 0 w 3173"/>
                <a:gd name="T103" fmla="*/ 0 h 2176"/>
                <a:gd name="T104" fmla="*/ 0 w 3173"/>
                <a:gd name="T105" fmla="*/ 0 h 2176"/>
                <a:gd name="T106" fmla="*/ 0 w 3173"/>
                <a:gd name="T107" fmla="*/ 0 h 2176"/>
                <a:gd name="T108" fmla="*/ 0 w 3173"/>
                <a:gd name="T109" fmla="*/ 0 h 2176"/>
                <a:gd name="T110" fmla="*/ 0 w 3173"/>
                <a:gd name="T111" fmla="*/ 0 h 2176"/>
                <a:gd name="T112" fmla="*/ 0 w 3173"/>
                <a:gd name="T113" fmla="*/ 0 h 2176"/>
                <a:gd name="T114" fmla="*/ 0 w 3173"/>
                <a:gd name="T115" fmla="*/ 0 h 2176"/>
                <a:gd name="T116" fmla="*/ 0 w 3173"/>
                <a:gd name="T117" fmla="*/ 0 h 217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3173"/>
                <a:gd name="T178" fmla="*/ 0 h 2176"/>
                <a:gd name="T179" fmla="*/ 3173 w 3173"/>
                <a:gd name="T180" fmla="*/ 2176 h 217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3173" h="2176">
                  <a:moveTo>
                    <a:pt x="1264" y="1713"/>
                  </a:moveTo>
                  <a:lnTo>
                    <a:pt x="1257" y="1694"/>
                  </a:lnTo>
                  <a:lnTo>
                    <a:pt x="1250" y="1675"/>
                  </a:lnTo>
                  <a:lnTo>
                    <a:pt x="1243" y="1655"/>
                  </a:lnTo>
                  <a:lnTo>
                    <a:pt x="1234" y="1636"/>
                  </a:lnTo>
                  <a:lnTo>
                    <a:pt x="1225" y="1618"/>
                  </a:lnTo>
                  <a:lnTo>
                    <a:pt x="1216" y="1600"/>
                  </a:lnTo>
                  <a:lnTo>
                    <a:pt x="1206" y="1581"/>
                  </a:lnTo>
                  <a:lnTo>
                    <a:pt x="1195" y="1565"/>
                  </a:lnTo>
                  <a:lnTo>
                    <a:pt x="1184" y="1548"/>
                  </a:lnTo>
                  <a:lnTo>
                    <a:pt x="1171" y="1533"/>
                  </a:lnTo>
                  <a:lnTo>
                    <a:pt x="1159" y="1517"/>
                  </a:lnTo>
                  <a:lnTo>
                    <a:pt x="1145" y="1504"/>
                  </a:lnTo>
                  <a:lnTo>
                    <a:pt x="1132" y="1491"/>
                  </a:lnTo>
                  <a:lnTo>
                    <a:pt x="1117" y="1480"/>
                  </a:lnTo>
                  <a:lnTo>
                    <a:pt x="1102" y="1470"/>
                  </a:lnTo>
                  <a:lnTo>
                    <a:pt x="1086" y="1460"/>
                  </a:lnTo>
                  <a:lnTo>
                    <a:pt x="1052" y="1444"/>
                  </a:lnTo>
                  <a:lnTo>
                    <a:pt x="1017" y="1431"/>
                  </a:lnTo>
                  <a:lnTo>
                    <a:pt x="982" y="1421"/>
                  </a:lnTo>
                  <a:lnTo>
                    <a:pt x="948" y="1412"/>
                  </a:lnTo>
                  <a:lnTo>
                    <a:pt x="913" y="1406"/>
                  </a:lnTo>
                  <a:lnTo>
                    <a:pt x="879" y="1400"/>
                  </a:lnTo>
                  <a:lnTo>
                    <a:pt x="844" y="1398"/>
                  </a:lnTo>
                  <a:lnTo>
                    <a:pt x="809" y="1398"/>
                  </a:lnTo>
                  <a:lnTo>
                    <a:pt x="774" y="1399"/>
                  </a:lnTo>
                  <a:lnTo>
                    <a:pt x="740" y="1403"/>
                  </a:lnTo>
                  <a:lnTo>
                    <a:pt x="705" y="1408"/>
                  </a:lnTo>
                  <a:lnTo>
                    <a:pt x="669" y="1414"/>
                  </a:lnTo>
                  <a:lnTo>
                    <a:pt x="635" y="1421"/>
                  </a:lnTo>
                  <a:lnTo>
                    <a:pt x="600" y="1430"/>
                  </a:lnTo>
                  <a:lnTo>
                    <a:pt x="566" y="1440"/>
                  </a:lnTo>
                  <a:lnTo>
                    <a:pt x="531" y="1451"/>
                  </a:lnTo>
                  <a:lnTo>
                    <a:pt x="497" y="1464"/>
                  </a:lnTo>
                  <a:lnTo>
                    <a:pt x="462" y="1478"/>
                  </a:lnTo>
                  <a:lnTo>
                    <a:pt x="429" y="1492"/>
                  </a:lnTo>
                  <a:lnTo>
                    <a:pt x="394" y="1507"/>
                  </a:lnTo>
                  <a:lnTo>
                    <a:pt x="326" y="1539"/>
                  </a:lnTo>
                  <a:lnTo>
                    <a:pt x="259" y="1573"/>
                  </a:lnTo>
                  <a:lnTo>
                    <a:pt x="193" y="1609"/>
                  </a:lnTo>
                  <a:lnTo>
                    <a:pt x="128" y="1643"/>
                  </a:lnTo>
                  <a:lnTo>
                    <a:pt x="64" y="1679"/>
                  </a:lnTo>
                  <a:lnTo>
                    <a:pt x="1" y="1713"/>
                  </a:lnTo>
                  <a:lnTo>
                    <a:pt x="0" y="1703"/>
                  </a:lnTo>
                  <a:lnTo>
                    <a:pt x="0" y="1694"/>
                  </a:lnTo>
                  <a:lnTo>
                    <a:pt x="1" y="1685"/>
                  </a:lnTo>
                  <a:lnTo>
                    <a:pt x="2" y="1677"/>
                  </a:lnTo>
                  <a:lnTo>
                    <a:pt x="4" y="1669"/>
                  </a:lnTo>
                  <a:lnTo>
                    <a:pt x="6" y="1661"/>
                  </a:lnTo>
                  <a:lnTo>
                    <a:pt x="9" y="1653"/>
                  </a:lnTo>
                  <a:lnTo>
                    <a:pt x="12" y="1646"/>
                  </a:lnTo>
                  <a:lnTo>
                    <a:pt x="16" y="1640"/>
                  </a:lnTo>
                  <a:lnTo>
                    <a:pt x="20" y="1634"/>
                  </a:lnTo>
                  <a:lnTo>
                    <a:pt x="24" y="1628"/>
                  </a:lnTo>
                  <a:lnTo>
                    <a:pt x="29" y="1622"/>
                  </a:lnTo>
                  <a:lnTo>
                    <a:pt x="39" y="1613"/>
                  </a:lnTo>
                  <a:lnTo>
                    <a:pt x="52" y="1604"/>
                  </a:lnTo>
                  <a:lnTo>
                    <a:pt x="64" y="1596"/>
                  </a:lnTo>
                  <a:lnTo>
                    <a:pt x="77" y="1589"/>
                  </a:lnTo>
                  <a:lnTo>
                    <a:pt x="90" y="1583"/>
                  </a:lnTo>
                  <a:lnTo>
                    <a:pt x="103" y="1578"/>
                  </a:lnTo>
                  <a:lnTo>
                    <a:pt x="129" y="1569"/>
                  </a:lnTo>
                  <a:lnTo>
                    <a:pt x="151" y="1563"/>
                  </a:lnTo>
                  <a:lnTo>
                    <a:pt x="204" y="1543"/>
                  </a:lnTo>
                  <a:lnTo>
                    <a:pt x="257" y="1522"/>
                  </a:lnTo>
                  <a:lnTo>
                    <a:pt x="309" y="1501"/>
                  </a:lnTo>
                  <a:lnTo>
                    <a:pt x="360" y="1480"/>
                  </a:lnTo>
                  <a:lnTo>
                    <a:pt x="410" y="1457"/>
                  </a:lnTo>
                  <a:lnTo>
                    <a:pt x="460" y="1434"/>
                  </a:lnTo>
                  <a:lnTo>
                    <a:pt x="509" y="1410"/>
                  </a:lnTo>
                  <a:lnTo>
                    <a:pt x="558" y="1384"/>
                  </a:lnTo>
                  <a:lnTo>
                    <a:pt x="581" y="1370"/>
                  </a:lnTo>
                  <a:lnTo>
                    <a:pt x="604" y="1357"/>
                  </a:lnTo>
                  <a:lnTo>
                    <a:pt x="628" y="1342"/>
                  </a:lnTo>
                  <a:lnTo>
                    <a:pt x="651" y="1327"/>
                  </a:lnTo>
                  <a:lnTo>
                    <a:pt x="674" y="1311"/>
                  </a:lnTo>
                  <a:lnTo>
                    <a:pt x="696" y="1296"/>
                  </a:lnTo>
                  <a:lnTo>
                    <a:pt x="718" y="1279"/>
                  </a:lnTo>
                  <a:lnTo>
                    <a:pt x="740" y="1262"/>
                  </a:lnTo>
                  <a:lnTo>
                    <a:pt x="761" y="1244"/>
                  </a:lnTo>
                  <a:lnTo>
                    <a:pt x="782" y="1226"/>
                  </a:lnTo>
                  <a:lnTo>
                    <a:pt x="804" y="1206"/>
                  </a:lnTo>
                  <a:lnTo>
                    <a:pt x="824" y="1187"/>
                  </a:lnTo>
                  <a:lnTo>
                    <a:pt x="844" y="1167"/>
                  </a:lnTo>
                  <a:lnTo>
                    <a:pt x="865" y="1145"/>
                  </a:lnTo>
                  <a:lnTo>
                    <a:pt x="884" y="1123"/>
                  </a:lnTo>
                  <a:lnTo>
                    <a:pt x="903" y="1101"/>
                  </a:lnTo>
                  <a:lnTo>
                    <a:pt x="906" y="1097"/>
                  </a:lnTo>
                  <a:lnTo>
                    <a:pt x="908" y="1092"/>
                  </a:lnTo>
                  <a:lnTo>
                    <a:pt x="909" y="1085"/>
                  </a:lnTo>
                  <a:lnTo>
                    <a:pt x="910" y="1076"/>
                  </a:lnTo>
                  <a:lnTo>
                    <a:pt x="911" y="1058"/>
                  </a:lnTo>
                  <a:lnTo>
                    <a:pt x="912" y="1039"/>
                  </a:lnTo>
                  <a:lnTo>
                    <a:pt x="913" y="1018"/>
                  </a:lnTo>
                  <a:lnTo>
                    <a:pt x="914" y="1001"/>
                  </a:lnTo>
                  <a:lnTo>
                    <a:pt x="916" y="993"/>
                  </a:lnTo>
                  <a:lnTo>
                    <a:pt x="918" y="986"/>
                  </a:lnTo>
                  <a:lnTo>
                    <a:pt x="921" y="981"/>
                  </a:lnTo>
                  <a:lnTo>
                    <a:pt x="925" y="977"/>
                  </a:lnTo>
                  <a:lnTo>
                    <a:pt x="933" y="972"/>
                  </a:lnTo>
                  <a:lnTo>
                    <a:pt x="939" y="969"/>
                  </a:lnTo>
                  <a:lnTo>
                    <a:pt x="942" y="969"/>
                  </a:lnTo>
                  <a:lnTo>
                    <a:pt x="944" y="969"/>
                  </a:lnTo>
                  <a:lnTo>
                    <a:pt x="947" y="970"/>
                  </a:lnTo>
                  <a:lnTo>
                    <a:pt x="949" y="971"/>
                  </a:lnTo>
                  <a:lnTo>
                    <a:pt x="953" y="975"/>
                  </a:lnTo>
                  <a:lnTo>
                    <a:pt x="956" y="981"/>
                  </a:lnTo>
                  <a:lnTo>
                    <a:pt x="959" y="988"/>
                  </a:lnTo>
                  <a:lnTo>
                    <a:pt x="962" y="995"/>
                  </a:lnTo>
                  <a:lnTo>
                    <a:pt x="969" y="1011"/>
                  </a:lnTo>
                  <a:lnTo>
                    <a:pt x="976" y="1026"/>
                  </a:lnTo>
                  <a:lnTo>
                    <a:pt x="980" y="1033"/>
                  </a:lnTo>
                  <a:lnTo>
                    <a:pt x="987" y="1037"/>
                  </a:lnTo>
                  <a:lnTo>
                    <a:pt x="990" y="1039"/>
                  </a:lnTo>
                  <a:lnTo>
                    <a:pt x="993" y="1040"/>
                  </a:lnTo>
                  <a:lnTo>
                    <a:pt x="997" y="1041"/>
                  </a:lnTo>
                  <a:lnTo>
                    <a:pt x="1000" y="1042"/>
                  </a:lnTo>
                  <a:lnTo>
                    <a:pt x="1042" y="1045"/>
                  </a:lnTo>
                  <a:lnTo>
                    <a:pt x="1087" y="1049"/>
                  </a:lnTo>
                  <a:lnTo>
                    <a:pt x="1134" y="1053"/>
                  </a:lnTo>
                  <a:lnTo>
                    <a:pt x="1181" y="1057"/>
                  </a:lnTo>
                  <a:lnTo>
                    <a:pt x="1203" y="1058"/>
                  </a:lnTo>
                  <a:lnTo>
                    <a:pt x="1225" y="1058"/>
                  </a:lnTo>
                  <a:lnTo>
                    <a:pt x="1248" y="1057"/>
                  </a:lnTo>
                  <a:lnTo>
                    <a:pt x="1269" y="1056"/>
                  </a:lnTo>
                  <a:lnTo>
                    <a:pt x="1289" y="1053"/>
                  </a:lnTo>
                  <a:lnTo>
                    <a:pt x="1309" y="1049"/>
                  </a:lnTo>
                  <a:lnTo>
                    <a:pt x="1327" y="1043"/>
                  </a:lnTo>
                  <a:lnTo>
                    <a:pt x="1344" y="1036"/>
                  </a:lnTo>
                  <a:lnTo>
                    <a:pt x="1397" y="1010"/>
                  </a:lnTo>
                  <a:lnTo>
                    <a:pt x="1446" y="984"/>
                  </a:lnTo>
                  <a:lnTo>
                    <a:pt x="1491" y="958"/>
                  </a:lnTo>
                  <a:lnTo>
                    <a:pt x="1532" y="932"/>
                  </a:lnTo>
                  <a:lnTo>
                    <a:pt x="1570" y="907"/>
                  </a:lnTo>
                  <a:lnTo>
                    <a:pt x="1604" y="881"/>
                  </a:lnTo>
                  <a:lnTo>
                    <a:pt x="1635" y="856"/>
                  </a:lnTo>
                  <a:lnTo>
                    <a:pt x="1663" y="832"/>
                  </a:lnTo>
                  <a:lnTo>
                    <a:pt x="1689" y="807"/>
                  </a:lnTo>
                  <a:lnTo>
                    <a:pt x="1711" y="784"/>
                  </a:lnTo>
                  <a:lnTo>
                    <a:pt x="1731" y="761"/>
                  </a:lnTo>
                  <a:lnTo>
                    <a:pt x="1749" y="739"/>
                  </a:lnTo>
                  <a:lnTo>
                    <a:pt x="1764" y="717"/>
                  </a:lnTo>
                  <a:lnTo>
                    <a:pt x="1777" y="696"/>
                  </a:lnTo>
                  <a:lnTo>
                    <a:pt x="1788" y="676"/>
                  </a:lnTo>
                  <a:lnTo>
                    <a:pt x="1798" y="657"/>
                  </a:lnTo>
                  <a:lnTo>
                    <a:pt x="1807" y="639"/>
                  </a:lnTo>
                  <a:lnTo>
                    <a:pt x="1813" y="622"/>
                  </a:lnTo>
                  <a:lnTo>
                    <a:pt x="1818" y="606"/>
                  </a:lnTo>
                  <a:lnTo>
                    <a:pt x="1823" y="591"/>
                  </a:lnTo>
                  <a:lnTo>
                    <a:pt x="1829" y="564"/>
                  </a:lnTo>
                  <a:lnTo>
                    <a:pt x="1832" y="543"/>
                  </a:lnTo>
                  <a:lnTo>
                    <a:pt x="1835" y="528"/>
                  </a:lnTo>
                  <a:lnTo>
                    <a:pt x="1838" y="519"/>
                  </a:lnTo>
                  <a:lnTo>
                    <a:pt x="1839" y="517"/>
                  </a:lnTo>
                  <a:lnTo>
                    <a:pt x="1842" y="516"/>
                  </a:lnTo>
                  <a:lnTo>
                    <a:pt x="1845" y="518"/>
                  </a:lnTo>
                  <a:lnTo>
                    <a:pt x="1849" y="521"/>
                  </a:lnTo>
                  <a:lnTo>
                    <a:pt x="1854" y="523"/>
                  </a:lnTo>
                  <a:lnTo>
                    <a:pt x="1858" y="526"/>
                  </a:lnTo>
                  <a:lnTo>
                    <a:pt x="1861" y="530"/>
                  </a:lnTo>
                  <a:lnTo>
                    <a:pt x="1865" y="534"/>
                  </a:lnTo>
                  <a:lnTo>
                    <a:pt x="1870" y="542"/>
                  </a:lnTo>
                  <a:lnTo>
                    <a:pt x="1874" y="551"/>
                  </a:lnTo>
                  <a:lnTo>
                    <a:pt x="1876" y="561"/>
                  </a:lnTo>
                  <a:lnTo>
                    <a:pt x="1877" y="571"/>
                  </a:lnTo>
                  <a:lnTo>
                    <a:pt x="1877" y="582"/>
                  </a:lnTo>
                  <a:lnTo>
                    <a:pt x="1877" y="592"/>
                  </a:lnTo>
                  <a:lnTo>
                    <a:pt x="1877" y="610"/>
                  </a:lnTo>
                  <a:lnTo>
                    <a:pt x="1877" y="623"/>
                  </a:lnTo>
                  <a:lnTo>
                    <a:pt x="1878" y="626"/>
                  </a:lnTo>
                  <a:lnTo>
                    <a:pt x="1879" y="628"/>
                  </a:lnTo>
                  <a:lnTo>
                    <a:pt x="1880" y="629"/>
                  </a:lnTo>
                  <a:lnTo>
                    <a:pt x="1882" y="630"/>
                  </a:lnTo>
                  <a:lnTo>
                    <a:pt x="1884" y="630"/>
                  </a:lnTo>
                  <a:lnTo>
                    <a:pt x="1886" y="630"/>
                  </a:lnTo>
                  <a:lnTo>
                    <a:pt x="1889" y="629"/>
                  </a:lnTo>
                  <a:lnTo>
                    <a:pt x="1892" y="627"/>
                  </a:lnTo>
                  <a:lnTo>
                    <a:pt x="1918" y="614"/>
                  </a:lnTo>
                  <a:lnTo>
                    <a:pt x="1945" y="603"/>
                  </a:lnTo>
                  <a:lnTo>
                    <a:pt x="1969" y="593"/>
                  </a:lnTo>
                  <a:lnTo>
                    <a:pt x="1993" y="585"/>
                  </a:lnTo>
                  <a:lnTo>
                    <a:pt x="2015" y="578"/>
                  </a:lnTo>
                  <a:lnTo>
                    <a:pt x="2037" y="571"/>
                  </a:lnTo>
                  <a:lnTo>
                    <a:pt x="2059" y="567"/>
                  </a:lnTo>
                  <a:lnTo>
                    <a:pt x="2079" y="563"/>
                  </a:lnTo>
                  <a:lnTo>
                    <a:pt x="2098" y="561"/>
                  </a:lnTo>
                  <a:lnTo>
                    <a:pt x="2117" y="559"/>
                  </a:lnTo>
                  <a:lnTo>
                    <a:pt x="2135" y="558"/>
                  </a:lnTo>
                  <a:lnTo>
                    <a:pt x="2153" y="558"/>
                  </a:lnTo>
                  <a:lnTo>
                    <a:pt x="2187" y="559"/>
                  </a:lnTo>
                  <a:lnTo>
                    <a:pt x="2218" y="561"/>
                  </a:lnTo>
                  <a:lnTo>
                    <a:pt x="2249" y="564"/>
                  </a:lnTo>
                  <a:lnTo>
                    <a:pt x="2277" y="566"/>
                  </a:lnTo>
                  <a:lnTo>
                    <a:pt x="2307" y="568"/>
                  </a:lnTo>
                  <a:lnTo>
                    <a:pt x="2334" y="568"/>
                  </a:lnTo>
                  <a:lnTo>
                    <a:pt x="2348" y="566"/>
                  </a:lnTo>
                  <a:lnTo>
                    <a:pt x="2362" y="565"/>
                  </a:lnTo>
                  <a:lnTo>
                    <a:pt x="2377" y="562"/>
                  </a:lnTo>
                  <a:lnTo>
                    <a:pt x="2391" y="558"/>
                  </a:lnTo>
                  <a:lnTo>
                    <a:pt x="2406" y="553"/>
                  </a:lnTo>
                  <a:lnTo>
                    <a:pt x="2420" y="547"/>
                  </a:lnTo>
                  <a:lnTo>
                    <a:pt x="2436" y="540"/>
                  </a:lnTo>
                  <a:lnTo>
                    <a:pt x="2451" y="531"/>
                  </a:lnTo>
                  <a:lnTo>
                    <a:pt x="2471" y="520"/>
                  </a:lnTo>
                  <a:lnTo>
                    <a:pt x="2491" y="506"/>
                  </a:lnTo>
                  <a:lnTo>
                    <a:pt x="2508" y="493"/>
                  </a:lnTo>
                  <a:lnTo>
                    <a:pt x="2523" y="479"/>
                  </a:lnTo>
                  <a:lnTo>
                    <a:pt x="2538" y="463"/>
                  </a:lnTo>
                  <a:lnTo>
                    <a:pt x="2553" y="446"/>
                  </a:lnTo>
                  <a:lnTo>
                    <a:pt x="2565" y="429"/>
                  </a:lnTo>
                  <a:lnTo>
                    <a:pt x="2578" y="411"/>
                  </a:lnTo>
                  <a:lnTo>
                    <a:pt x="2589" y="392"/>
                  </a:lnTo>
                  <a:lnTo>
                    <a:pt x="2601" y="371"/>
                  </a:lnTo>
                  <a:lnTo>
                    <a:pt x="2612" y="350"/>
                  </a:lnTo>
                  <a:lnTo>
                    <a:pt x="2624" y="328"/>
                  </a:lnTo>
                  <a:lnTo>
                    <a:pt x="2647" y="281"/>
                  </a:lnTo>
                  <a:lnTo>
                    <a:pt x="2671" y="230"/>
                  </a:lnTo>
                  <a:lnTo>
                    <a:pt x="2674" y="223"/>
                  </a:lnTo>
                  <a:lnTo>
                    <a:pt x="2677" y="216"/>
                  </a:lnTo>
                  <a:lnTo>
                    <a:pt x="2679" y="207"/>
                  </a:lnTo>
                  <a:lnTo>
                    <a:pt x="2681" y="199"/>
                  </a:lnTo>
                  <a:lnTo>
                    <a:pt x="2681" y="179"/>
                  </a:lnTo>
                  <a:lnTo>
                    <a:pt x="2681" y="159"/>
                  </a:lnTo>
                  <a:lnTo>
                    <a:pt x="2675" y="115"/>
                  </a:lnTo>
                  <a:lnTo>
                    <a:pt x="2669" y="74"/>
                  </a:lnTo>
                  <a:lnTo>
                    <a:pt x="2667" y="54"/>
                  </a:lnTo>
                  <a:lnTo>
                    <a:pt x="2665" y="37"/>
                  </a:lnTo>
                  <a:lnTo>
                    <a:pt x="2665" y="30"/>
                  </a:lnTo>
                  <a:lnTo>
                    <a:pt x="2665" y="23"/>
                  </a:lnTo>
                  <a:lnTo>
                    <a:pt x="2666" y="17"/>
                  </a:lnTo>
                  <a:lnTo>
                    <a:pt x="2667" y="12"/>
                  </a:lnTo>
                  <a:lnTo>
                    <a:pt x="2669" y="8"/>
                  </a:lnTo>
                  <a:lnTo>
                    <a:pt x="2672" y="4"/>
                  </a:lnTo>
                  <a:lnTo>
                    <a:pt x="2675" y="1"/>
                  </a:lnTo>
                  <a:lnTo>
                    <a:pt x="2680" y="0"/>
                  </a:lnTo>
                  <a:lnTo>
                    <a:pt x="2684" y="1"/>
                  </a:lnTo>
                  <a:lnTo>
                    <a:pt x="2690" y="2"/>
                  </a:lnTo>
                  <a:lnTo>
                    <a:pt x="2696" y="6"/>
                  </a:lnTo>
                  <a:lnTo>
                    <a:pt x="2704" y="10"/>
                  </a:lnTo>
                  <a:lnTo>
                    <a:pt x="2709" y="37"/>
                  </a:lnTo>
                  <a:lnTo>
                    <a:pt x="2718" y="61"/>
                  </a:lnTo>
                  <a:lnTo>
                    <a:pt x="2728" y="85"/>
                  </a:lnTo>
                  <a:lnTo>
                    <a:pt x="2741" y="104"/>
                  </a:lnTo>
                  <a:lnTo>
                    <a:pt x="2755" y="122"/>
                  </a:lnTo>
                  <a:lnTo>
                    <a:pt x="2771" y="138"/>
                  </a:lnTo>
                  <a:lnTo>
                    <a:pt x="2788" y="152"/>
                  </a:lnTo>
                  <a:lnTo>
                    <a:pt x="2807" y="164"/>
                  </a:lnTo>
                  <a:lnTo>
                    <a:pt x="2827" y="174"/>
                  </a:lnTo>
                  <a:lnTo>
                    <a:pt x="2847" y="183"/>
                  </a:lnTo>
                  <a:lnTo>
                    <a:pt x="2869" y="190"/>
                  </a:lnTo>
                  <a:lnTo>
                    <a:pt x="2891" y="197"/>
                  </a:lnTo>
                  <a:lnTo>
                    <a:pt x="2913" y="202"/>
                  </a:lnTo>
                  <a:lnTo>
                    <a:pt x="2936" y="206"/>
                  </a:lnTo>
                  <a:lnTo>
                    <a:pt x="2959" y="209"/>
                  </a:lnTo>
                  <a:lnTo>
                    <a:pt x="2981" y="211"/>
                  </a:lnTo>
                  <a:lnTo>
                    <a:pt x="3066" y="216"/>
                  </a:lnTo>
                  <a:lnTo>
                    <a:pt x="3132" y="218"/>
                  </a:lnTo>
                  <a:lnTo>
                    <a:pt x="3145" y="220"/>
                  </a:lnTo>
                  <a:lnTo>
                    <a:pt x="3155" y="222"/>
                  </a:lnTo>
                  <a:lnTo>
                    <a:pt x="3163" y="224"/>
                  </a:lnTo>
                  <a:lnTo>
                    <a:pt x="3169" y="227"/>
                  </a:lnTo>
                  <a:lnTo>
                    <a:pt x="3173" y="232"/>
                  </a:lnTo>
                  <a:lnTo>
                    <a:pt x="3173" y="237"/>
                  </a:lnTo>
                  <a:lnTo>
                    <a:pt x="3171" y="243"/>
                  </a:lnTo>
                  <a:lnTo>
                    <a:pt x="3166" y="251"/>
                  </a:lnTo>
                  <a:lnTo>
                    <a:pt x="3139" y="249"/>
                  </a:lnTo>
                  <a:lnTo>
                    <a:pt x="3111" y="248"/>
                  </a:lnTo>
                  <a:lnTo>
                    <a:pt x="3085" y="248"/>
                  </a:lnTo>
                  <a:lnTo>
                    <a:pt x="3059" y="248"/>
                  </a:lnTo>
                  <a:lnTo>
                    <a:pt x="3032" y="248"/>
                  </a:lnTo>
                  <a:lnTo>
                    <a:pt x="3006" y="250"/>
                  </a:lnTo>
                  <a:lnTo>
                    <a:pt x="2979" y="252"/>
                  </a:lnTo>
                  <a:lnTo>
                    <a:pt x="2954" y="255"/>
                  </a:lnTo>
                  <a:lnTo>
                    <a:pt x="2929" y="260"/>
                  </a:lnTo>
                  <a:lnTo>
                    <a:pt x="2903" y="265"/>
                  </a:lnTo>
                  <a:lnTo>
                    <a:pt x="2878" y="271"/>
                  </a:lnTo>
                  <a:lnTo>
                    <a:pt x="2853" y="277"/>
                  </a:lnTo>
                  <a:lnTo>
                    <a:pt x="2829" y="285"/>
                  </a:lnTo>
                  <a:lnTo>
                    <a:pt x="2805" y="294"/>
                  </a:lnTo>
                  <a:lnTo>
                    <a:pt x="2781" y="304"/>
                  </a:lnTo>
                  <a:lnTo>
                    <a:pt x="2758" y="316"/>
                  </a:lnTo>
                  <a:lnTo>
                    <a:pt x="2746" y="321"/>
                  </a:lnTo>
                  <a:lnTo>
                    <a:pt x="2734" y="329"/>
                  </a:lnTo>
                  <a:lnTo>
                    <a:pt x="2723" y="337"/>
                  </a:lnTo>
                  <a:lnTo>
                    <a:pt x="2713" y="345"/>
                  </a:lnTo>
                  <a:lnTo>
                    <a:pt x="2703" y="354"/>
                  </a:lnTo>
                  <a:lnTo>
                    <a:pt x="2694" y="363"/>
                  </a:lnTo>
                  <a:lnTo>
                    <a:pt x="2685" y="373"/>
                  </a:lnTo>
                  <a:lnTo>
                    <a:pt x="2676" y="384"/>
                  </a:lnTo>
                  <a:lnTo>
                    <a:pt x="2659" y="407"/>
                  </a:lnTo>
                  <a:lnTo>
                    <a:pt x="2644" y="430"/>
                  </a:lnTo>
                  <a:lnTo>
                    <a:pt x="2629" y="455"/>
                  </a:lnTo>
                  <a:lnTo>
                    <a:pt x="2613" y="479"/>
                  </a:lnTo>
                  <a:lnTo>
                    <a:pt x="2599" y="502"/>
                  </a:lnTo>
                  <a:lnTo>
                    <a:pt x="2584" y="526"/>
                  </a:lnTo>
                  <a:lnTo>
                    <a:pt x="2569" y="547"/>
                  </a:lnTo>
                  <a:lnTo>
                    <a:pt x="2554" y="566"/>
                  </a:lnTo>
                  <a:lnTo>
                    <a:pt x="2545" y="575"/>
                  </a:lnTo>
                  <a:lnTo>
                    <a:pt x="2536" y="585"/>
                  </a:lnTo>
                  <a:lnTo>
                    <a:pt x="2528" y="592"/>
                  </a:lnTo>
                  <a:lnTo>
                    <a:pt x="2519" y="599"/>
                  </a:lnTo>
                  <a:lnTo>
                    <a:pt x="2509" y="605"/>
                  </a:lnTo>
                  <a:lnTo>
                    <a:pt x="2500" y="610"/>
                  </a:lnTo>
                  <a:lnTo>
                    <a:pt x="2488" y="614"/>
                  </a:lnTo>
                  <a:lnTo>
                    <a:pt x="2478" y="617"/>
                  </a:lnTo>
                  <a:lnTo>
                    <a:pt x="2448" y="621"/>
                  </a:lnTo>
                  <a:lnTo>
                    <a:pt x="2416" y="624"/>
                  </a:lnTo>
                  <a:lnTo>
                    <a:pt x="2385" y="626"/>
                  </a:lnTo>
                  <a:lnTo>
                    <a:pt x="2353" y="626"/>
                  </a:lnTo>
                  <a:lnTo>
                    <a:pt x="2288" y="626"/>
                  </a:lnTo>
                  <a:lnTo>
                    <a:pt x="2224" y="626"/>
                  </a:lnTo>
                  <a:lnTo>
                    <a:pt x="2192" y="626"/>
                  </a:lnTo>
                  <a:lnTo>
                    <a:pt x="2160" y="627"/>
                  </a:lnTo>
                  <a:lnTo>
                    <a:pt x="2129" y="629"/>
                  </a:lnTo>
                  <a:lnTo>
                    <a:pt x="2097" y="632"/>
                  </a:lnTo>
                  <a:lnTo>
                    <a:pt x="2067" y="636"/>
                  </a:lnTo>
                  <a:lnTo>
                    <a:pt x="2036" y="643"/>
                  </a:lnTo>
                  <a:lnTo>
                    <a:pt x="2021" y="646"/>
                  </a:lnTo>
                  <a:lnTo>
                    <a:pt x="2007" y="650"/>
                  </a:lnTo>
                  <a:lnTo>
                    <a:pt x="1993" y="655"/>
                  </a:lnTo>
                  <a:lnTo>
                    <a:pt x="1978" y="660"/>
                  </a:lnTo>
                  <a:lnTo>
                    <a:pt x="1956" y="669"/>
                  </a:lnTo>
                  <a:lnTo>
                    <a:pt x="1935" y="678"/>
                  </a:lnTo>
                  <a:lnTo>
                    <a:pt x="1914" y="688"/>
                  </a:lnTo>
                  <a:lnTo>
                    <a:pt x="1894" y="700"/>
                  </a:lnTo>
                  <a:lnTo>
                    <a:pt x="1875" y="713"/>
                  </a:lnTo>
                  <a:lnTo>
                    <a:pt x="1855" y="726"/>
                  </a:lnTo>
                  <a:lnTo>
                    <a:pt x="1836" y="739"/>
                  </a:lnTo>
                  <a:lnTo>
                    <a:pt x="1818" y="753"/>
                  </a:lnTo>
                  <a:lnTo>
                    <a:pt x="1781" y="784"/>
                  </a:lnTo>
                  <a:lnTo>
                    <a:pt x="1746" y="815"/>
                  </a:lnTo>
                  <a:lnTo>
                    <a:pt x="1710" y="849"/>
                  </a:lnTo>
                  <a:lnTo>
                    <a:pt x="1676" y="881"/>
                  </a:lnTo>
                  <a:lnTo>
                    <a:pt x="1640" y="915"/>
                  </a:lnTo>
                  <a:lnTo>
                    <a:pt x="1604" y="947"/>
                  </a:lnTo>
                  <a:lnTo>
                    <a:pt x="1586" y="963"/>
                  </a:lnTo>
                  <a:lnTo>
                    <a:pt x="1568" y="978"/>
                  </a:lnTo>
                  <a:lnTo>
                    <a:pt x="1550" y="993"/>
                  </a:lnTo>
                  <a:lnTo>
                    <a:pt x="1530" y="1007"/>
                  </a:lnTo>
                  <a:lnTo>
                    <a:pt x="1511" y="1022"/>
                  </a:lnTo>
                  <a:lnTo>
                    <a:pt x="1491" y="1035"/>
                  </a:lnTo>
                  <a:lnTo>
                    <a:pt x="1470" y="1047"/>
                  </a:lnTo>
                  <a:lnTo>
                    <a:pt x="1450" y="1058"/>
                  </a:lnTo>
                  <a:lnTo>
                    <a:pt x="1429" y="1069"/>
                  </a:lnTo>
                  <a:lnTo>
                    <a:pt x="1406" y="1078"/>
                  </a:lnTo>
                  <a:lnTo>
                    <a:pt x="1384" y="1088"/>
                  </a:lnTo>
                  <a:lnTo>
                    <a:pt x="1360" y="1095"/>
                  </a:lnTo>
                  <a:lnTo>
                    <a:pt x="1339" y="1101"/>
                  </a:lnTo>
                  <a:lnTo>
                    <a:pt x="1317" y="1104"/>
                  </a:lnTo>
                  <a:lnTo>
                    <a:pt x="1294" y="1106"/>
                  </a:lnTo>
                  <a:lnTo>
                    <a:pt x="1272" y="1108"/>
                  </a:lnTo>
                  <a:lnTo>
                    <a:pt x="1226" y="1108"/>
                  </a:lnTo>
                  <a:lnTo>
                    <a:pt x="1181" y="1106"/>
                  </a:lnTo>
                  <a:lnTo>
                    <a:pt x="1134" y="1104"/>
                  </a:lnTo>
                  <a:lnTo>
                    <a:pt x="1088" y="1104"/>
                  </a:lnTo>
                  <a:lnTo>
                    <a:pt x="1066" y="1106"/>
                  </a:lnTo>
                  <a:lnTo>
                    <a:pt x="1043" y="1108"/>
                  </a:lnTo>
                  <a:lnTo>
                    <a:pt x="1021" y="1111"/>
                  </a:lnTo>
                  <a:lnTo>
                    <a:pt x="1000" y="1117"/>
                  </a:lnTo>
                  <a:lnTo>
                    <a:pt x="981" y="1124"/>
                  </a:lnTo>
                  <a:lnTo>
                    <a:pt x="963" y="1133"/>
                  </a:lnTo>
                  <a:lnTo>
                    <a:pt x="945" y="1144"/>
                  </a:lnTo>
                  <a:lnTo>
                    <a:pt x="928" y="1157"/>
                  </a:lnTo>
                  <a:lnTo>
                    <a:pt x="911" y="1169"/>
                  </a:lnTo>
                  <a:lnTo>
                    <a:pt x="894" y="1182"/>
                  </a:lnTo>
                  <a:lnTo>
                    <a:pt x="878" y="1196"/>
                  </a:lnTo>
                  <a:lnTo>
                    <a:pt x="862" y="1212"/>
                  </a:lnTo>
                  <a:lnTo>
                    <a:pt x="830" y="1241"/>
                  </a:lnTo>
                  <a:lnTo>
                    <a:pt x="798" y="1271"/>
                  </a:lnTo>
                  <a:lnTo>
                    <a:pt x="781" y="1286"/>
                  </a:lnTo>
                  <a:lnTo>
                    <a:pt x="765" y="1300"/>
                  </a:lnTo>
                  <a:lnTo>
                    <a:pt x="749" y="1313"/>
                  </a:lnTo>
                  <a:lnTo>
                    <a:pt x="731" y="1326"/>
                  </a:lnTo>
                  <a:lnTo>
                    <a:pt x="755" y="1336"/>
                  </a:lnTo>
                  <a:lnTo>
                    <a:pt x="778" y="1345"/>
                  </a:lnTo>
                  <a:lnTo>
                    <a:pt x="802" y="1351"/>
                  </a:lnTo>
                  <a:lnTo>
                    <a:pt x="826" y="1356"/>
                  </a:lnTo>
                  <a:lnTo>
                    <a:pt x="874" y="1363"/>
                  </a:lnTo>
                  <a:lnTo>
                    <a:pt x="923" y="1369"/>
                  </a:lnTo>
                  <a:lnTo>
                    <a:pt x="947" y="1371"/>
                  </a:lnTo>
                  <a:lnTo>
                    <a:pt x="972" y="1375"/>
                  </a:lnTo>
                  <a:lnTo>
                    <a:pt x="997" y="1379"/>
                  </a:lnTo>
                  <a:lnTo>
                    <a:pt x="1021" y="1384"/>
                  </a:lnTo>
                  <a:lnTo>
                    <a:pt x="1045" y="1391"/>
                  </a:lnTo>
                  <a:lnTo>
                    <a:pt x="1070" y="1399"/>
                  </a:lnTo>
                  <a:lnTo>
                    <a:pt x="1082" y="1405"/>
                  </a:lnTo>
                  <a:lnTo>
                    <a:pt x="1094" y="1410"/>
                  </a:lnTo>
                  <a:lnTo>
                    <a:pt x="1106" y="1416"/>
                  </a:lnTo>
                  <a:lnTo>
                    <a:pt x="1119" y="1423"/>
                  </a:lnTo>
                  <a:lnTo>
                    <a:pt x="1139" y="1436"/>
                  </a:lnTo>
                  <a:lnTo>
                    <a:pt x="1157" y="1449"/>
                  </a:lnTo>
                  <a:lnTo>
                    <a:pt x="1176" y="1463"/>
                  </a:lnTo>
                  <a:lnTo>
                    <a:pt x="1191" y="1477"/>
                  </a:lnTo>
                  <a:lnTo>
                    <a:pt x="1206" y="1491"/>
                  </a:lnTo>
                  <a:lnTo>
                    <a:pt x="1219" y="1505"/>
                  </a:lnTo>
                  <a:lnTo>
                    <a:pt x="1232" y="1519"/>
                  </a:lnTo>
                  <a:lnTo>
                    <a:pt x="1244" y="1534"/>
                  </a:lnTo>
                  <a:lnTo>
                    <a:pt x="1254" y="1549"/>
                  </a:lnTo>
                  <a:lnTo>
                    <a:pt x="1264" y="1563"/>
                  </a:lnTo>
                  <a:lnTo>
                    <a:pt x="1272" y="1578"/>
                  </a:lnTo>
                  <a:lnTo>
                    <a:pt x="1280" y="1594"/>
                  </a:lnTo>
                  <a:lnTo>
                    <a:pt x="1287" y="1608"/>
                  </a:lnTo>
                  <a:lnTo>
                    <a:pt x="1294" y="1623"/>
                  </a:lnTo>
                  <a:lnTo>
                    <a:pt x="1301" y="1638"/>
                  </a:lnTo>
                  <a:lnTo>
                    <a:pt x="1307" y="1653"/>
                  </a:lnTo>
                  <a:lnTo>
                    <a:pt x="1326" y="1715"/>
                  </a:lnTo>
                  <a:lnTo>
                    <a:pt x="1345" y="1778"/>
                  </a:lnTo>
                  <a:lnTo>
                    <a:pt x="1355" y="1809"/>
                  </a:lnTo>
                  <a:lnTo>
                    <a:pt x="1368" y="1840"/>
                  </a:lnTo>
                  <a:lnTo>
                    <a:pt x="1374" y="1856"/>
                  </a:lnTo>
                  <a:lnTo>
                    <a:pt x="1381" y="1871"/>
                  </a:lnTo>
                  <a:lnTo>
                    <a:pt x="1389" y="1886"/>
                  </a:lnTo>
                  <a:lnTo>
                    <a:pt x="1398" y="1901"/>
                  </a:lnTo>
                  <a:lnTo>
                    <a:pt x="1403" y="1909"/>
                  </a:lnTo>
                  <a:lnTo>
                    <a:pt x="1410" y="1918"/>
                  </a:lnTo>
                  <a:lnTo>
                    <a:pt x="1419" y="1926"/>
                  </a:lnTo>
                  <a:lnTo>
                    <a:pt x="1430" y="1934"/>
                  </a:lnTo>
                  <a:lnTo>
                    <a:pt x="1441" y="1942"/>
                  </a:lnTo>
                  <a:lnTo>
                    <a:pt x="1454" y="1950"/>
                  </a:lnTo>
                  <a:lnTo>
                    <a:pt x="1467" y="1958"/>
                  </a:lnTo>
                  <a:lnTo>
                    <a:pt x="1481" y="1966"/>
                  </a:lnTo>
                  <a:lnTo>
                    <a:pt x="1513" y="1983"/>
                  </a:lnTo>
                  <a:lnTo>
                    <a:pt x="1544" y="1998"/>
                  </a:lnTo>
                  <a:lnTo>
                    <a:pt x="1577" y="2012"/>
                  </a:lnTo>
                  <a:lnTo>
                    <a:pt x="1607" y="2026"/>
                  </a:lnTo>
                  <a:lnTo>
                    <a:pt x="1636" y="2039"/>
                  </a:lnTo>
                  <a:lnTo>
                    <a:pt x="1660" y="2050"/>
                  </a:lnTo>
                  <a:lnTo>
                    <a:pt x="1680" y="2060"/>
                  </a:lnTo>
                  <a:lnTo>
                    <a:pt x="1693" y="2067"/>
                  </a:lnTo>
                  <a:lnTo>
                    <a:pt x="1696" y="2071"/>
                  </a:lnTo>
                  <a:lnTo>
                    <a:pt x="1698" y="2073"/>
                  </a:lnTo>
                  <a:lnTo>
                    <a:pt x="1698" y="2076"/>
                  </a:lnTo>
                  <a:lnTo>
                    <a:pt x="1695" y="2077"/>
                  </a:lnTo>
                  <a:lnTo>
                    <a:pt x="1689" y="2078"/>
                  </a:lnTo>
                  <a:lnTo>
                    <a:pt x="1681" y="2079"/>
                  </a:lnTo>
                  <a:lnTo>
                    <a:pt x="1669" y="2079"/>
                  </a:lnTo>
                  <a:lnTo>
                    <a:pt x="1656" y="2078"/>
                  </a:lnTo>
                  <a:lnTo>
                    <a:pt x="1621" y="2071"/>
                  </a:lnTo>
                  <a:lnTo>
                    <a:pt x="1582" y="2061"/>
                  </a:lnTo>
                  <a:lnTo>
                    <a:pt x="1562" y="2056"/>
                  </a:lnTo>
                  <a:lnTo>
                    <a:pt x="1541" y="2052"/>
                  </a:lnTo>
                  <a:lnTo>
                    <a:pt x="1521" y="2048"/>
                  </a:lnTo>
                  <a:lnTo>
                    <a:pt x="1502" y="2045"/>
                  </a:lnTo>
                  <a:lnTo>
                    <a:pt x="1481" y="2042"/>
                  </a:lnTo>
                  <a:lnTo>
                    <a:pt x="1463" y="2042"/>
                  </a:lnTo>
                  <a:lnTo>
                    <a:pt x="1446" y="2042"/>
                  </a:lnTo>
                  <a:lnTo>
                    <a:pt x="1431" y="2045"/>
                  </a:lnTo>
                  <a:lnTo>
                    <a:pt x="1424" y="2047"/>
                  </a:lnTo>
                  <a:lnTo>
                    <a:pt x="1416" y="2049"/>
                  </a:lnTo>
                  <a:lnTo>
                    <a:pt x="1410" y="2053"/>
                  </a:lnTo>
                  <a:lnTo>
                    <a:pt x="1404" y="2056"/>
                  </a:lnTo>
                  <a:lnTo>
                    <a:pt x="1399" y="2061"/>
                  </a:lnTo>
                  <a:lnTo>
                    <a:pt x="1394" y="2066"/>
                  </a:lnTo>
                  <a:lnTo>
                    <a:pt x="1390" y="2072"/>
                  </a:lnTo>
                  <a:lnTo>
                    <a:pt x="1387" y="2078"/>
                  </a:lnTo>
                  <a:lnTo>
                    <a:pt x="1389" y="2091"/>
                  </a:lnTo>
                  <a:lnTo>
                    <a:pt x="1392" y="2112"/>
                  </a:lnTo>
                  <a:lnTo>
                    <a:pt x="1396" y="2132"/>
                  </a:lnTo>
                  <a:lnTo>
                    <a:pt x="1398" y="2148"/>
                  </a:lnTo>
                  <a:lnTo>
                    <a:pt x="1396" y="2159"/>
                  </a:lnTo>
                  <a:lnTo>
                    <a:pt x="1393" y="2168"/>
                  </a:lnTo>
                  <a:lnTo>
                    <a:pt x="1391" y="2173"/>
                  </a:lnTo>
                  <a:lnTo>
                    <a:pt x="1388" y="2175"/>
                  </a:lnTo>
                  <a:lnTo>
                    <a:pt x="1386" y="2176"/>
                  </a:lnTo>
                  <a:lnTo>
                    <a:pt x="1383" y="2174"/>
                  </a:lnTo>
                  <a:lnTo>
                    <a:pt x="1380" y="2171"/>
                  </a:lnTo>
                  <a:lnTo>
                    <a:pt x="1378" y="2166"/>
                  </a:lnTo>
                  <a:lnTo>
                    <a:pt x="1373" y="2154"/>
                  </a:lnTo>
                  <a:lnTo>
                    <a:pt x="1369" y="2142"/>
                  </a:lnTo>
                  <a:lnTo>
                    <a:pt x="1367" y="2132"/>
                  </a:lnTo>
                  <a:lnTo>
                    <a:pt x="1366" y="2127"/>
                  </a:lnTo>
                  <a:lnTo>
                    <a:pt x="1356" y="2073"/>
                  </a:lnTo>
                  <a:lnTo>
                    <a:pt x="1346" y="2020"/>
                  </a:lnTo>
                  <a:lnTo>
                    <a:pt x="1335" y="1969"/>
                  </a:lnTo>
                  <a:lnTo>
                    <a:pt x="1323" y="1918"/>
                  </a:lnTo>
                  <a:lnTo>
                    <a:pt x="1309" y="1867"/>
                  </a:lnTo>
                  <a:lnTo>
                    <a:pt x="1294" y="1816"/>
                  </a:lnTo>
                  <a:lnTo>
                    <a:pt x="1279" y="1765"/>
                  </a:lnTo>
                  <a:lnTo>
                    <a:pt x="1264" y="171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6" name="Freeform 186"/>
            <p:cNvSpPr>
              <a:spLocks noChangeArrowheads="1"/>
            </p:cNvSpPr>
            <p:nvPr/>
          </p:nvSpPr>
          <p:spPr bwMode="auto">
            <a:xfrm>
              <a:off x="140" y="41"/>
              <a:ext cx="199" cy="136"/>
            </a:xfrm>
            <a:custGeom>
              <a:avLst/>
              <a:gdLst>
                <a:gd name="T0" fmla="*/ 0 w 3173"/>
                <a:gd name="T1" fmla="*/ 0 h 2176"/>
                <a:gd name="T2" fmla="*/ 0 w 3173"/>
                <a:gd name="T3" fmla="*/ 0 h 2176"/>
                <a:gd name="T4" fmla="*/ 0 w 3173"/>
                <a:gd name="T5" fmla="*/ 0 h 2176"/>
                <a:gd name="T6" fmla="*/ 0 w 3173"/>
                <a:gd name="T7" fmla="*/ 0 h 2176"/>
                <a:gd name="T8" fmla="*/ 0 w 3173"/>
                <a:gd name="T9" fmla="*/ 0 h 2176"/>
                <a:gd name="T10" fmla="*/ 0 w 3173"/>
                <a:gd name="T11" fmla="*/ 0 h 2176"/>
                <a:gd name="T12" fmla="*/ 0 w 3173"/>
                <a:gd name="T13" fmla="*/ 0 h 2176"/>
                <a:gd name="T14" fmla="*/ 0 w 3173"/>
                <a:gd name="T15" fmla="*/ 0 h 2176"/>
                <a:gd name="T16" fmla="*/ 0 w 3173"/>
                <a:gd name="T17" fmla="*/ 0 h 2176"/>
                <a:gd name="T18" fmla="*/ 0 w 3173"/>
                <a:gd name="T19" fmla="*/ 0 h 2176"/>
                <a:gd name="T20" fmla="*/ 0 w 3173"/>
                <a:gd name="T21" fmla="*/ 0 h 2176"/>
                <a:gd name="T22" fmla="*/ 0 w 3173"/>
                <a:gd name="T23" fmla="*/ 0 h 2176"/>
                <a:gd name="T24" fmla="*/ 0 w 3173"/>
                <a:gd name="T25" fmla="*/ 0 h 2176"/>
                <a:gd name="T26" fmla="*/ 0 w 3173"/>
                <a:gd name="T27" fmla="*/ 0 h 2176"/>
                <a:gd name="T28" fmla="*/ 0 w 3173"/>
                <a:gd name="T29" fmla="*/ 0 h 2176"/>
                <a:gd name="T30" fmla="*/ 0 w 3173"/>
                <a:gd name="T31" fmla="*/ 0 h 2176"/>
                <a:gd name="T32" fmla="*/ 0 w 3173"/>
                <a:gd name="T33" fmla="*/ 0 h 2176"/>
                <a:gd name="T34" fmla="*/ 0 w 3173"/>
                <a:gd name="T35" fmla="*/ 0 h 2176"/>
                <a:gd name="T36" fmla="*/ 0 w 3173"/>
                <a:gd name="T37" fmla="*/ 0 h 2176"/>
                <a:gd name="T38" fmla="*/ 0 w 3173"/>
                <a:gd name="T39" fmla="*/ 0 h 2176"/>
                <a:gd name="T40" fmla="*/ 0 w 3173"/>
                <a:gd name="T41" fmla="*/ 0 h 2176"/>
                <a:gd name="T42" fmla="*/ 0 w 3173"/>
                <a:gd name="T43" fmla="*/ 0 h 2176"/>
                <a:gd name="T44" fmla="*/ 0 w 3173"/>
                <a:gd name="T45" fmla="*/ 0 h 2176"/>
                <a:gd name="T46" fmla="*/ 0 w 3173"/>
                <a:gd name="T47" fmla="*/ 0 h 2176"/>
                <a:gd name="T48" fmla="*/ 0 w 3173"/>
                <a:gd name="T49" fmla="*/ 0 h 2176"/>
                <a:gd name="T50" fmla="*/ 0 w 3173"/>
                <a:gd name="T51" fmla="*/ 0 h 2176"/>
                <a:gd name="T52" fmla="*/ 0 w 3173"/>
                <a:gd name="T53" fmla="*/ 0 h 2176"/>
                <a:gd name="T54" fmla="*/ 0 w 3173"/>
                <a:gd name="T55" fmla="*/ 0 h 2176"/>
                <a:gd name="T56" fmla="*/ 0 w 3173"/>
                <a:gd name="T57" fmla="*/ 0 h 2176"/>
                <a:gd name="T58" fmla="*/ 0 w 3173"/>
                <a:gd name="T59" fmla="*/ 0 h 2176"/>
                <a:gd name="T60" fmla="*/ 0 w 3173"/>
                <a:gd name="T61" fmla="*/ 0 h 2176"/>
                <a:gd name="T62" fmla="*/ 0 w 3173"/>
                <a:gd name="T63" fmla="*/ 0 h 2176"/>
                <a:gd name="T64" fmla="*/ 0 w 3173"/>
                <a:gd name="T65" fmla="*/ 0 h 2176"/>
                <a:gd name="T66" fmla="*/ 0 w 3173"/>
                <a:gd name="T67" fmla="*/ 0 h 2176"/>
                <a:gd name="T68" fmla="*/ 0 w 3173"/>
                <a:gd name="T69" fmla="*/ 0 h 2176"/>
                <a:gd name="T70" fmla="*/ 0 w 3173"/>
                <a:gd name="T71" fmla="*/ 0 h 2176"/>
                <a:gd name="T72" fmla="*/ 0 w 3173"/>
                <a:gd name="T73" fmla="*/ 0 h 2176"/>
                <a:gd name="T74" fmla="*/ 0 w 3173"/>
                <a:gd name="T75" fmla="*/ 0 h 2176"/>
                <a:gd name="T76" fmla="*/ 0 w 3173"/>
                <a:gd name="T77" fmla="*/ 0 h 2176"/>
                <a:gd name="T78" fmla="*/ 0 w 3173"/>
                <a:gd name="T79" fmla="*/ 0 h 2176"/>
                <a:gd name="T80" fmla="*/ 0 w 3173"/>
                <a:gd name="T81" fmla="*/ 0 h 2176"/>
                <a:gd name="T82" fmla="*/ 0 w 3173"/>
                <a:gd name="T83" fmla="*/ 0 h 2176"/>
                <a:gd name="T84" fmla="*/ 0 w 3173"/>
                <a:gd name="T85" fmla="*/ 0 h 2176"/>
                <a:gd name="T86" fmla="*/ 0 w 3173"/>
                <a:gd name="T87" fmla="*/ 0 h 2176"/>
                <a:gd name="T88" fmla="*/ 0 w 3173"/>
                <a:gd name="T89" fmla="*/ 0 h 2176"/>
                <a:gd name="T90" fmla="*/ 0 w 3173"/>
                <a:gd name="T91" fmla="*/ 0 h 2176"/>
                <a:gd name="T92" fmla="*/ 0 w 3173"/>
                <a:gd name="T93" fmla="*/ 0 h 2176"/>
                <a:gd name="T94" fmla="*/ 0 w 3173"/>
                <a:gd name="T95" fmla="*/ 0 h 2176"/>
                <a:gd name="T96" fmla="*/ 0 w 3173"/>
                <a:gd name="T97" fmla="*/ 0 h 2176"/>
                <a:gd name="T98" fmla="*/ 0 w 3173"/>
                <a:gd name="T99" fmla="*/ 0 h 2176"/>
                <a:gd name="T100" fmla="*/ 0 w 3173"/>
                <a:gd name="T101" fmla="*/ 0 h 2176"/>
                <a:gd name="T102" fmla="*/ 0 w 3173"/>
                <a:gd name="T103" fmla="*/ 0 h 2176"/>
                <a:gd name="T104" fmla="*/ 0 w 3173"/>
                <a:gd name="T105" fmla="*/ 0 h 2176"/>
                <a:gd name="T106" fmla="*/ 0 w 3173"/>
                <a:gd name="T107" fmla="*/ 0 h 2176"/>
                <a:gd name="T108" fmla="*/ 0 w 3173"/>
                <a:gd name="T109" fmla="*/ 0 h 2176"/>
                <a:gd name="T110" fmla="*/ 0 w 3173"/>
                <a:gd name="T111" fmla="*/ 0 h 2176"/>
                <a:gd name="T112" fmla="*/ 0 w 3173"/>
                <a:gd name="T113" fmla="*/ 0 h 2176"/>
                <a:gd name="T114" fmla="*/ 0 w 3173"/>
                <a:gd name="T115" fmla="*/ 0 h 2176"/>
                <a:gd name="T116" fmla="*/ 0 w 3173"/>
                <a:gd name="T117" fmla="*/ 0 h 217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3173"/>
                <a:gd name="T178" fmla="*/ 0 h 2176"/>
                <a:gd name="T179" fmla="*/ 3173 w 3173"/>
                <a:gd name="T180" fmla="*/ 2176 h 217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3173" h="2176">
                  <a:moveTo>
                    <a:pt x="1264" y="1713"/>
                  </a:moveTo>
                  <a:lnTo>
                    <a:pt x="1257" y="1694"/>
                  </a:lnTo>
                  <a:lnTo>
                    <a:pt x="1250" y="1675"/>
                  </a:lnTo>
                  <a:lnTo>
                    <a:pt x="1243" y="1655"/>
                  </a:lnTo>
                  <a:lnTo>
                    <a:pt x="1234" y="1636"/>
                  </a:lnTo>
                  <a:lnTo>
                    <a:pt x="1225" y="1618"/>
                  </a:lnTo>
                  <a:lnTo>
                    <a:pt x="1216" y="1600"/>
                  </a:lnTo>
                  <a:lnTo>
                    <a:pt x="1206" y="1581"/>
                  </a:lnTo>
                  <a:lnTo>
                    <a:pt x="1195" y="1565"/>
                  </a:lnTo>
                  <a:lnTo>
                    <a:pt x="1184" y="1548"/>
                  </a:lnTo>
                  <a:lnTo>
                    <a:pt x="1171" y="1533"/>
                  </a:lnTo>
                  <a:lnTo>
                    <a:pt x="1159" y="1517"/>
                  </a:lnTo>
                  <a:lnTo>
                    <a:pt x="1145" y="1504"/>
                  </a:lnTo>
                  <a:lnTo>
                    <a:pt x="1132" y="1491"/>
                  </a:lnTo>
                  <a:lnTo>
                    <a:pt x="1117" y="1480"/>
                  </a:lnTo>
                  <a:lnTo>
                    <a:pt x="1102" y="1470"/>
                  </a:lnTo>
                  <a:lnTo>
                    <a:pt x="1086" y="1460"/>
                  </a:lnTo>
                  <a:lnTo>
                    <a:pt x="1052" y="1444"/>
                  </a:lnTo>
                  <a:lnTo>
                    <a:pt x="1017" y="1431"/>
                  </a:lnTo>
                  <a:lnTo>
                    <a:pt x="982" y="1421"/>
                  </a:lnTo>
                  <a:lnTo>
                    <a:pt x="948" y="1412"/>
                  </a:lnTo>
                  <a:lnTo>
                    <a:pt x="913" y="1406"/>
                  </a:lnTo>
                  <a:lnTo>
                    <a:pt x="879" y="1400"/>
                  </a:lnTo>
                  <a:lnTo>
                    <a:pt x="844" y="1398"/>
                  </a:lnTo>
                  <a:lnTo>
                    <a:pt x="809" y="1398"/>
                  </a:lnTo>
                  <a:lnTo>
                    <a:pt x="774" y="1399"/>
                  </a:lnTo>
                  <a:lnTo>
                    <a:pt x="740" y="1403"/>
                  </a:lnTo>
                  <a:lnTo>
                    <a:pt x="705" y="1408"/>
                  </a:lnTo>
                  <a:lnTo>
                    <a:pt x="669" y="1414"/>
                  </a:lnTo>
                  <a:lnTo>
                    <a:pt x="635" y="1421"/>
                  </a:lnTo>
                  <a:lnTo>
                    <a:pt x="600" y="1430"/>
                  </a:lnTo>
                  <a:lnTo>
                    <a:pt x="566" y="1440"/>
                  </a:lnTo>
                  <a:lnTo>
                    <a:pt x="531" y="1451"/>
                  </a:lnTo>
                  <a:lnTo>
                    <a:pt x="497" y="1464"/>
                  </a:lnTo>
                  <a:lnTo>
                    <a:pt x="462" y="1478"/>
                  </a:lnTo>
                  <a:lnTo>
                    <a:pt x="429" y="1492"/>
                  </a:lnTo>
                  <a:lnTo>
                    <a:pt x="394" y="1507"/>
                  </a:lnTo>
                  <a:lnTo>
                    <a:pt x="326" y="1539"/>
                  </a:lnTo>
                  <a:lnTo>
                    <a:pt x="259" y="1573"/>
                  </a:lnTo>
                  <a:lnTo>
                    <a:pt x="193" y="1609"/>
                  </a:lnTo>
                  <a:lnTo>
                    <a:pt x="128" y="1643"/>
                  </a:lnTo>
                  <a:lnTo>
                    <a:pt x="64" y="1679"/>
                  </a:lnTo>
                  <a:lnTo>
                    <a:pt x="1" y="1713"/>
                  </a:lnTo>
                  <a:lnTo>
                    <a:pt x="0" y="1703"/>
                  </a:lnTo>
                  <a:lnTo>
                    <a:pt x="0" y="1694"/>
                  </a:lnTo>
                  <a:lnTo>
                    <a:pt x="1" y="1685"/>
                  </a:lnTo>
                  <a:lnTo>
                    <a:pt x="2" y="1677"/>
                  </a:lnTo>
                  <a:lnTo>
                    <a:pt x="4" y="1669"/>
                  </a:lnTo>
                  <a:lnTo>
                    <a:pt x="6" y="1661"/>
                  </a:lnTo>
                  <a:lnTo>
                    <a:pt x="9" y="1653"/>
                  </a:lnTo>
                  <a:lnTo>
                    <a:pt x="12" y="1646"/>
                  </a:lnTo>
                  <a:lnTo>
                    <a:pt x="16" y="1640"/>
                  </a:lnTo>
                  <a:lnTo>
                    <a:pt x="20" y="1634"/>
                  </a:lnTo>
                  <a:lnTo>
                    <a:pt x="24" y="1628"/>
                  </a:lnTo>
                  <a:lnTo>
                    <a:pt x="29" y="1622"/>
                  </a:lnTo>
                  <a:lnTo>
                    <a:pt x="39" y="1613"/>
                  </a:lnTo>
                  <a:lnTo>
                    <a:pt x="52" y="1604"/>
                  </a:lnTo>
                  <a:lnTo>
                    <a:pt x="64" y="1596"/>
                  </a:lnTo>
                  <a:lnTo>
                    <a:pt x="77" y="1589"/>
                  </a:lnTo>
                  <a:lnTo>
                    <a:pt x="90" y="1583"/>
                  </a:lnTo>
                  <a:lnTo>
                    <a:pt x="103" y="1578"/>
                  </a:lnTo>
                  <a:lnTo>
                    <a:pt x="129" y="1569"/>
                  </a:lnTo>
                  <a:lnTo>
                    <a:pt x="151" y="1563"/>
                  </a:lnTo>
                  <a:lnTo>
                    <a:pt x="204" y="1543"/>
                  </a:lnTo>
                  <a:lnTo>
                    <a:pt x="257" y="1522"/>
                  </a:lnTo>
                  <a:lnTo>
                    <a:pt x="309" y="1501"/>
                  </a:lnTo>
                  <a:lnTo>
                    <a:pt x="360" y="1480"/>
                  </a:lnTo>
                  <a:lnTo>
                    <a:pt x="410" y="1457"/>
                  </a:lnTo>
                  <a:lnTo>
                    <a:pt x="460" y="1434"/>
                  </a:lnTo>
                  <a:lnTo>
                    <a:pt x="509" y="1410"/>
                  </a:lnTo>
                  <a:lnTo>
                    <a:pt x="558" y="1384"/>
                  </a:lnTo>
                  <a:lnTo>
                    <a:pt x="581" y="1370"/>
                  </a:lnTo>
                  <a:lnTo>
                    <a:pt x="604" y="1357"/>
                  </a:lnTo>
                  <a:lnTo>
                    <a:pt x="628" y="1342"/>
                  </a:lnTo>
                  <a:lnTo>
                    <a:pt x="651" y="1327"/>
                  </a:lnTo>
                  <a:lnTo>
                    <a:pt x="674" y="1311"/>
                  </a:lnTo>
                  <a:lnTo>
                    <a:pt x="696" y="1296"/>
                  </a:lnTo>
                  <a:lnTo>
                    <a:pt x="718" y="1279"/>
                  </a:lnTo>
                  <a:lnTo>
                    <a:pt x="740" y="1262"/>
                  </a:lnTo>
                  <a:lnTo>
                    <a:pt x="761" y="1244"/>
                  </a:lnTo>
                  <a:lnTo>
                    <a:pt x="782" y="1226"/>
                  </a:lnTo>
                  <a:lnTo>
                    <a:pt x="804" y="1206"/>
                  </a:lnTo>
                  <a:lnTo>
                    <a:pt x="824" y="1187"/>
                  </a:lnTo>
                  <a:lnTo>
                    <a:pt x="844" y="1167"/>
                  </a:lnTo>
                  <a:lnTo>
                    <a:pt x="865" y="1145"/>
                  </a:lnTo>
                  <a:lnTo>
                    <a:pt x="884" y="1123"/>
                  </a:lnTo>
                  <a:lnTo>
                    <a:pt x="903" y="1101"/>
                  </a:lnTo>
                  <a:lnTo>
                    <a:pt x="906" y="1097"/>
                  </a:lnTo>
                  <a:lnTo>
                    <a:pt x="908" y="1092"/>
                  </a:lnTo>
                  <a:lnTo>
                    <a:pt x="909" y="1085"/>
                  </a:lnTo>
                  <a:lnTo>
                    <a:pt x="910" y="1076"/>
                  </a:lnTo>
                  <a:lnTo>
                    <a:pt x="911" y="1058"/>
                  </a:lnTo>
                  <a:lnTo>
                    <a:pt x="912" y="1039"/>
                  </a:lnTo>
                  <a:lnTo>
                    <a:pt x="913" y="1018"/>
                  </a:lnTo>
                  <a:lnTo>
                    <a:pt x="914" y="1001"/>
                  </a:lnTo>
                  <a:lnTo>
                    <a:pt x="916" y="993"/>
                  </a:lnTo>
                  <a:lnTo>
                    <a:pt x="918" y="986"/>
                  </a:lnTo>
                  <a:lnTo>
                    <a:pt x="921" y="981"/>
                  </a:lnTo>
                  <a:lnTo>
                    <a:pt x="925" y="977"/>
                  </a:lnTo>
                  <a:lnTo>
                    <a:pt x="933" y="972"/>
                  </a:lnTo>
                  <a:lnTo>
                    <a:pt x="939" y="969"/>
                  </a:lnTo>
                  <a:lnTo>
                    <a:pt x="942" y="969"/>
                  </a:lnTo>
                  <a:lnTo>
                    <a:pt x="944" y="969"/>
                  </a:lnTo>
                  <a:lnTo>
                    <a:pt x="947" y="970"/>
                  </a:lnTo>
                  <a:lnTo>
                    <a:pt x="949" y="971"/>
                  </a:lnTo>
                  <a:lnTo>
                    <a:pt x="953" y="975"/>
                  </a:lnTo>
                  <a:lnTo>
                    <a:pt x="956" y="981"/>
                  </a:lnTo>
                  <a:lnTo>
                    <a:pt x="959" y="988"/>
                  </a:lnTo>
                  <a:lnTo>
                    <a:pt x="962" y="995"/>
                  </a:lnTo>
                  <a:lnTo>
                    <a:pt x="969" y="1011"/>
                  </a:lnTo>
                  <a:lnTo>
                    <a:pt x="976" y="1026"/>
                  </a:lnTo>
                  <a:lnTo>
                    <a:pt x="980" y="1033"/>
                  </a:lnTo>
                  <a:lnTo>
                    <a:pt x="987" y="1037"/>
                  </a:lnTo>
                  <a:lnTo>
                    <a:pt x="990" y="1039"/>
                  </a:lnTo>
                  <a:lnTo>
                    <a:pt x="993" y="1040"/>
                  </a:lnTo>
                  <a:lnTo>
                    <a:pt x="997" y="1041"/>
                  </a:lnTo>
                  <a:lnTo>
                    <a:pt x="1000" y="1042"/>
                  </a:lnTo>
                  <a:lnTo>
                    <a:pt x="1042" y="1045"/>
                  </a:lnTo>
                  <a:lnTo>
                    <a:pt x="1087" y="1049"/>
                  </a:lnTo>
                  <a:lnTo>
                    <a:pt x="1134" y="1053"/>
                  </a:lnTo>
                  <a:lnTo>
                    <a:pt x="1181" y="1057"/>
                  </a:lnTo>
                  <a:lnTo>
                    <a:pt x="1203" y="1058"/>
                  </a:lnTo>
                  <a:lnTo>
                    <a:pt x="1225" y="1058"/>
                  </a:lnTo>
                  <a:lnTo>
                    <a:pt x="1248" y="1057"/>
                  </a:lnTo>
                  <a:lnTo>
                    <a:pt x="1269" y="1056"/>
                  </a:lnTo>
                  <a:lnTo>
                    <a:pt x="1289" y="1053"/>
                  </a:lnTo>
                  <a:lnTo>
                    <a:pt x="1309" y="1049"/>
                  </a:lnTo>
                  <a:lnTo>
                    <a:pt x="1327" y="1043"/>
                  </a:lnTo>
                  <a:lnTo>
                    <a:pt x="1344" y="1036"/>
                  </a:lnTo>
                  <a:lnTo>
                    <a:pt x="1397" y="1010"/>
                  </a:lnTo>
                  <a:lnTo>
                    <a:pt x="1446" y="984"/>
                  </a:lnTo>
                  <a:lnTo>
                    <a:pt x="1491" y="958"/>
                  </a:lnTo>
                  <a:lnTo>
                    <a:pt x="1532" y="932"/>
                  </a:lnTo>
                  <a:lnTo>
                    <a:pt x="1570" y="907"/>
                  </a:lnTo>
                  <a:lnTo>
                    <a:pt x="1604" y="881"/>
                  </a:lnTo>
                  <a:lnTo>
                    <a:pt x="1635" y="856"/>
                  </a:lnTo>
                  <a:lnTo>
                    <a:pt x="1663" y="832"/>
                  </a:lnTo>
                  <a:lnTo>
                    <a:pt x="1689" y="807"/>
                  </a:lnTo>
                  <a:lnTo>
                    <a:pt x="1711" y="784"/>
                  </a:lnTo>
                  <a:lnTo>
                    <a:pt x="1731" y="761"/>
                  </a:lnTo>
                  <a:lnTo>
                    <a:pt x="1749" y="739"/>
                  </a:lnTo>
                  <a:lnTo>
                    <a:pt x="1764" y="717"/>
                  </a:lnTo>
                  <a:lnTo>
                    <a:pt x="1777" y="696"/>
                  </a:lnTo>
                  <a:lnTo>
                    <a:pt x="1788" y="676"/>
                  </a:lnTo>
                  <a:lnTo>
                    <a:pt x="1798" y="657"/>
                  </a:lnTo>
                  <a:lnTo>
                    <a:pt x="1807" y="639"/>
                  </a:lnTo>
                  <a:lnTo>
                    <a:pt x="1813" y="622"/>
                  </a:lnTo>
                  <a:lnTo>
                    <a:pt x="1818" y="606"/>
                  </a:lnTo>
                  <a:lnTo>
                    <a:pt x="1823" y="591"/>
                  </a:lnTo>
                  <a:lnTo>
                    <a:pt x="1829" y="564"/>
                  </a:lnTo>
                  <a:lnTo>
                    <a:pt x="1832" y="543"/>
                  </a:lnTo>
                  <a:lnTo>
                    <a:pt x="1835" y="528"/>
                  </a:lnTo>
                  <a:lnTo>
                    <a:pt x="1838" y="519"/>
                  </a:lnTo>
                  <a:lnTo>
                    <a:pt x="1839" y="517"/>
                  </a:lnTo>
                  <a:lnTo>
                    <a:pt x="1842" y="516"/>
                  </a:lnTo>
                  <a:lnTo>
                    <a:pt x="1845" y="518"/>
                  </a:lnTo>
                  <a:lnTo>
                    <a:pt x="1849" y="521"/>
                  </a:lnTo>
                  <a:lnTo>
                    <a:pt x="1854" y="523"/>
                  </a:lnTo>
                  <a:lnTo>
                    <a:pt x="1858" y="526"/>
                  </a:lnTo>
                  <a:lnTo>
                    <a:pt x="1861" y="530"/>
                  </a:lnTo>
                  <a:lnTo>
                    <a:pt x="1865" y="534"/>
                  </a:lnTo>
                  <a:lnTo>
                    <a:pt x="1870" y="542"/>
                  </a:lnTo>
                  <a:lnTo>
                    <a:pt x="1874" y="551"/>
                  </a:lnTo>
                  <a:lnTo>
                    <a:pt x="1876" y="561"/>
                  </a:lnTo>
                  <a:lnTo>
                    <a:pt x="1877" y="571"/>
                  </a:lnTo>
                  <a:lnTo>
                    <a:pt x="1877" y="582"/>
                  </a:lnTo>
                  <a:lnTo>
                    <a:pt x="1877" y="592"/>
                  </a:lnTo>
                  <a:lnTo>
                    <a:pt x="1877" y="610"/>
                  </a:lnTo>
                  <a:lnTo>
                    <a:pt x="1877" y="623"/>
                  </a:lnTo>
                  <a:lnTo>
                    <a:pt x="1878" y="626"/>
                  </a:lnTo>
                  <a:lnTo>
                    <a:pt x="1879" y="628"/>
                  </a:lnTo>
                  <a:lnTo>
                    <a:pt x="1880" y="629"/>
                  </a:lnTo>
                  <a:lnTo>
                    <a:pt x="1882" y="630"/>
                  </a:lnTo>
                  <a:lnTo>
                    <a:pt x="1884" y="630"/>
                  </a:lnTo>
                  <a:lnTo>
                    <a:pt x="1886" y="630"/>
                  </a:lnTo>
                  <a:lnTo>
                    <a:pt x="1889" y="629"/>
                  </a:lnTo>
                  <a:lnTo>
                    <a:pt x="1892" y="627"/>
                  </a:lnTo>
                  <a:lnTo>
                    <a:pt x="1918" y="614"/>
                  </a:lnTo>
                  <a:lnTo>
                    <a:pt x="1945" y="603"/>
                  </a:lnTo>
                  <a:lnTo>
                    <a:pt x="1969" y="593"/>
                  </a:lnTo>
                  <a:lnTo>
                    <a:pt x="1993" y="585"/>
                  </a:lnTo>
                  <a:lnTo>
                    <a:pt x="2015" y="578"/>
                  </a:lnTo>
                  <a:lnTo>
                    <a:pt x="2037" y="571"/>
                  </a:lnTo>
                  <a:lnTo>
                    <a:pt x="2059" y="567"/>
                  </a:lnTo>
                  <a:lnTo>
                    <a:pt x="2079" y="563"/>
                  </a:lnTo>
                  <a:lnTo>
                    <a:pt x="2098" y="561"/>
                  </a:lnTo>
                  <a:lnTo>
                    <a:pt x="2117" y="559"/>
                  </a:lnTo>
                  <a:lnTo>
                    <a:pt x="2135" y="558"/>
                  </a:lnTo>
                  <a:lnTo>
                    <a:pt x="2153" y="558"/>
                  </a:lnTo>
                  <a:lnTo>
                    <a:pt x="2187" y="559"/>
                  </a:lnTo>
                  <a:lnTo>
                    <a:pt x="2218" y="561"/>
                  </a:lnTo>
                  <a:lnTo>
                    <a:pt x="2249" y="564"/>
                  </a:lnTo>
                  <a:lnTo>
                    <a:pt x="2277" y="566"/>
                  </a:lnTo>
                  <a:lnTo>
                    <a:pt x="2307" y="568"/>
                  </a:lnTo>
                  <a:lnTo>
                    <a:pt x="2334" y="568"/>
                  </a:lnTo>
                  <a:lnTo>
                    <a:pt x="2348" y="566"/>
                  </a:lnTo>
                  <a:lnTo>
                    <a:pt x="2362" y="565"/>
                  </a:lnTo>
                  <a:lnTo>
                    <a:pt x="2377" y="562"/>
                  </a:lnTo>
                  <a:lnTo>
                    <a:pt x="2391" y="558"/>
                  </a:lnTo>
                  <a:lnTo>
                    <a:pt x="2406" y="553"/>
                  </a:lnTo>
                  <a:lnTo>
                    <a:pt x="2420" y="547"/>
                  </a:lnTo>
                  <a:lnTo>
                    <a:pt x="2436" y="540"/>
                  </a:lnTo>
                  <a:lnTo>
                    <a:pt x="2451" y="531"/>
                  </a:lnTo>
                  <a:lnTo>
                    <a:pt x="2471" y="520"/>
                  </a:lnTo>
                  <a:lnTo>
                    <a:pt x="2491" y="506"/>
                  </a:lnTo>
                  <a:lnTo>
                    <a:pt x="2508" y="493"/>
                  </a:lnTo>
                  <a:lnTo>
                    <a:pt x="2523" y="479"/>
                  </a:lnTo>
                  <a:lnTo>
                    <a:pt x="2538" y="463"/>
                  </a:lnTo>
                  <a:lnTo>
                    <a:pt x="2553" y="446"/>
                  </a:lnTo>
                  <a:lnTo>
                    <a:pt x="2565" y="429"/>
                  </a:lnTo>
                  <a:lnTo>
                    <a:pt x="2578" y="411"/>
                  </a:lnTo>
                  <a:lnTo>
                    <a:pt x="2589" y="392"/>
                  </a:lnTo>
                  <a:lnTo>
                    <a:pt x="2601" y="371"/>
                  </a:lnTo>
                  <a:lnTo>
                    <a:pt x="2612" y="350"/>
                  </a:lnTo>
                  <a:lnTo>
                    <a:pt x="2624" y="328"/>
                  </a:lnTo>
                  <a:lnTo>
                    <a:pt x="2647" y="281"/>
                  </a:lnTo>
                  <a:lnTo>
                    <a:pt x="2671" y="230"/>
                  </a:lnTo>
                  <a:lnTo>
                    <a:pt x="2674" y="223"/>
                  </a:lnTo>
                  <a:lnTo>
                    <a:pt x="2677" y="216"/>
                  </a:lnTo>
                  <a:lnTo>
                    <a:pt x="2679" y="207"/>
                  </a:lnTo>
                  <a:lnTo>
                    <a:pt x="2681" y="199"/>
                  </a:lnTo>
                  <a:lnTo>
                    <a:pt x="2681" y="179"/>
                  </a:lnTo>
                  <a:lnTo>
                    <a:pt x="2681" y="159"/>
                  </a:lnTo>
                  <a:lnTo>
                    <a:pt x="2675" y="115"/>
                  </a:lnTo>
                  <a:lnTo>
                    <a:pt x="2669" y="74"/>
                  </a:lnTo>
                  <a:lnTo>
                    <a:pt x="2667" y="54"/>
                  </a:lnTo>
                  <a:lnTo>
                    <a:pt x="2665" y="37"/>
                  </a:lnTo>
                  <a:lnTo>
                    <a:pt x="2665" y="30"/>
                  </a:lnTo>
                  <a:lnTo>
                    <a:pt x="2665" y="23"/>
                  </a:lnTo>
                  <a:lnTo>
                    <a:pt x="2666" y="17"/>
                  </a:lnTo>
                  <a:lnTo>
                    <a:pt x="2667" y="12"/>
                  </a:lnTo>
                  <a:lnTo>
                    <a:pt x="2669" y="8"/>
                  </a:lnTo>
                  <a:lnTo>
                    <a:pt x="2672" y="4"/>
                  </a:lnTo>
                  <a:lnTo>
                    <a:pt x="2675" y="1"/>
                  </a:lnTo>
                  <a:lnTo>
                    <a:pt x="2680" y="0"/>
                  </a:lnTo>
                  <a:lnTo>
                    <a:pt x="2684" y="1"/>
                  </a:lnTo>
                  <a:lnTo>
                    <a:pt x="2690" y="2"/>
                  </a:lnTo>
                  <a:lnTo>
                    <a:pt x="2696" y="6"/>
                  </a:lnTo>
                  <a:lnTo>
                    <a:pt x="2704" y="10"/>
                  </a:lnTo>
                  <a:lnTo>
                    <a:pt x="2709" y="37"/>
                  </a:lnTo>
                  <a:lnTo>
                    <a:pt x="2718" y="61"/>
                  </a:lnTo>
                  <a:lnTo>
                    <a:pt x="2728" y="85"/>
                  </a:lnTo>
                  <a:lnTo>
                    <a:pt x="2741" y="104"/>
                  </a:lnTo>
                  <a:lnTo>
                    <a:pt x="2755" y="122"/>
                  </a:lnTo>
                  <a:lnTo>
                    <a:pt x="2771" y="138"/>
                  </a:lnTo>
                  <a:lnTo>
                    <a:pt x="2788" y="152"/>
                  </a:lnTo>
                  <a:lnTo>
                    <a:pt x="2807" y="164"/>
                  </a:lnTo>
                  <a:lnTo>
                    <a:pt x="2827" y="174"/>
                  </a:lnTo>
                  <a:lnTo>
                    <a:pt x="2847" y="183"/>
                  </a:lnTo>
                  <a:lnTo>
                    <a:pt x="2869" y="190"/>
                  </a:lnTo>
                  <a:lnTo>
                    <a:pt x="2891" y="197"/>
                  </a:lnTo>
                  <a:lnTo>
                    <a:pt x="2913" y="202"/>
                  </a:lnTo>
                  <a:lnTo>
                    <a:pt x="2936" y="206"/>
                  </a:lnTo>
                  <a:lnTo>
                    <a:pt x="2959" y="209"/>
                  </a:lnTo>
                  <a:lnTo>
                    <a:pt x="2981" y="211"/>
                  </a:lnTo>
                  <a:lnTo>
                    <a:pt x="3066" y="216"/>
                  </a:lnTo>
                  <a:lnTo>
                    <a:pt x="3132" y="218"/>
                  </a:lnTo>
                  <a:lnTo>
                    <a:pt x="3145" y="220"/>
                  </a:lnTo>
                  <a:lnTo>
                    <a:pt x="3155" y="222"/>
                  </a:lnTo>
                  <a:lnTo>
                    <a:pt x="3163" y="224"/>
                  </a:lnTo>
                  <a:lnTo>
                    <a:pt x="3169" y="227"/>
                  </a:lnTo>
                  <a:lnTo>
                    <a:pt x="3173" y="232"/>
                  </a:lnTo>
                  <a:lnTo>
                    <a:pt x="3173" y="237"/>
                  </a:lnTo>
                  <a:lnTo>
                    <a:pt x="3171" y="243"/>
                  </a:lnTo>
                  <a:lnTo>
                    <a:pt x="3166" y="251"/>
                  </a:lnTo>
                  <a:lnTo>
                    <a:pt x="3139" y="249"/>
                  </a:lnTo>
                  <a:lnTo>
                    <a:pt x="3111" y="248"/>
                  </a:lnTo>
                  <a:lnTo>
                    <a:pt x="3085" y="248"/>
                  </a:lnTo>
                  <a:lnTo>
                    <a:pt x="3059" y="248"/>
                  </a:lnTo>
                  <a:lnTo>
                    <a:pt x="3032" y="248"/>
                  </a:lnTo>
                  <a:lnTo>
                    <a:pt x="3006" y="250"/>
                  </a:lnTo>
                  <a:lnTo>
                    <a:pt x="2979" y="252"/>
                  </a:lnTo>
                  <a:lnTo>
                    <a:pt x="2954" y="255"/>
                  </a:lnTo>
                  <a:lnTo>
                    <a:pt x="2929" y="260"/>
                  </a:lnTo>
                  <a:lnTo>
                    <a:pt x="2903" y="265"/>
                  </a:lnTo>
                  <a:lnTo>
                    <a:pt x="2878" y="271"/>
                  </a:lnTo>
                  <a:lnTo>
                    <a:pt x="2853" y="277"/>
                  </a:lnTo>
                  <a:lnTo>
                    <a:pt x="2829" y="285"/>
                  </a:lnTo>
                  <a:lnTo>
                    <a:pt x="2805" y="294"/>
                  </a:lnTo>
                  <a:lnTo>
                    <a:pt x="2781" y="304"/>
                  </a:lnTo>
                  <a:lnTo>
                    <a:pt x="2758" y="316"/>
                  </a:lnTo>
                  <a:lnTo>
                    <a:pt x="2746" y="321"/>
                  </a:lnTo>
                  <a:lnTo>
                    <a:pt x="2734" y="329"/>
                  </a:lnTo>
                  <a:lnTo>
                    <a:pt x="2723" y="337"/>
                  </a:lnTo>
                  <a:lnTo>
                    <a:pt x="2713" y="345"/>
                  </a:lnTo>
                  <a:lnTo>
                    <a:pt x="2703" y="354"/>
                  </a:lnTo>
                  <a:lnTo>
                    <a:pt x="2694" y="363"/>
                  </a:lnTo>
                  <a:lnTo>
                    <a:pt x="2685" y="373"/>
                  </a:lnTo>
                  <a:lnTo>
                    <a:pt x="2676" y="384"/>
                  </a:lnTo>
                  <a:lnTo>
                    <a:pt x="2659" y="407"/>
                  </a:lnTo>
                  <a:lnTo>
                    <a:pt x="2644" y="430"/>
                  </a:lnTo>
                  <a:lnTo>
                    <a:pt x="2629" y="455"/>
                  </a:lnTo>
                  <a:lnTo>
                    <a:pt x="2613" y="479"/>
                  </a:lnTo>
                  <a:lnTo>
                    <a:pt x="2599" y="502"/>
                  </a:lnTo>
                  <a:lnTo>
                    <a:pt x="2584" y="526"/>
                  </a:lnTo>
                  <a:lnTo>
                    <a:pt x="2569" y="547"/>
                  </a:lnTo>
                  <a:lnTo>
                    <a:pt x="2554" y="566"/>
                  </a:lnTo>
                  <a:lnTo>
                    <a:pt x="2545" y="575"/>
                  </a:lnTo>
                  <a:lnTo>
                    <a:pt x="2536" y="585"/>
                  </a:lnTo>
                  <a:lnTo>
                    <a:pt x="2528" y="592"/>
                  </a:lnTo>
                  <a:lnTo>
                    <a:pt x="2519" y="599"/>
                  </a:lnTo>
                  <a:lnTo>
                    <a:pt x="2509" y="605"/>
                  </a:lnTo>
                  <a:lnTo>
                    <a:pt x="2500" y="610"/>
                  </a:lnTo>
                  <a:lnTo>
                    <a:pt x="2488" y="614"/>
                  </a:lnTo>
                  <a:lnTo>
                    <a:pt x="2478" y="617"/>
                  </a:lnTo>
                  <a:lnTo>
                    <a:pt x="2448" y="621"/>
                  </a:lnTo>
                  <a:lnTo>
                    <a:pt x="2416" y="624"/>
                  </a:lnTo>
                  <a:lnTo>
                    <a:pt x="2385" y="626"/>
                  </a:lnTo>
                  <a:lnTo>
                    <a:pt x="2353" y="626"/>
                  </a:lnTo>
                  <a:lnTo>
                    <a:pt x="2288" y="626"/>
                  </a:lnTo>
                  <a:lnTo>
                    <a:pt x="2224" y="626"/>
                  </a:lnTo>
                  <a:lnTo>
                    <a:pt x="2192" y="626"/>
                  </a:lnTo>
                  <a:lnTo>
                    <a:pt x="2160" y="627"/>
                  </a:lnTo>
                  <a:lnTo>
                    <a:pt x="2129" y="629"/>
                  </a:lnTo>
                  <a:lnTo>
                    <a:pt x="2097" y="632"/>
                  </a:lnTo>
                  <a:lnTo>
                    <a:pt x="2067" y="636"/>
                  </a:lnTo>
                  <a:lnTo>
                    <a:pt x="2036" y="643"/>
                  </a:lnTo>
                  <a:lnTo>
                    <a:pt x="2021" y="646"/>
                  </a:lnTo>
                  <a:lnTo>
                    <a:pt x="2007" y="650"/>
                  </a:lnTo>
                  <a:lnTo>
                    <a:pt x="1993" y="655"/>
                  </a:lnTo>
                  <a:lnTo>
                    <a:pt x="1978" y="660"/>
                  </a:lnTo>
                  <a:lnTo>
                    <a:pt x="1956" y="669"/>
                  </a:lnTo>
                  <a:lnTo>
                    <a:pt x="1935" y="678"/>
                  </a:lnTo>
                  <a:lnTo>
                    <a:pt x="1914" y="688"/>
                  </a:lnTo>
                  <a:lnTo>
                    <a:pt x="1894" y="700"/>
                  </a:lnTo>
                  <a:lnTo>
                    <a:pt x="1875" y="713"/>
                  </a:lnTo>
                  <a:lnTo>
                    <a:pt x="1855" y="726"/>
                  </a:lnTo>
                  <a:lnTo>
                    <a:pt x="1836" y="739"/>
                  </a:lnTo>
                  <a:lnTo>
                    <a:pt x="1818" y="753"/>
                  </a:lnTo>
                  <a:lnTo>
                    <a:pt x="1781" y="784"/>
                  </a:lnTo>
                  <a:lnTo>
                    <a:pt x="1746" y="815"/>
                  </a:lnTo>
                  <a:lnTo>
                    <a:pt x="1710" y="849"/>
                  </a:lnTo>
                  <a:lnTo>
                    <a:pt x="1676" y="881"/>
                  </a:lnTo>
                  <a:lnTo>
                    <a:pt x="1640" y="915"/>
                  </a:lnTo>
                  <a:lnTo>
                    <a:pt x="1604" y="947"/>
                  </a:lnTo>
                  <a:lnTo>
                    <a:pt x="1586" y="963"/>
                  </a:lnTo>
                  <a:lnTo>
                    <a:pt x="1568" y="978"/>
                  </a:lnTo>
                  <a:lnTo>
                    <a:pt x="1550" y="993"/>
                  </a:lnTo>
                  <a:lnTo>
                    <a:pt x="1530" y="1007"/>
                  </a:lnTo>
                  <a:lnTo>
                    <a:pt x="1511" y="1022"/>
                  </a:lnTo>
                  <a:lnTo>
                    <a:pt x="1491" y="1035"/>
                  </a:lnTo>
                  <a:lnTo>
                    <a:pt x="1470" y="1047"/>
                  </a:lnTo>
                  <a:lnTo>
                    <a:pt x="1450" y="1058"/>
                  </a:lnTo>
                  <a:lnTo>
                    <a:pt x="1429" y="1069"/>
                  </a:lnTo>
                  <a:lnTo>
                    <a:pt x="1406" y="1078"/>
                  </a:lnTo>
                  <a:lnTo>
                    <a:pt x="1384" y="1088"/>
                  </a:lnTo>
                  <a:lnTo>
                    <a:pt x="1360" y="1095"/>
                  </a:lnTo>
                  <a:lnTo>
                    <a:pt x="1339" y="1101"/>
                  </a:lnTo>
                  <a:lnTo>
                    <a:pt x="1317" y="1104"/>
                  </a:lnTo>
                  <a:lnTo>
                    <a:pt x="1294" y="1106"/>
                  </a:lnTo>
                  <a:lnTo>
                    <a:pt x="1272" y="1108"/>
                  </a:lnTo>
                  <a:lnTo>
                    <a:pt x="1226" y="1108"/>
                  </a:lnTo>
                  <a:lnTo>
                    <a:pt x="1181" y="1106"/>
                  </a:lnTo>
                  <a:lnTo>
                    <a:pt x="1134" y="1104"/>
                  </a:lnTo>
                  <a:lnTo>
                    <a:pt x="1088" y="1104"/>
                  </a:lnTo>
                  <a:lnTo>
                    <a:pt x="1066" y="1106"/>
                  </a:lnTo>
                  <a:lnTo>
                    <a:pt x="1043" y="1108"/>
                  </a:lnTo>
                  <a:lnTo>
                    <a:pt x="1021" y="1111"/>
                  </a:lnTo>
                  <a:lnTo>
                    <a:pt x="1000" y="1117"/>
                  </a:lnTo>
                  <a:lnTo>
                    <a:pt x="981" y="1124"/>
                  </a:lnTo>
                  <a:lnTo>
                    <a:pt x="963" y="1133"/>
                  </a:lnTo>
                  <a:lnTo>
                    <a:pt x="945" y="1144"/>
                  </a:lnTo>
                  <a:lnTo>
                    <a:pt x="928" y="1157"/>
                  </a:lnTo>
                  <a:lnTo>
                    <a:pt x="911" y="1169"/>
                  </a:lnTo>
                  <a:lnTo>
                    <a:pt x="894" y="1182"/>
                  </a:lnTo>
                  <a:lnTo>
                    <a:pt x="878" y="1196"/>
                  </a:lnTo>
                  <a:lnTo>
                    <a:pt x="862" y="1212"/>
                  </a:lnTo>
                  <a:lnTo>
                    <a:pt x="830" y="1241"/>
                  </a:lnTo>
                  <a:lnTo>
                    <a:pt x="798" y="1271"/>
                  </a:lnTo>
                  <a:lnTo>
                    <a:pt x="781" y="1286"/>
                  </a:lnTo>
                  <a:lnTo>
                    <a:pt x="765" y="1300"/>
                  </a:lnTo>
                  <a:lnTo>
                    <a:pt x="749" y="1313"/>
                  </a:lnTo>
                  <a:lnTo>
                    <a:pt x="731" y="1326"/>
                  </a:lnTo>
                  <a:lnTo>
                    <a:pt x="755" y="1336"/>
                  </a:lnTo>
                  <a:lnTo>
                    <a:pt x="778" y="1345"/>
                  </a:lnTo>
                  <a:lnTo>
                    <a:pt x="802" y="1351"/>
                  </a:lnTo>
                  <a:lnTo>
                    <a:pt x="826" y="1356"/>
                  </a:lnTo>
                  <a:lnTo>
                    <a:pt x="874" y="1363"/>
                  </a:lnTo>
                  <a:lnTo>
                    <a:pt x="923" y="1369"/>
                  </a:lnTo>
                  <a:lnTo>
                    <a:pt x="947" y="1371"/>
                  </a:lnTo>
                  <a:lnTo>
                    <a:pt x="972" y="1375"/>
                  </a:lnTo>
                  <a:lnTo>
                    <a:pt x="997" y="1379"/>
                  </a:lnTo>
                  <a:lnTo>
                    <a:pt x="1021" y="1384"/>
                  </a:lnTo>
                  <a:lnTo>
                    <a:pt x="1045" y="1391"/>
                  </a:lnTo>
                  <a:lnTo>
                    <a:pt x="1070" y="1399"/>
                  </a:lnTo>
                  <a:lnTo>
                    <a:pt x="1082" y="1405"/>
                  </a:lnTo>
                  <a:lnTo>
                    <a:pt x="1094" y="1410"/>
                  </a:lnTo>
                  <a:lnTo>
                    <a:pt x="1106" y="1416"/>
                  </a:lnTo>
                  <a:lnTo>
                    <a:pt x="1119" y="1423"/>
                  </a:lnTo>
                  <a:lnTo>
                    <a:pt x="1139" y="1436"/>
                  </a:lnTo>
                  <a:lnTo>
                    <a:pt x="1157" y="1449"/>
                  </a:lnTo>
                  <a:lnTo>
                    <a:pt x="1176" y="1463"/>
                  </a:lnTo>
                  <a:lnTo>
                    <a:pt x="1191" y="1477"/>
                  </a:lnTo>
                  <a:lnTo>
                    <a:pt x="1206" y="1491"/>
                  </a:lnTo>
                  <a:lnTo>
                    <a:pt x="1219" y="1505"/>
                  </a:lnTo>
                  <a:lnTo>
                    <a:pt x="1232" y="1519"/>
                  </a:lnTo>
                  <a:lnTo>
                    <a:pt x="1244" y="1534"/>
                  </a:lnTo>
                  <a:lnTo>
                    <a:pt x="1254" y="1549"/>
                  </a:lnTo>
                  <a:lnTo>
                    <a:pt x="1264" y="1563"/>
                  </a:lnTo>
                  <a:lnTo>
                    <a:pt x="1272" y="1578"/>
                  </a:lnTo>
                  <a:lnTo>
                    <a:pt x="1280" y="1594"/>
                  </a:lnTo>
                  <a:lnTo>
                    <a:pt x="1287" y="1608"/>
                  </a:lnTo>
                  <a:lnTo>
                    <a:pt x="1294" y="1623"/>
                  </a:lnTo>
                  <a:lnTo>
                    <a:pt x="1301" y="1638"/>
                  </a:lnTo>
                  <a:lnTo>
                    <a:pt x="1307" y="1653"/>
                  </a:lnTo>
                  <a:lnTo>
                    <a:pt x="1326" y="1715"/>
                  </a:lnTo>
                  <a:lnTo>
                    <a:pt x="1345" y="1778"/>
                  </a:lnTo>
                  <a:lnTo>
                    <a:pt x="1355" y="1809"/>
                  </a:lnTo>
                  <a:lnTo>
                    <a:pt x="1368" y="1840"/>
                  </a:lnTo>
                  <a:lnTo>
                    <a:pt x="1374" y="1856"/>
                  </a:lnTo>
                  <a:lnTo>
                    <a:pt x="1381" y="1871"/>
                  </a:lnTo>
                  <a:lnTo>
                    <a:pt x="1389" y="1886"/>
                  </a:lnTo>
                  <a:lnTo>
                    <a:pt x="1398" y="1901"/>
                  </a:lnTo>
                  <a:lnTo>
                    <a:pt x="1403" y="1909"/>
                  </a:lnTo>
                  <a:lnTo>
                    <a:pt x="1410" y="1918"/>
                  </a:lnTo>
                  <a:lnTo>
                    <a:pt x="1419" y="1926"/>
                  </a:lnTo>
                  <a:lnTo>
                    <a:pt x="1430" y="1934"/>
                  </a:lnTo>
                  <a:lnTo>
                    <a:pt x="1441" y="1942"/>
                  </a:lnTo>
                  <a:lnTo>
                    <a:pt x="1454" y="1950"/>
                  </a:lnTo>
                  <a:lnTo>
                    <a:pt x="1467" y="1958"/>
                  </a:lnTo>
                  <a:lnTo>
                    <a:pt x="1481" y="1966"/>
                  </a:lnTo>
                  <a:lnTo>
                    <a:pt x="1513" y="1983"/>
                  </a:lnTo>
                  <a:lnTo>
                    <a:pt x="1544" y="1998"/>
                  </a:lnTo>
                  <a:lnTo>
                    <a:pt x="1577" y="2012"/>
                  </a:lnTo>
                  <a:lnTo>
                    <a:pt x="1607" y="2026"/>
                  </a:lnTo>
                  <a:lnTo>
                    <a:pt x="1636" y="2039"/>
                  </a:lnTo>
                  <a:lnTo>
                    <a:pt x="1660" y="2050"/>
                  </a:lnTo>
                  <a:lnTo>
                    <a:pt x="1680" y="2060"/>
                  </a:lnTo>
                  <a:lnTo>
                    <a:pt x="1693" y="2067"/>
                  </a:lnTo>
                  <a:lnTo>
                    <a:pt x="1696" y="2071"/>
                  </a:lnTo>
                  <a:lnTo>
                    <a:pt x="1698" y="2073"/>
                  </a:lnTo>
                  <a:lnTo>
                    <a:pt x="1698" y="2076"/>
                  </a:lnTo>
                  <a:lnTo>
                    <a:pt x="1695" y="2077"/>
                  </a:lnTo>
                  <a:lnTo>
                    <a:pt x="1689" y="2078"/>
                  </a:lnTo>
                  <a:lnTo>
                    <a:pt x="1681" y="2079"/>
                  </a:lnTo>
                  <a:lnTo>
                    <a:pt x="1669" y="2079"/>
                  </a:lnTo>
                  <a:lnTo>
                    <a:pt x="1656" y="2078"/>
                  </a:lnTo>
                  <a:lnTo>
                    <a:pt x="1621" y="2071"/>
                  </a:lnTo>
                  <a:lnTo>
                    <a:pt x="1582" y="2061"/>
                  </a:lnTo>
                  <a:lnTo>
                    <a:pt x="1562" y="2056"/>
                  </a:lnTo>
                  <a:lnTo>
                    <a:pt x="1541" y="2052"/>
                  </a:lnTo>
                  <a:lnTo>
                    <a:pt x="1521" y="2048"/>
                  </a:lnTo>
                  <a:lnTo>
                    <a:pt x="1502" y="2045"/>
                  </a:lnTo>
                  <a:lnTo>
                    <a:pt x="1481" y="2042"/>
                  </a:lnTo>
                  <a:lnTo>
                    <a:pt x="1463" y="2042"/>
                  </a:lnTo>
                  <a:lnTo>
                    <a:pt x="1446" y="2042"/>
                  </a:lnTo>
                  <a:lnTo>
                    <a:pt x="1431" y="2045"/>
                  </a:lnTo>
                  <a:lnTo>
                    <a:pt x="1424" y="2047"/>
                  </a:lnTo>
                  <a:lnTo>
                    <a:pt x="1416" y="2049"/>
                  </a:lnTo>
                  <a:lnTo>
                    <a:pt x="1410" y="2053"/>
                  </a:lnTo>
                  <a:lnTo>
                    <a:pt x="1404" y="2056"/>
                  </a:lnTo>
                  <a:lnTo>
                    <a:pt x="1399" y="2061"/>
                  </a:lnTo>
                  <a:lnTo>
                    <a:pt x="1394" y="2066"/>
                  </a:lnTo>
                  <a:lnTo>
                    <a:pt x="1390" y="2072"/>
                  </a:lnTo>
                  <a:lnTo>
                    <a:pt x="1387" y="2078"/>
                  </a:lnTo>
                  <a:lnTo>
                    <a:pt x="1389" y="2091"/>
                  </a:lnTo>
                  <a:lnTo>
                    <a:pt x="1392" y="2112"/>
                  </a:lnTo>
                  <a:lnTo>
                    <a:pt x="1396" y="2132"/>
                  </a:lnTo>
                  <a:lnTo>
                    <a:pt x="1398" y="2148"/>
                  </a:lnTo>
                  <a:lnTo>
                    <a:pt x="1396" y="2159"/>
                  </a:lnTo>
                  <a:lnTo>
                    <a:pt x="1393" y="2168"/>
                  </a:lnTo>
                  <a:lnTo>
                    <a:pt x="1391" y="2173"/>
                  </a:lnTo>
                  <a:lnTo>
                    <a:pt x="1388" y="2175"/>
                  </a:lnTo>
                  <a:lnTo>
                    <a:pt x="1386" y="2176"/>
                  </a:lnTo>
                  <a:lnTo>
                    <a:pt x="1383" y="2174"/>
                  </a:lnTo>
                  <a:lnTo>
                    <a:pt x="1380" y="2171"/>
                  </a:lnTo>
                  <a:lnTo>
                    <a:pt x="1378" y="2166"/>
                  </a:lnTo>
                  <a:lnTo>
                    <a:pt x="1373" y="2154"/>
                  </a:lnTo>
                  <a:lnTo>
                    <a:pt x="1369" y="2142"/>
                  </a:lnTo>
                  <a:lnTo>
                    <a:pt x="1367" y="2132"/>
                  </a:lnTo>
                  <a:lnTo>
                    <a:pt x="1366" y="2127"/>
                  </a:lnTo>
                  <a:lnTo>
                    <a:pt x="1356" y="2073"/>
                  </a:lnTo>
                  <a:lnTo>
                    <a:pt x="1346" y="2020"/>
                  </a:lnTo>
                  <a:lnTo>
                    <a:pt x="1335" y="1969"/>
                  </a:lnTo>
                  <a:lnTo>
                    <a:pt x="1323" y="1918"/>
                  </a:lnTo>
                  <a:lnTo>
                    <a:pt x="1309" y="1867"/>
                  </a:lnTo>
                  <a:lnTo>
                    <a:pt x="1294" y="1816"/>
                  </a:lnTo>
                  <a:lnTo>
                    <a:pt x="1279" y="1765"/>
                  </a:lnTo>
                  <a:lnTo>
                    <a:pt x="1264" y="1713"/>
                  </a:lnTo>
                </a:path>
              </a:pathLst>
            </a:custGeom>
            <a:noFill/>
            <a:ln w="3175" cmpd="sng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7" name="Freeform 187"/>
            <p:cNvSpPr>
              <a:spLocks noChangeArrowheads="1"/>
            </p:cNvSpPr>
            <p:nvPr/>
          </p:nvSpPr>
          <p:spPr bwMode="auto">
            <a:xfrm>
              <a:off x="110" y="103"/>
              <a:ext cx="8" cy="16"/>
            </a:xfrm>
            <a:custGeom>
              <a:avLst/>
              <a:gdLst>
                <a:gd name="T0" fmla="*/ 0 w 121"/>
                <a:gd name="T1" fmla="*/ 0 h 243"/>
                <a:gd name="T2" fmla="*/ 0 w 121"/>
                <a:gd name="T3" fmla="*/ 0 h 243"/>
                <a:gd name="T4" fmla="*/ 0 w 121"/>
                <a:gd name="T5" fmla="*/ 0 h 243"/>
                <a:gd name="T6" fmla="*/ 0 w 121"/>
                <a:gd name="T7" fmla="*/ 0 h 243"/>
                <a:gd name="T8" fmla="*/ 0 w 121"/>
                <a:gd name="T9" fmla="*/ 0 h 243"/>
                <a:gd name="T10" fmla="*/ 0 w 121"/>
                <a:gd name="T11" fmla="*/ 0 h 243"/>
                <a:gd name="T12" fmla="*/ 0 w 121"/>
                <a:gd name="T13" fmla="*/ 0 h 243"/>
                <a:gd name="T14" fmla="*/ 0 w 121"/>
                <a:gd name="T15" fmla="*/ 0 h 243"/>
                <a:gd name="T16" fmla="*/ 0 w 121"/>
                <a:gd name="T17" fmla="*/ 0 h 243"/>
                <a:gd name="T18" fmla="*/ 0 w 121"/>
                <a:gd name="T19" fmla="*/ 0 h 243"/>
                <a:gd name="T20" fmla="*/ 0 w 121"/>
                <a:gd name="T21" fmla="*/ 0 h 243"/>
                <a:gd name="T22" fmla="*/ 0 w 121"/>
                <a:gd name="T23" fmla="*/ 0 h 243"/>
                <a:gd name="T24" fmla="*/ 0 w 121"/>
                <a:gd name="T25" fmla="*/ 0 h 243"/>
                <a:gd name="T26" fmla="*/ 0 w 121"/>
                <a:gd name="T27" fmla="*/ 0 h 243"/>
                <a:gd name="T28" fmla="*/ 0 w 121"/>
                <a:gd name="T29" fmla="*/ 0 h 243"/>
                <a:gd name="T30" fmla="*/ 0 w 121"/>
                <a:gd name="T31" fmla="*/ 0 h 243"/>
                <a:gd name="T32" fmla="*/ 0 w 121"/>
                <a:gd name="T33" fmla="*/ 0 h 243"/>
                <a:gd name="T34" fmla="*/ 0 w 121"/>
                <a:gd name="T35" fmla="*/ 0 h 243"/>
                <a:gd name="T36" fmla="*/ 0 w 121"/>
                <a:gd name="T37" fmla="*/ 0 h 243"/>
                <a:gd name="T38" fmla="*/ 0 w 121"/>
                <a:gd name="T39" fmla="*/ 0 h 243"/>
                <a:gd name="T40" fmla="*/ 0 w 121"/>
                <a:gd name="T41" fmla="*/ 0 h 243"/>
                <a:gd name="T42" fmla="*/ 0 w 121"/>
                <a:gd name="T43" fmla="*/ 0 h 243"/>
                <a:gd name="T44" fmla="*/ 0 w 121"/>
                <a:gd name="T45" fmla="*/ 0 h 243"/>
                <a:gd name="T46" fmla="*/ 0 w 121"/>
                <a:gd name="T47" fmla="*/ 0 h 243"/>
                <a:gd name="T48" fmla="*/ 0 w 121"/>
                <a:gd name="T49" fmla="*/ 0 h 243"/>
                <a:gd name="T50" fmla="*/ 0 w 121"/>
                <a:gd name="T51" fmla="*/ 0 h 243"/>
                <a:gd name="T52" fmla="*/ 0 w 121"/>
                <a:gd name="T53" fmla="*/ 0 h 243"/>
                <a:gd name="T54" fmla="*/ 0 w 121"/>
                <a:gd name="T55" fmla="*/ 0 h 243"/>
                <a:gd name="T56" fmla="*/ 0 w 121"/>
                <a:gd name="T57" fmla="*/ 0 h 243"/>
                <a:gd name="T58" fmla="*/ 0 w 121"/>
                <a:gd name="T59" fmla="*/ 0 h 243"/>
                <a:gd name="T60" fmla="*/ 0 w 121"/>
                <a:gd name="T61" fmla="*/ 0 h 243"/>
                <a:gd name="T62" fmla="*/ 0 w 121"/>
                <a:gd name="T63" fmla="*/ 0 h 243"/>
                <a:gd name="T64" fmla="*/ 0 w 121"/>
                <a:gd name="T65" fmla="*/ 0 h 243"/>
                <a:gd name="T66" fmla="*/ 0 w 121"/>
                <a:gd name="T67" fmla="*/ 0 h 243"/>
                <a:gd name="T68" fmla="*/ 0 w 121"/>
                <a:gd name="T69" fmla="*/ 0 h 243"/>
                <a:gd name="T70" fmla="*/ 0 w 121"/>
                <a:gd name="T71" fmla="*/ 0 h 243"/>
                <a:gd name="T72" fmla="*/ 0 w 121"/>
                <a:gd name="T73" fmla="*/ 0 h 243"/>
                <a:gd name="T74" fmla="*/ 0 w 121"/>
                <a:gd name="T75" fmla="*/ 0 h 243"/>
                <a:gd name="T76" fmla="*/ 0 w 121"/>
                <a:gd name="T77" fmla="*/ 0 h 243"/>
                <a:gd name="T78" fmla="*/ 0 w 121"/>
                <a:gd name="T79" fmla="*/ 0 h 243"/>
                <a:gd name="T80" fmla="*/ 0 w 121"/>
                <a:gd name="T81" fmla="*/ 0 h 243"/>
                <a:gd name="T82" fmla="*/ 0 w 121"/>
                <a:gd name="T83" fmla="*/ 0 h 243"/>
                <a:gd name="T84" fmla="*/ 0 w 121"/>
                <a:gd name="T85" fmla="*/ 0 h 243"/>
                <a:gd name="T86" fmla="*/ 0 w 121"/>
                <a:gd name="T87" fmla="*/ 0 h 243"/>
                <a:gd name="T88" fmla="*/ 0 w 121"/>
                <a:gd name="T89" fmla="*/ 0 h 243"/>
                <a:gd name="T90" fmla="*/ 0 w 121"/>
                <a:gd name="T91" fmla="*/ 0 h 243"/>
                <a:gd name="T92" fmla="*/ 0 w 121"/>
                <a:gd name="T93" fmla="*/ 0 h 243"/>
                <a:gd name="T94" fmla="*/ 0 w 121"/>
                <a:gd name="T95" fmla="*/ 0 h 243"/>
                <a:gd name="T96" fmla="*/ 0 w 121"/>
                <a:gd name="T97" fmla="*/ 0 h 243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121"/>
                <a:gd name="T148" fmla="*/ 0 h 243"/>
                <a:gd name="T149" fmla="*/ 121 w 121"/>
                <a:gd name="T150" fmla="*/ 243 h 243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121" h="243">
                  <a:moveTo>
                    <a:pt x="2" y="54"/>
                  </a:moveTo>
                  <a:lnTo>
                    <a:pt x="6" y="83"/>
                  </a:lnTo>
                  <a:lnTo>
                    <a:pt x="9" y="119"/>
                  </a:lnTo>
                  <a:lnTo>
                    <a:pt x="11" y="138"/>
                  </a:lnTo>
                  <a:lnTo>
                    <a:pt x="14" y="158"/>
                  </a:lnTo>
                  <a:lnTo>
                    <a:pt x="17" y="176"/>
                  </a:lnTo>
                  <a:lnTo>
                    <a:pt x="21" y="193"/>
                  </a:lnTo>
                  <a:lnTo>
                    <a:pt x="26" y="209"/>
                  </a:lnTo>
                  <a:lnTo>
                    <a:pt x="31" y="223"/>
                  </a:lnTo>
                  <a:lnTo>
                    <a:pt x="34" y="228"/>
                  </a:lnTo>
                  <a:lnTo>
                    <a:pt x="38" y="233"/>
                  </a:lnTo>
                  <a:lnTo>
                    <a:pt x="42" y="237"/>
                  </a:lnTo>
                  <a:lnTo>
                    <a:pt x="47" y="240"/>
                  </a:lnTo>
                  <a:lnTo>
                    <a:pt x="51" y="242"/>
                  </a:lnTo>
                  <a:lnTo>
                    <a:pt x="56" y="243"/>
                  </a:lnTo>
                  <a:lnTo>
                    <a:pt x="61" y="242"/>
                  </a:lnTo>
                  <a:lnTo>
                    <a:pt x="67" y="241"/>
                  </a:lnTo>
                  <a:lnTo>
                    <a:pt x="72" y="238"/>
                  </a:lnTo>
                  <a:lnTo>
                    <a:pt x="79" y="234"/>
                  </a:lnTo>
                  <a:lnTo>
                    <a:pt x="86" y="228"/>
                  </a:lnTo>
                  <a:lnTo>
                    <a:pt x="93" y="221"/>
                  </a:lnTo>
                  <a:lnTo>
                    <a:pt x="97" y="215"/>
                  </a:lnTo>
                  <a:lnTo>
                    <a:pt x="102" y="209"/>
                  </a:lnTo>
                  <a:lnTo>
                    <a:pt x="105" y="204"/>
                  </a:lnTo>
                  <a:lnTo>
                    <a:pt x="110" y="198"/>
                  </a:lnTo>
                  <a:lnTo>
                    <a:pt x="115" y="186"/>
                  </a:lnTo>
                  <a:lnTo>
                    <a:pt x="118" y="173"/>
                  </a:lnTo>
                  <a:lnTo>
                    <a:pt x="120" y="160"/>
                  </a:lnTo>
                  <a:lnTo>
                    <a:pt x="121" y="145"/>
                  </a:lnTo>
                  <a:lnTo>
                    <a:pt x="121" y="131"/>
                  </a:lnTo>
                  <a:lnTo>
                    <a:pt x="120" y="116"/>
                  </a:lnTo>
                  <a:lnTo>
                    <a:pt x="115" y="86"/>
                  </a:lnTo>
                  <a:lnTo>
                    <a:pt x="108" y="56"/>
                  </a:lnTo>
                  <a:lnTo>
                    <a:pt x="100" y="27"/>
                  </a:lnTo>
                  <a:lnTo>
                    <a:pt x="93" y="0"/>
                  </a:lnTo>
                  <a:lnTo>
                    <a:pt x="86" y="3"/>
                  </a:lnTo>
                  <a:lnTo>
                    <a:pt x="79" y="4"/>
                  </a:lnTo>
                  <a:lnTo>
                    <a:pt x="71" y="6"/>
                  </a:lnTo>
                  <a:lnTo>
                    <a:pt x="63" y="7"/>
                  </a:lnTo>
                  <a:lnTo>
                    <a:pt x="46" y="8"/>
                  </a:lnTo>
                  <a:lnTo>
                    <a:pt x="29" y="11"/>
                  </a:lnTo>
                  <a:lnTo>
                    <a:pt x="22" y="12"/>
                  </a:lnTo>
                  <a:lnTo>
                    <a:pt x="15" y="15"/>
                  </a:lnTo>
                  <a:lnTo>
                    <a:pt x="9" y="18"/>
                  </a:lnTo>
                  <a:lnTo>
                    <a:pt x="5" y="22"/>
                  </a:lnTo>
                  <a:lnTo>
                    <a:pt x="2" y="29"/>
                  </a:lnTo>
                  <a:lnTo>
                    <a:pt x="0" y="36"/>
                  </a:lnTo>
                  <a:lnTo>
                    <a:pt x="0" y="44"/>
                  </a:lnTo>
                  <a:lnTo>
                    <a:pt x="2" y="54"/>
                  </a:lnTo>
                  <a:close/>
                </a:path>
              </a:pathLst>
            </a:custGeom>
            <a:solidFill>
              <a:srgbClr val="A6A6A6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8" name="Freeform 188"/>
            <p:cNvSpPr>
              <a:spLocks noChangeArrowheads="1"/>
            </p:cNvSpPr>
            <p:nvPr/>
          </p:nvSpPr>
          <p:spPr bwMode="auto">
            <a:xfrm>
              <a:off x="283" y="9"/>
              <a:ext cx="8" cy="5"/>
            </a:xfrm>
            <a:custGeom>
              <a:avLst/>
              <a:gdLst>
                <a:gd name="T0" fmla="*/ 0 w 116"/>
                <a:gd name="T1" fmla="*/ 0 h 79"/>
                <a:gd name="T2" fmla="*/ 0 w 116"/>
                <a:gd name="T3" fmla="*/ 0 h 79"/>
                <a:gd name="T4" fmla="*/ 0 w 116"/>
                <a:gd name="T5" fmla="*/ 0 h 79"/>
                <a:gd name="T6" fmla="*/ 0 w 116"/>
                <a:gd name="T7" fmla="*/ 0 h 79"/>
                <a:gd name="T8" fmla="*/ 0 w 116"/>
                <a:gd name="T9" fmla="*/ 0 h 79"/>
                <a:gd name="T10" fmla="*/ 0 w 116"/>
                <a:gd name="T11" fmla="*/ 0 h 79"/>
                <a:gd name="T12" fmla="*/ 0 w 116"/>
                <a:gd name="T13" fmla="*/ 0 h 79"/>
                <a:gd name="T14" fmla="*/ 0 w 116"/>
                <a:gd name="T15" fmla="*/ 0 h 79"/>
                <a:gd name="T16" fmla="*/ 0 w 116"/>
                <a:gd name="T17" fmla="*/ 0 h 79"/>
                <a:gd name="T18" fmla="*/ 0 w 116"/>
                <a:gd name="T19" fmla="*/ 0 h 79"/>
                <a:gd name="T20" fmla="*/ 0 w 116"/>
                <a:gd name="T21" fmla="*/ 0 h 79"/>
                <a:gd name="T22" fmla="*/ 0 w 116"/>
                <a:gd name="T23" fmla="*/ 0 h 79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16"/>
                <a:gd name="T37" fmla="*/ 0 h 79"/>
                <a:gd name="T38" fmla="*/ 116 w 116"/>
                <a:gd name="T39" fmla="*/ 79 h 79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16" h="79">
                  <a:moveTo>
                    <a:pt x="43" y="79"/>
                  </a:moveTo>
                  <a:lnTo>
                    <a:pt x="64" y="16"/>
                  </a:lnTo>
                  <a:lnTo>
                    <a:pt x="63" y="13"/>
                  </a:lnTo>
                  <a:lnTo>
                    <a:pt x="53" y="0"/>
                  </a:lnTo>
                  <a:lnTo>
                    <a:pt x="0" y="53"/>
                  </a:lnTo>
                  <a:lnTo>
                    <a:pt x="0" y="55"/>
                  </a:lnTo>
                  <a:lnTo>
                    <a:pt x="10" y="69"/>
                  </a:lnTo>
                  <a:lnTo>
                    <a:pt x="31" y="5"/>
                  </a:lnTo>
                  <a:lnTo>
                    <a:pt x="43" y="79"/>
                  </a:lnTo>
                  <a:lnTo>
                    <a:pt x="116" y="68"/>
                  </a:lnTo>
                  <a:lnTo>
                    <a:pt x="64" y="16"/>
                  </a:lnTo>
                  <a:lnTo>
                    <a:pt x="43" y="79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9" name="Freeform 189"/>
            <p:cNvSpPr>
              <a:spLocks noChangeArrowheads="1"/>
            </p:cNvSpPr>
            <p:nvPr/>
          </p:nvSpPr>
          <p:spPr bwMode="auto">
            <a:xfrm>
              <a:off x="230" y="9"/>
              <a:ext cx="55" cy="27"/>
            </a:xfrm>
            <a:custGeom>
              <a:avLst/>
              <a:gdLst>
                <a:gd name="T0" fmla="*/ 0 w 881"/>
                <a:gd name="T1" fmla="*/ 0 h 428"/>
                <a:gd name="T2" fmla="*/ 0 w 881"/>
                <a:gd name="T3" fmla="*/ 0 h 428"/>
                <a:gd name="T4" fmla="*/ 0 w 881"/>
                <a:gd name="T5" fmla="*/ 0 h 428"/>
                <a:gd name="T6" fmla="*/ 0 w 881"/>
                <a:gd name="T7" fmla="*/ 0 h 428"/>
                <a:gd name="T8" fmla="*/ 0 w 881"/>
                <a:gd name="T9" fmla="*/ 0 h 428"/>
                <a:gd name="T10" fmla="*/ 0 w 881"/>
                <a:gd name="T11" fmla="*/ 0 h 428"/>
                <a:gd name="T12" fmla="*/ 0 w 881"/>
                <a:gd name="T13" fmla="*/ 0 h 428"/>
                <a:gd name="T14" fmla="*/ 0 w 881"/>
                <a:gd name="T15" fmla="*/ 0 h 428"/>
                <a:gd name="T16" fmla="*/ 0 w 881"/>
                <a:gd name="T17" fmla="*/ 0 h 428"/>
                <a:gd name="T18" fmla="*/ 0 w 881"/>
                <a:gd name="T19" fmla="*/ 0 h 428"/>
                <a:gd name="T20" fmla="*/ 0 w 881"/>
                <a:gd name="T21" fmla="*/ 0 h 428"/>
                <a:gd name="T22" fmla="*/ 0 w 881"/>
                <a:gd name="T23" fmla="*/ 0 h 428"/>
                <a:gd name="T24" fmla="*/ 0 w 881"/>
                <a:gd name="T25" fmla="*/ 0 h 428"/>
                <a:gd name="T26" fmla="*/ 0 w 881"/>
                <a:gd name="T27" fmla="*/ 0 h 428"/>
                <a:gd name="T28" fmla="*/ 0 w 881"/>
                <a:gd name="T29" fmla="*/ 0 h 428"/>
                <a:gd name="T30" fmla="*/ 0 w 881"/>
                <a:gd name="T31" fmla="*/ 0 h 428"/>
                <a:gd name="T32" fmla="*/ 0 w 881"/>
                <a:gd name="T33" fmla="*/ 0 h 428"/>
                <a:gd name="T34" fmla="*/ 0 w 881"/>
                <a:gd name="T35" fmla="*/ 0 h 428"/>
                <a:gd name="T36" fmla="*/ 0 w 881"/>
                <a:gd name="T37" fmla="*/ 0 h 428"/>
                <a:gd name="T38" fmla="*/ 0 w 881"/>
                <a:gd name="T39" fmla="*/ 0 h 428"/>
                <a:gd name="T40" fmla="*/ 0 w 881"/>
                <a:gd name="T41" fmla="*/ 0 h 428"/>
                <a:gd name="T42" fmla="*/ 0 w 881"/>
                <a:gd name="T43" fmla="*/ 0 h 428"/>
                <a:gd name="T44" fmla="*/ 0 w 881"/>
                <a:gd name="T45" fmla="*/ 0 h 428"/>
                <a:gd name="T46" fmla="*/ 0 w 881"/>
                <a:gd name="T47" fmla="*/ 0 h 428"/>
                <a:gd name="T48" fmla="*/ 0 w 881"/>
                <a:gd name="T49" fmla="*/ 0 h 428"/>
                <a:gd name="T50" fmla="*/ 0 w 881"/>
                <a:gd name="T51" fmla="*/ 0 h 428"/>
                <a:gd name="T52" fmla="*/ 0 w 881"/>
                <a:gd name="T53" fmla="*/ 0 h 428"/>
                <a:gd name="T54" fmla="*/ 0 w 881"/>
                <a:gd name="T55" fmla="*/ 0 h 428"/>
                <a:gd name="T56" fmla="*/ 0 w 881"/>
                <a:gd name="T57" fmla="*/ 0 h 428"/>
                <a:gd name="T58" fmla="*/ 0 w 881"/>
                <a:gd name="T59" fmla="*/ 0 h 428"/>
                <a:gd name="T60" fmla="*/ 0 w 881"/>
                <a:gd name="T61" fmla="*/ 0 h 428"/>
                <a:gd name="T62" fmla="*/ 0 w 881"/>
                <a:gd name="T63" fmla="*/ 0 h 428"/>
                <a:gd name="T64" fmla="*/ 0 w 881"/>
                <a:gd name="T65" fmla="*/ 0 h 428"/>
                <a:gd name="T66" fmla="*/ 0 w 881"/>
                <a:gd name="T67" fmla="*/ 0 h 428"/>
                <a:gd name="T68" fmla="*/ 0 w 881"/>
                <a:gd name="T69" fmla="*/ 0 h 428"/>
                <a:gd name="T70" fmla="*/ 0 w 881"/>
                <a:gd name="T71" fmla="*/ 0 h 428"/>
                <a:gd name="T72" fmla="*/ 0 w 881"/>
                <a:gd name="T73" fmla="*/ 0 h 428"/>
                <a:gd name="T74" fmla="*/ 0 w 881"/>
                <a:gd name="T75" fmla="*/ 0 h 428"/>
                <a:gd name="T76" fmla="*/ 0 w 881"/>
                <a:gd name="T77" fmla="*/ 0 h 428"/>
                <a:gd name="T78" fmla="*/ 0 w 881"/>
                <a:gd name="T79" fmla="*/ 0 h 428"/>
                <a:gd name="T80" fmla="*/ 0 w 881"/>
                <a:gd name="T81" fmla="*/ 0 h 428"/>
                <a:gd name="T82" fmla="*/ 0 w 881"/>
                <a:gd name="T83" fmla="*/ 0 h 428"/>
                <a:gd name="T84" fmla="*/ 0 w 881"/>
                <a:gd name="T85" fmla="*/ 0 h 428"/>
                <a:gd name="T86" fmla="*/ 0 w 881"/>
                <a:gd name="T87" fmla="*/ 0 h 428"/>
                <a:gd name="T88" fmla="*/ 0 w 881"/>
                <a:gd name="T89" fmla="*/ 0 h 428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881"/>
                <a:gd name="T136" fmla="*/ 0 h 428"/>
                <a:gd name="T137" fmla="*/ 881 w 881"/>
                <a:gd name="T138" fmla="*/ 428 h 428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881" h="428">
                  <a:moveTo>
                    <a:pt x="27" y="428"/>
                  </a:moveTo>
                  <a:lnTo>
                    <a:pt x="31" y="427"/>
                  </a:lnTo>
                  <a:lnTo>
                    <a:pt x="84" y="402"/>
                  </a:lnTo>
                  <a:lnTo>
                    <a:pt x="138" y="376"/>
                  </a:lnTo>
                  <a:lnTo>
                    <a:pt x="191" y="350"/>
                  </a:lnTo>
                  <a:lnTo>
                    <a:pt x="244" y="322"/>
                  </a:lnTo>
                  <a:lnTo>
                    <a:pt x="296" y="296"/>
                  </a:lnTo>
                  <a:lnTo>
                    <a:pt x="348" y="270"/>
                  </a:lnTo>
                  <a:lnTo>
                    <a:pt x="401" y="244"/>
                  </a:lnTo>
                  <a:lnTo>
                    <a:pt x="453" y="219"/>
                  </a:lnTo>
                  <a:lnTo>
                    <a:pt x="506" y="194"/>
                  </a:lnTo>
                  <a:lnTo>
                    <a:pt x="558" y="172"/>
                  </a:lnTo>
                  <a:lnTo>
                    <a:pt x="610" y="151"/>
                  </a:lnTo>
                  <a:lnTo>
                    <a:pt x="664" y="130"/>
                  </a:lnTo>
                  <a:lnTo>
                    <a:pt x="691" y="122"/>
                  </a:lnTo>
                  <a:lnTo>
                    <a:pt x="717" y="113"/>
                  </a:lnTo>
                  <a:lnTo>
                    <a:pt x="744" y="105"/>
                  </a:lnTo>
                  <a:lnTo>
                    <a:pt x="771" y="98"/>
                  </a:lnTo>
                  <a:lnTo>
                    <a:pt x="798" y="91"/>
                  </a:lnTo>
                  <a:lnTo>
                    <a:pt x="826" y="85"/>
                  </a:lnTo>
                  <a:lnTo>
                    <a:pt x="853" y="80"/>
                  </a:lnTo>
                  <a:lnTo>
                    <a:pt x="881" y="74"/>
                  </a:lnTo>
                  <a:lnTo>
                    <a:pt x="869" y="0"/>
                  </a:lnTo>
                  <a:lnTo>
                    <a:pt x="840" y="5"/>
                  </a:lnTo>
                  <a:lnTo>
                    <a:pt x="811" y="11"/>
                  </a:lnTo>
                  <a:lnTo>
                    <a:pt x="781" y="18"/>
                  </a:lnTo>
                  <a:lnTo>
                    <a:pt x="753" y="26"/>
                  </a:lnTo>
                  <a:lnTo>
                    <a:pt x="724" y="33"/>
                  </a:lnTo>
                  <a:lnTo>
                    <a:pt x="696" y="42"/>
                  </a:lnTo>
                  <a:lnTo>
                    <a:pt x="667" y="50"/>
                  </a:lnTo>
                  <a:lnTo>
                    <a:pt x="639" y="60"/>
                  </a:lnTo>
                  <a:lnTo>
                    <a:pt x="584" y="81"/>
                  </a:lnTo>
                  <a:lnTo>
                    <a:pt x="529" y="103"/>
                  </a:lnTo>
                  <a:lnTo>
                    <a:pt x="475" y="126"/>
                  </a:lnTo>
                  <a:lnTo>
                    <a:pt x="421" y="151"/>
                  </a:lnTo>
                  <a:lnTo>
                    <a:pt x="367" y="176"/>
                  </a:lnTo>
                  <a:lnTo>
                    <a:pt x="315" y="202"/>
                  </a:lnTo>
                  <a:lnTo>
                    <a:pt x="262" y="229"/>
                  </a:lnTo>
                  <a:lnTo>
                    <a:pt x="210" y="256"/>
                  </a:lnTo>
                  <a:lnTo>
                    <a:pt x="157" y="283"/>
                  </a:lnTo>
                  <a:lnTo>
                    <a:pt x="105" y="308"/>
                  </a:lnTo>
                  <a:lnTo>
                    <a:pt x="52" y="334"/>
                  </a:lnTo>
                  <a:lnTo>
                    <a:pt x="0" y="358"/>
                  </a:lnTo>
                  <a:lnTo>
                    <a:pt x="4" y="357"/>
                  </a:lnTo>
                  <a:lnTo>
                    <a:pt x="27" y="428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0" name="Freeform 190"/>
            <p:cNvSpPr>
              <a:spLocks noChangeArrowheads="1"/>
            </p:cNvSpPr>
            <p:nvPr/>
          </p:nvSpPr>
          <p:spPr bwMode="auto">
            <a:xfrm>
              <a:off x="219" y="31"/>
              <a:ext cx="12" cy="12"/>
            </a:xfrm>
            <a:custGeom>
              <a:avLst/>
              <a:gdLst>
                <a:gd name="T0" fmla="*/ 0 w 203"/>
                <a:gd name="T1" fmla="*/ 0 h 183"/>
                <a:gd name="T2" fmla="*/ 0 w 203"/>
                <a:gd name="T3" fmla="*/ 0 h 183"/>
                <a:gd name="T4" fmla="*/ 0 w 203"/>
                <a:gd name="T5" fmla="*/ 0 h 183"/>
                <a:gd name="T6" fmla="*/ 0 w 203"/>
                <a:gd name="T7" fmla="*/ 0 h 183"/>
                <a:gd name="T8" fmla="*/ 0 w 203"/>
                <a:gd name="T9" fmla="*/ 0 h 183"/>
                <a:gd name="T10" fmla="*/ 0 w 203"/>
                <a:gd name="T11" fmla="*/ 0 h 183"/>
                <a:gd name="T12" fmla="*/ 0 w 203"/>
                <a:gd name="T13" fmla="*/ 0 h 183"/>
                <a:gd name="T14" fmla="*/ 0 w 203"/>
                <a:gd name="T15" fmla="*/ 0 h 183"/>
                <a:gd name="T16" fmla="*/ 0 w 203"/>
                <a:gd name="T17" fmla="*/ 0 h 183"/>
                <a:gd name="T18" fmla="*/ 0 w 203"/>
                <a:gd name="T19" fmla="*/ 0 h 183"/>
                <a:gd name="T20" fmla="*/ 0 w 203"/>
                <a:gd name="T21" fmla="*/ 0 h 183"/>
                <a:gd name="T22" fmla="*/ 0 w 203"/>
                <a:gd name="T23" fmla="*/ 0 h 183"/>
                <a:gd name="T24" fmla="*/ 0 w 203"/>
                <a:gd name="T25" fmla="*/ 0 h 183"/>
                <a:gd name="T26" fmla="*/ 0 w 203"/>
                <a:gd name="T27" fmla="*/ 0 h 183"/>
                <a:gd name="T28" fmla="*/ 0 w 203"/>
                <a:gd name="T29" fmla="*/ 0 h 183"/>
                <a:gd name="T30" fmla="*/ 0 w 203"/>
                <a:gd name="T31" fmla="*/ 0 h 183"/>
                <a:gd name="T32" fmla="*/ 0 w 203"/>
                <a:gd name="T33" fmla="*/ 0 h 183"/>
                <a:gd name="T34" fmla="*/ 0 w 203"/>
                <a:gd name="T35" fmla="*/ 0 h 183"/>
                <a:gd name="T36" fmla="*/ 0 w 203"/>
                <a:gd name="T37" fmla="*/ 0 h 183"/>
                <a:gd name="T38" fmla="*/ 0 w 203"/>
                <a:gd name="T39" fmla="*/ 0 h 183"/>
                <a:gd name="T40" fmla="*/ 0 w 203"/>
                <a:gd name="T41" fmla="*/ 0 h 183"/>
                <a:gd name="T42" fmla="*/ 0 w 203"/>
                <a:gd name="T43" fmla="*/ 0 h 183"/>
                <a:gd name="T44" fmla="*/ 0 w 203"/>
                <a:gd name="T45" fmla="*/ 0 h 183"/>
                <a:gd name="T46" fmla="*/ 0 w 203"/>
                <a:gd name="T47" fmla="*/ 0 h 183"/>
                <a:gd name="T48" fmla="*/ 0 w 203"/>
                <a:gd name="T49" fmla="*/ 0 h 183"/>
                <a:gd name="T50" fmla="*/ 0 w 203"/>
                <a:gd name="T51" fmla="*/ 0 h 183"/>
                <a:gd name="T52" fmla="*/ 0 w 203"/>
                <a:gd name="T53" fmla="*/ 0 h 183"/>
                <a:gd name="T54" fmla="*/ 0 w 203"/>
                <a:gd name="T55" fmla="*/ 0 h 183"/>
                <a:gd name="T56" fmla="*/ 0 w 203"/>
                <a:gd name="T57" fmla="*/ 0 h 183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203"/>
                <a:gd name="T88" fmla="*/ 0 h 183"/>
                <a:gd name="T89" fmla="*/ 203 w 203"/>
                <a:gd name="T90" fmla="*/ 183 h 183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203" h="183">
                  <a:moveTo>
                    <a:pt x="60" y="182"/>
                  </a:moveTo>
                  <a:lnTo>
                    <a:pt x="59" y="183"/>
                  </a:lnTo>
                  <a:lnTo>
                    <a:pt x="75" y="163"/>
                  </a:lnTo>
                  <a:lnTo>
                    <a:pt x="91" y="146"/>
                  </a:lnTo>
                  <a:lnTo>
                    <a:pt x="109" y="130"/>
                  </a:lnTo>
                  <a:lnTo>
                    <a:pt x="127" y="114"/>
                  </a:lnTo>
                  <a:lnTo>
                    <a:pt x="135" y="108"/>
                  </a:lnTo>
                  <a:lnTo>
                    <a:pt x="144" y="100"/>
                  </a:lnTo>
                  <a:lnTo>
                    <a:pt x="153" y="94"/>
                  </a:lnTo>
                  <a:lnTo>
                    <a:pt x="163" y="89"/>
                  </a:lnTo>
                  <a:lnTo>
                    <a:pt x="173" y="83"/>
                  </a:lnTo>
                  <a:lnTo>
                    <a:pt x="183" y="79"/>
                  </a:lnTo>
                  <a:lnTo>
                    <a:pt x="193" y="75"/>
                  </a:lnTo>
                  <a:lnTo>
                    <a:pt x="203" y="71"/>
                  </a:lnTo>
                  <a:lnTo>
                    <a:pt x="180" y="0"/>
                  </a:lnTo>
                  <a:lnTo>
                    <a:pt x="165" y="5"/>
                  </a:lnTo>
                  <a:lnTo>
                    <a:pt x="152" y="10"/>
                  </a:lnTo>
                  <a:lnTo>
                    <a:pt x="139" y="16"/>
                  </a:lnTo>
                  <a:lnTo>
                    <a:pt x="126" y="23"/>
                  </a:lnTo>
                  <a:lnTo>
                    <a:pt x="114" y="30"/>
                  </a:lnTo>
                  <a:lnTo>
                    <a:pt x="102" y="39"/>
                  </a:lnTo>
                  <a:lnTo>
                    <a:pt x="90" y="47"/>
                  </a:lnTo>
                  <a:lnTo>
                    <a:pt x="78" y="56"/>
                  </a:lnTo>
                  <a:lnTo>
                    <a:pt x="58" y="74"/>
                  </a:lnTo>
                  <a:lnTo>
                    <a:pt x="37" y="93"/>
                  </a:lnTo>
                  <a:lnTo>
                    <a:pt x="18" y="115"/>
                  </a:lnTo>
                  <a:lnTo>
                    <a:pt x="1" y="136"/>
                  </a:lnTo>
                  <a:lnTo>
                    <a:pt x="0" y="136"/>
                  </a:lnTo>
                  <a:lnTo>
                    <a:pt x="60" y="182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1" name="Freeform 191"/>
            <p:cNvSpPr>
              <a:spLocks noChangeArrowheads="1"/>
            </p:cNvSpPr>
            <p:nvPr/>
          </p:nvSpPr>
          <p:spPr bwMode="auto">
            <a:xfrm>
              <a:off x="217" y="40"/>
              <a:ext cx="5" cy="9"/>
            </a:xfrm>
            <a:custGeom>
              <a:avLst/>
              <a:gdLst>
                <a:gd name="T0" fmla="*/ 0 w 95"/>
                <a:gd name="T1" fmla="*/ 0 h 140"/>
                <a:gd name="T2" fmla="*/ 0 w 95"/>
                <a:gd name="T3" fmla="*/ 0 h 140"/>
                <a:gd name="T4" fmla="*/ 0 w 95"/>
                <a:gd name="T5" fmla="*/ 0 h 140"/>
                <a:gd name="T6" fmla="*/ 0 w 95"/>
                <a:gd name="T7" fmla="*/ 0 h 140"/>
                <a:gd name="T8" fmla="*/ 0 w 95"/>
                <a:gd name="T9" fmla="*/ 0 h 140"/>
                <a:gd name="T10" fmla="*/ 0 w 95"/>
                <a:gd name="T11" fmla="*/ 0 h 140"/>
                <a:gd name="T12" fmla="*/ 0 w 95"/>
                <a:gd name="T13" fmla="*/ 0 h 140"/>
                <a:gd name="T14" fmla="*/ 0 w 95"/>
                <a:gd name="T15" fmla="*/ 0 h 140"/>
                <a:gd name="T16" fmla="*/ 0 w 95"/>
                <a:gd name="T17" fmla="*/ 0 h 140"/>
                <a:gd name="T18" fmla="*/ 0 w 95"/>
                <a:gd name="T19" fmla="*/ 0 h 140"/>
                <a:gd name="T20" fmla="*/ 0 w 95"/>
                <a:gd name="T21" fmla="*/ 0 h 140"/>
                <a:gd name="T22" fmla="*/ 0 w 95"/>
                <a:gd name="T23" fmla="*/ 0 h 140"/>
                <a:gd name="T24" fmla="*/ 0 w 95"/>
                <a:gd name="T25" fmla="*/ 0 h 140"/>
                <a:gd name="T26" fmla="*/ 0 w 95"/>
                <a:gd name="T27" fmla="*/ 0 h 140"/>
                <a:gd name="T28" fmla="*/ 0 w 95"/>
                <a:gd name="T29" fmla="*/ 0 h 140"/>
                <a:gd name="T30" fmla="*/ 0 w 95"/>
                <a:gd name="T31" fmla="*/ 0 h 140"/>
                <a:gd name="T32" fmla="*/ 0 w 95"/>
                <a:gd name="T33" fmla="*/ 0 h 140"/>
                <a:gd name="T34" fmla="*/ 0 w 95"/>
                <a:gd name="T35" fmla="*/ 0 h 140"/>
                <a:gd name="T36" fmla="*/ 0 w 95"/>
                <a:gd name="T37" fmla="*/ 0 h 140"/>
                <a:gd name="T38" fmla="*/ 0 w 95"/>
                <a:gd name="T39" fmla="*/ 0 h 140"/>
                <a:gd name="T40" fmla="*/ 0 w 95"/>
                <a:gd name="T41" fmla="*/ 0 h 140"/>
                <a:gd name="T42" fmla="*/ 0 w 95"/>
                <a:gd name="T43" fmla="*/ 0 h 140"/>
                <a:gd name="T44" fmla="*/ 0 w 95"/>
                <a:gd name="T45" fmla="*/ 0 h 140"/>
                <a:gd name="T46" fmla="*/ 0 w 95"/>
                <a:gd name="T47" fmla="*/ 0 h 140"/>
                <a:gd name="T48" fmla="*/ 0 w 95"/>
                <a:gd name="T49" fmla="*/ 0 h 140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95"/>
                <a:gd name="T76" fmla="*/ 0 h 140"/>
                <a:gd name="T77" fmla="*/ 95 w 95"/>
                <a:gd name="T78" fmla="*/ 140 h 140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95" h="140">
                  <a:moveTo>
                    <a:pt x="32" y="140"/>
                  </a:moveTo>
                  <a:lnTo>
                    <a:pt x="34" y="139"/>
                  </a:lnTo>
                  <a:lnTo>
                    <a:pt x="47" y="133"/>
                  </a:lnTo>
                  <a:lnTo>
                    <a:pt x="55" y="125"/>
                  </a:lnTo>
                  <a:lnTo>
                    <a:pt x="61" y="118"/>
                  </a:lnTo>
                  <a:lnTo>
                    <a:pt x="66" y="110"/>
                  </a:lnTo>
                  <a:lnTo>
                    <a:pt x="72" y="97"/>
                  </a:lnTo>
                  <a:lnTo>
                    <a:pt x="79" y="83"/>
                  </a:lnTo>
                  <a:lnTo>
                    <a:pt x="84" y="70"/>
                  </a:lnTo>
                  <a:lnTo>
                    <a:pt x="88" y="59"/>
                  </a:lnTo>
                  <a:lnTo>
                    <a:pt x="92" y="50"/>
                  </a:lnTo>
                  <a:lnTo>
                    <a:pt x="95" y="46"/>
                  </a:lnTo>
                  <a:lnTo>
                    <a:pt x="35" y="0"/>
                  </a:lnTo>
                  <a:lnTo>
                    <a:pt x="26" y="14"/>
                  </a:lnTo>
                  <a:lnTo>
                    <a:pt x="20" y="28"/>
                  </a:lnTo>
                  <a:lnTo>
                    <a:pt x="13" y="43"/>
                  </a:lnTo>
                  <a:lnTo>
                    <a:pt x="8" y="55"/>
                  </a:lnTo>
                  <a:lnTo>
                    <a:pt x="4" y="66"/>
                  </a:lnTo>
                  <a:lnTo>
                    <a:pt x="0" y="74"/>
                  </a:lnTo>
                  <a:lnTo>
                    <a:pt x="3" y="71"/>
                  </a:lnTo>
                  <a:lnTo>
                    <a:pt x="10" y="68"/>
                  </a:lnTo>
                  <a:lnTo>
                    <a:pt x="12" y="67"/>
                  </a:lnTo>
                  <a:lnTo>
                    <a:pt x="32" y="14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2" name="Freeform 192"/>
            <p:cNvSpPr>
              <a:spLocks noChangeArrowheads="1"/>
            </p:cNvSpPr>
            <p:nvPr/>
          </p:nvSpPr>
          <p:spPr bwMode="auto">
            <a:xfrm>
              <a:off x="197" y="44"/>
              <a:ext cx="22" cy="5"/>
            </a:xfrm>
            <a:custGeom>
              <a:avLst/>
              <a:gdLst>
                <a:gd name="T0" fmla="*/ 0 w 349"/>
                <a:gd name="T1" fmla="*/ 0 h 86"/>
                <a:gd name="T2" fmla="*/ 0 w 349"/>
                <a:gd name="T3" fmla="*/ 0 h 86"/>
                <a:gd name="T4" fmla="*/ 0 w 349"/>
                <a:gd name="T5" fmla="*/ 0 h 86"/>
                <a:gd name="T6" fmla="*/ 0 w 349"/>
                <a:gd name="T7" fmla="*/ 0 h 86"/>
                <a:gd name="T8" fmla="*/ 0 w 349"/>
                <a:gd name="T9" fmla="*/ 0 h 86"/>
                <a:gd name="T10" fmla="*/ 0 w 349"/>
                <a:gd name="T11" fmla="*/ 0 h 86"/>
                <a:gd name="T12" fmla="*/ 0 w 349"/>
                <a:gd name="T13" fmla="*/ 0 h 86"/>
                <a:gd name="T14" fmla="*/ 0 w 349"/>
                <a:gd name="T15" fmla="*/ 0 h 86"/>
                <a:gd name="T16" fmla="*/ 0 w 349"/>
                <a:gd name="T17" fmla="*/ 0 h 86"/>
                <a:gd name="T18" fmla="*/ 0 w 349"/>
                <a:gd name="T19" fmla="*/ 0 h 86"/>
                <a:gd name="T20" fmla="*/ 0 w 349"/>
                <a:gd name="T21" fmla="*/ 0 h 86"/>
                <a:gd name="T22" fmla="*/ 0 w 349"/>
                <a:gd name="T23" fmla="*/ 0 h 86"/>
                <a:gd name="T24" fmla="*/ 0 w 349"/>
                <a:gd name="T25" fmla="*/ 0 h 86"/>
                <a:gd name="T26" fmla="*/ 0 w 349"/>
                <a:gd name="T27" fmla="*/ 0 h 86"/>
                <a:gd name="T28" fmla="*/ 0 w 349"/>
                <a:gd name="T29" fmla="*/ 0 h 86"/>
                <a:gd name="T30" fmla="*/ 0 w 349"/>
                <a:gd name="T31" fmla="*/ 0 h 86"/>
                <a:gd name="T32" fmla="*/ 0 w 349"/>
                <a:gd name="T33" fmla="*/ 0 h 86"/>
                <a:gd name="T34" fmla="*/ 0 w 349"/>
                <a:gd name="T35" fmla="*/ 0 h 86"/>
                <a:gd name="T36" fmla="*/ 0 w 349"/>
                <a:gd name="T37" fmla="*/ 0 h 86"/>
                <a:gd name="T38" fmla="*/ 0 w 349"/>
                <a:gd name="T39" fmla="*/ 0 h 86"/>
                <a:gd name="T40" fmla="*/ 0 w 349"/>
                <a:gd name="T41" fmla="*/ 0 h 86"/>
                <a:gd name="T42" fmla="*/ 0 w 349"/>
                <a:gd name="T43" fmla="*/ 0 h 86"/>
                <a:gd name="T44" fmla="*/ 0 w 349"/>
                <a:gd name="T45" fmla="*/ 0 h 86"/>
                <a:gd name="T46" fmla="*/ 0 w 349"/>
                <a:gd name="T47" fmla="*/ 0 h 86"/>
                <a:gd name="T48" fmla="*/ 0 w 349"/>
                <a:gd name="T49" fmla="*/ 0 h 86"/>
                <a:gd name="T50" fmla="*/ 0 w 349"/>
                <a:gd name="T51" fmla="*/ 0 h 86"/>
                <a:gd name="T52" fmla="*/ 0 w 349"/>
                <a:gd name="T53" fmla="*/ 0 h 86"/>
                <a:gd name="T54" fmla="*/ 0 w 349"/>
                <a:gd name="T55" fmla="*/ 0 h 86"/>
                <a:gd name="T56" fmla="*/ 0 w 349"/>
                <a:gd name="T57" fmla="*/ 0 h 8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349"/>
                <a:gd name="T88" fmla="*/ 0 h 86"/>
                <a:gd name="T89" fmla="*/ 349 w 349"/>
                <a:gd name="T90" fmla="*/ 86 h 8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349" h="86">
                  <a:moveTo>
                    <a:pt x="11" y="84"/>
                  </a:moveTo>
                  <a:lnTo>
                    <a:pt x="9" y="84"/>
                  </a:lnTo>
                  <a:lnTo>
                    <a:pt x="29" y="83"/>
                  </a:lnTo>
                  <a:lnTo>
                    <a:pt x="49" y="82"/>
                  </a:lnTo>
                  <a:lnTo>
                    <a:pt x="69" y="82"/>
                  </a:lnTo>
                  <a:lnTo>
                    <a:pt x="91" y="82"/>
                  </a:lnTo>
                  <a:lnTo>
                    <a:pt x="132" y="83"/>
                  </a:lnTo>
                  <a:lnTo>
                    <a:pt x="175" y="85"/>
                  </a:lnTo>
                  <a:lnTo>
                    <a:pt x="219" y="86"/>
                  </a:lnTo>
                  <a:lnTo>
                    <a:pt x="261" y="85"/>
                  </a:lnTo>
                  <a:lnTo>
                    <a:pt x="284" y="84"/>
                  </a:lnTo>
                  <a:lnTo>
                    <a:pt x="305" y="81"/>
                  </a:lnTo>
                  <a:lnTo>
                    <a:pt x="326" y="78"/>
                  </a:lnTo>
                  <a:lnTo>
                    <a:pt x="349" y="73"/>
                  </a:lnTo>
                  <a:lnTo>
                    <a:pt x="329" y="0"/>
                  </a:lnTo>
                  <a:lnTo>
                    <a:pt x="312" y="4"/>
                  </a:lnTo>
                  <a:lnTo>
                    <a:pt x="295" y="7"/>
                  </a:lnTo>
                  <a:lnTo>
                    <a:pt x="277" y="9"/>
                  </a:lnTo>
                  <a:lnTo>
                    <a:pt x="258" y="10"/>
                  </a:lnTo>
                  <a:lnTo>
                    <a:pt x="219" y="11"/>
                  </a:lnTo>
                  <a:lnTo>
                    <a:pt x="178" y="10"/>
                  </a:lnTo>
                  <a:lnTo>
                    <a:pt x="135" y="9"/>
                  </a:lnTo>
                  <a:lnTo>
                    <a:pt x="92" y="7"/>
                  </a:lnTo>
                  <a:lnTo>
                    <a:pt x="69" y="7"/>
                  </a:lnTo>
                  <a:lnTo>
                    <a:pt x="47" y="7"/>
                  </a:lnTo>
                  <a:lnTo>
                    <a:pt x="25" y="8"/>
                  </a:lnTo>
                  <a:lnTo>
                    <a:pt x="2" y="10"/>
                  </a:lnTo>
                  <a:lnTo>
                    <a:pt x="0" y="10"/>
                  </a:lnTo>
                  <a:lnTo>
                    <a:pt x="11" y="8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" name="Freeform 193"/>
            <p:cNvSpPr>
              <a:spLocks noChangeArrowheads="1"/>
            </p:cNvSpPr>
            <p:nvPr/>
          </p:nvSpPr>
          <p:spPr bwMode="auto">
            <a:xfrm>
              <a:off x="178" y="45"/>
              <a:ext cx="17" cy="10"/>
            </a:xfrm>
            <a:custGeom>
              <a:avLst/>
              <a:gdLst>
                <a:gd name="T0" fmla="*/ 0 w 317"/>
                <a:gd name="T1" fmla="*/ 0 h 158"/>
                <a:gd name="T2" fmla="*/ 0 w 317"/>
                <a:gd name="T3" fmla="*/ 0 h 158"/>
                <a:gd name="T4" fmla="*/ 0 w 317"/>
                <a:gd name="T5" fmla="*/ 0 h 158"/>
                <a:gd name="T6" fmla="*/ 0 w 317"/>
                <a:gd name="T7" fmla="*/ 0 h 158"/>
                <a:gd name="T8" fmla="*/ 0 w 317"/>
                <a:gd name="T9" fmla="*/ 0 h 158"/>
                <a:gd name="T10" fmla="*/ 0 w 317"/>
                <a:gd name="T11" fmla="*/ 0 h 158"/>
                <a:gd name="T12" fmla="*/ 0 w 317"/>
                <a:gd name="T13" fmla="*/ 0 h 158"/>
                <a:gd name="T14" fmla="*/ 0 w 317"/>
                <a:gd name="T15" fmla="*/ 0 h 158"/>
                <a:gd name="T16" fmla="*/ 0 w 317"/>
                <a:gd name="T17" fmla="*/ 0 h 158"/>
                <a:gd name="T18" fmla="*/ 0 w 317"/>
                <a:gd name="T19" fmla="*/ 0 h 158"/>
                <a:gd name="T20" fmla="*/ 0 w 317"/>
                <a:gd name="T21" fmla="*/ 0 h 158"/>
                <a:gd name="T22" fmla="*/ 0 w 317"/>
                <a:gd name="T23" fmla="*/ 0 h 158"/>
                <a:gd name="T24" fmla="*/ 0 w 317"/>
                <a:gd name="T25" fmla="*/ 0 h 158"/>
                <a:gd name="T26" fmla="*/ 0 w 317"/>
                <a:gd name="T27" fmla="*/ 0 h 158"/>
                <a:gd name="T28" fmla="*/ 0 w 317"/>
                <a:gd name="T29" fmla="*/ 0 h 158"/>
                <a:gd name="T30" fmla="*/ 0 w 317"/>
                <a:gd name="T31" fmla="*/ 0 h 158"/>
                <a:gd name="T32" fmla="*/ 0 w 317"/>
                <a:gd name="T33" fmla="*/ 0 h 158"/>
                <a:gd name="T34" fmla="*/ 0 w 317"/>
                <a:gd name="T35" fmla="*/ 0 h 158"/>
                <a:gd name="T36" fmla="*/ 0 w 317"/>
                <a:gd name="T37" fmla="*/ 0 h 158"/>
                <a:gd name="T38" fmla="*/ 0 w 317"/>
                <a:gd name="T39" fmla="*/ 0 h 158"/>
                <a:gd name="T40" fmla="*/ 0 w 317"/>
                <a:gd name="T41" fmla="*/ 0 h 158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317"/>
                <a:gd name="T64" fmla="*/ 0 h 158"/>
                <a:gd name="T65" fmla="*/ 317 w 317"/>
                <a:gd name="T66" fmla="*/ 158 h 158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317" h="158">
                  <a:moveTo>
                    <a:pt x="32" y="158"/>
                  </a:moveTo>
                  <a:lnTo>
                    <a:pt x="30" y="158"/>
                  </a:lnTo>
                  <a:lnTo>
                    <a:pt x="65" y="145"/>
                  </a:lnTo>
                  <a:lnTo>
                    <a:pt x="101" y="131"/>
                  </a:lnTo>
                  <a:lnTo>
                    <a:pt x="136" y="119"/>
                  </a:lnTo>
                  <a:lnTo>
                    <a:pt x="173" y="108"/>
                  </a:lnTo>
                  <a:lnTo>
                    <a:pt x="209" y="98"/>
                  </a:lnTo>
                  <a:lnTo>
                    <a:pt x="244" y="89"/>
                  </a:lnTo>
                  <a:lnTo>
                    <a:pt x="281" y="81"/>
                  </a:lnTo>
                  <a:lnTo>
                    <a:pt x="317" y="74"/>
                  </a:lnTo>
                  <a:lnTo>
                    <a:pt x="306" y="0"/>
                  </a:lnTo>
                  <a:lnTo>
                    <a:pt x="267" y="7"/>
                  </a:lnTo>
                  <a:lnTo>
                    <a:pt x="228" y="16"/>
                  </a:lnTo>
                  <a:lnTo>
                    <a:pt x="189" y="26"/>
                  </a:lnTo>
                  <a:lnTo>
                    <a:pt x="151" y="36"/>
                  </a:lnTo>
                  <a:lnTo>
                    <a:pt x="114" y="48"/>
                  </a:lnTo>
                  <a:lnTo>
                    <a:pt x="77" y="61"/>
                  </a:lnTo>
                  <a:lnTo>
                    <a:pt x="39" y="74"/>
                  </a:lnTo>
                  <a:lnTo>
                    <a:pt x="2" y="89"/>
                  </a:lnTo>
                  <a:lnTo>
                    <a:pt x="0" y="89"/>
                  </a:lnTo>
                  <a:lnTo>
                    <a:pt x="32" y="158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4" name="Freeform 194"/>
            <p:cNvSpPr>
              <a:spLocks noChangeArrowheads="1"/>
            </p:cNvSpPr>
            <p:nvPr/>
          </p:nvSpPr>
          <p:spPr bwMode="auto">
            <a:xfrm>
              <a:off x="154" y="50"/>
              <a:ext cx="25" cy="19"/>
            </a:xfrm>
            <a:custGeom>
              <a:avLst/>
              <a:gdLst>
                <a:gd name="T0" fmla="*/ 0 w 408"/>
                <a:gd name="T1" fmla="*/ 0 h 284"/>
                <a:gd name="T2" fmla="*/ 0 w 408"/>
                <a:gd name="T3" fmla="*/ 0 h 284"/>
                <a:gd name="T4" fmla="*/ 0 w 408"/>
                <a:gd name="T5" fmla="*/ 0 h 284"/>
                <a:gd name="T6" fmla="*/ 0 w 408"/>
                <a:gd name="T7" fmla="*/ 0 h 284"/>
                <a:gd name="T8" fmla="*/ 0 w 408"/>
                <a:gd name="T9" fmla="*/ 0 h 284"/>
                <a:gd name="T10" fmla="*/ 0 w 408"/>
                <a:gd name="T11" fmla="*/ 0 h 284"/>
                <a:gd name="T12" fmla="*/ 0 w 408"/>
                <a:gd name="T13" fmla="*/ 0 h 284"/>
                <a:gd name="T14" fmla="*/ 0 w 408"/>
                <a:gd name="T15" fmla="*/ 0 h 284"/>
                <a:gd name="T16" fmla="*/ 0 w 408"/>
                <a:gd name="T17" fmla="*/ 0 h 284"/>
                <a:gd name="T18" fmla="*/ 0 w 408"/>
                <a:gd name="T19" fmla="*/ 0 h 284"/>
                <a:gd name="T20" fmla="*/ 0 w 408"/>
                <a:gd name="T21" fmla="*/ 0 h 284"/>
                <a:gd name="T22" fmla="*/ 0 w 408"/>
                <a:gd name="T23" fmla="*/ 0 h 284"/>
                <a:gd name="T24" fmla="*/ 0 w 408"/>
                <a:gd name="T25" fmla="*/ 0 h 284"/>
                <a:gd name="T26" fmla="*/ 0 w 408"/>
                <a:gd name="T27" fmla="*/ 0 h 284"/>
                <a:gd name="T28" fmla="*/ 0 w 408"/>
                <a:gd name="T29" fmla="*/ 0 h 284"/>
                <a:gd name="T30" fmla="*/ 0 w 408"/>
                <a:gd name="T31" fmla="*/ 0 h 284"/>
                <a:gd name="T32" fmla="*/ 0 w 408"/>
                <a:gd name="T33" fmla="*/ 0 h 284"/>
                <a:gd name="T34" fmla="*/ 0 w 408"/>
                <a:gd name="T35" fmla="*/ 0 h 284"/>
                <a:gd name="T36" fmla="*/ 0 w 408"/>
                <a:gd name="T37" fmla="*/ 0 h 284"/>
                <a:gd name="T38" fmla="*/ 0 w 408"/>
                <a:gd name="T39" fmla="*/ 0 h 284"/>
                <a:gd name="T40" fmla="*/ 0 w 408"/>
                <a:gd name="T41" fmla="*/ 0 h 284"/>
                <a:gd name="T42" fmla="*/ 0 w 408"/>
                <a:gd name="T43" fmla="*/ 0 h 284"/>
                <a:gd name="T44" fmla="*/ 0 w 408"/>
                <a:gd name="T45" fmla="*/ 0 h 284"/>
                <a:gd name="T46" fmla="*/ 0 w 408"/>
                <a:gd name="T47" fmla="*/ 0 h 284"/>
                <a:gd name="T48" fmla="*/ 0 w 408"/>
                <a:gd name="T49" fmla="*/ 0 h 284"/>
                <a:gd name="T50" fmla="*/ 0 w 408"/>
                <a:gd name="T51" fmla="*/ 0 h 284"/>
                <a:gd name="T52" fmla="*/ 0 w 408"/>
                <a:gd name="T53" fmla="*/ 0 h 284"/>
                <a:gd name="T54" fmla="*/ 0 w 408"/>
                <a:gd name="T55" fmla="*/ 0 h 284"/>
                <a:gd name="T56" fmla="*/ 0 w 408"/>
                <a:gd name="T57" fmla="*/ 0 h 284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408"/>
                <a:gd name="T88" fmla="*/ 0 h 284"/>
                <a:gd name="T89" fmla="*/ 408 w 408"/>
                <a:gd name="T90" fmla="*/ 284 h 284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408" h="284">
                  <a:moveTo>
                    <a:pt x="31" y="284"/>
                  </a:moveTo>
                  <a:lnTo>
                    <a:pt x="32" y="283"/>
                  </a:lnTo>
                  <a:lnTo>
                    <a:pt x="58" y="270"/>
                  </a:lnTo>
                  <a:lnTo>
                    <a:pt x="84" y="257"/>
                  </a:lnTo>
                  <a:lnTo>
                    <a:pt x="108" y="243"/>
                  </a:lnTo>
                  <a:lnTo>
                    <a:pt x="132" y="229"/>
                  </a:lnTo>
                  <a:lnTo>
                    <a:pt x="180" y="201"/>
                  </a:lnTo>
                  <a:lnTo>
                    <a:pt x="226" y="171"/>
                  </a:lnTo>
                  <a:lnTo>
                    <a:pt x="272" y="143"/>
                  </a:lnTo>
                  <a:lnTo>
                    <a:pt x="316" y="116"/>
                  </a:lnTo>
                  <a:lnTo>
                    <a:pt x="340" y="103"/>
                  </a:lnTo>
                  <a:lnTo>
                    <a:pt x="362" y="91"/>
                  </a:lnTo>
                  <a:lnTo>
                    <a:pt x="384" y="79"/>
                  </a:lnTo>
                  <a:lnTo>
                    <a:pt x="408" y="69"/>
                  </a:lnTo>
                  <a:lnTo>
                    <a:pt x="376" y="0"/>
                  </a:lnTo>
                  <a:lnTo>
                    <a:pt x="352" y="12"/>
                  </a:lnTo>
                  <a:lnTo>
                    <a:pt x="327" y="25"/>
                  </a:lnTo>
                  <a:lnTo>
                    <a:pt x="303" y="37"/>
                  </a:lnTo>
                  <a:lnTo>
                    <a:pt x="279" y="51"/>
                  </a:lnTo>
                  <a:lnTo>
                    <a:pt x="232" y="79"/>
                  </a:lnTo>
                  <a:lnTo>
                    <a:pt x="186" y="107"/>
                  </a:lnTo>
                  <a:lnTo>
                    <a:pt x="141" y="137"/>
                  </a:lnTo>
                  <a:lnTo>
                    <a:pt x="94" y="164"/>
                  </a:lnTo>
                  <a:lnTo>
                    <a:pt x="71" y="177"/>
                  </a:lnTo>
                  <a:lnTo>
                    <a:pt x="48" y="191"/>
                  </a:lnTo>
                  <a:lnTo>
                    <a:pt x="24" y="204"/>
                  </a:lnTo>
                  <a:lnTo>
                    <a:pt x="0" y="215"/>
                  </a:lnTo>
                  <a:lnTo>
                    <a:pt x="1" y="214"/>
                  </a:lnTo>
                  <a:lnTo>
                    <a:pt x="31" y="28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5" name="Freeform 195"/>
            <p:cNvSpPr>
              <a:spLocks noChangeArrowheads="1"/>
            </p:cNvSpPr>
            <p:nvPr/>
          </p:nvSpPr>
          <p:spPr bwMode="auto">
            <a:xfrm>
              <a:off x="144" y="63"/>
              <a:ext cx="12" cy="11"/>
            </a:xfrm>
            <a:custGeom>
              <a:avLst/>
              <a:gdLst>
                <a:gd name="T0" fmla="*/ 0 w 185"/>
                <a:gd name="T1" fmla="*/ 0 h 199"/>
                <a:gd name="T2" fmla="*/ 0 w 185"/>
                <a:gd name="T3" fmla="*/ 0 h 199"/>
                <a:gd name="T4" fmla="*/ 0 w 185"/>
                <a:gd name="T5" fmla="*/ 0 h 199"/>
                <a:gd name="T6" fmla="*/ 0 w 185"/>
                <a:gd name="T7" fmla="*/ 0 h 199"/>
                <a:gd name="T8" fmla="*/ 0 w 185"/>
                <a:gd name="T9" fmla="*/ 0 h 199"/>
                <a:gd name="T10" fmla="*/ 0 w 185"/>
                <a:gd name="T11" fmla="*/ 0 h 199"/>
                <a:gd name="T12" fmla="*/ 0 w 185"/>
                <a:gd name="T13" fmla="*/ 0 h 199"/>
                <a:gd name="T14" fmla="*/ 0 w 185"/>
                <a:gd name="T15" fmla="*/ 0 h 199"/>
                <a:gd name="T16" fmla="*/ 0 w 185"/>
                <a:gd name="T17" fmla="*/ 0 h 199"/>
                <a:gd name="T18" fmla="*/ 0 w 185"/>
                <a:gd name="T19" fmla="*/ 0 h 199"/>
                <a:gd name="T20" fmla="*/ 0 w 185"/>
                <a:gd name="T21" fmla="*/ 0 h 199"/>
                <a:gd name="T22" fmla="*/ 0 w 185"/>
                <a:gd name="T23" fmla="*/ 0 h 199"/>
                <a:gd name="T24" fmla="*/ 0 w 185"/>
                <a:gd name="T25" fmla="*/ 0 h 199"/>
                <a:gd name="T26" fmla="*/ 0 w 185"/>
                <a:gd name="T27" fmla="*/ 0 h 199"/>
                <a:gd name="T28" fmla="*/ 0 w 185"/>
                <a:gd name="T29" fmla="*/ 0 h 199"/>
                <a:gd name="T30" fmla="*/ 0 w 185"/>
                <a:gd name="T31" fmla="*/ 0 h 199"/>
                <a:gd name="T32" fmla="*/ 0 w 185"/>
                <a:gd name="T33" fmla="*/ 0 h 199"/>
                <a:gd name="T34" fmla="*/ 0 w 185"/>
                <a:gd name="T35" fmla="*/ 0 h 199"/>
                <a:gd name="T36" fmla="*/ 0 w 185"/>
                <a:gd name="T37" fmla="*/ 0 h 199"/>
                <a:gd name="T38" fmla="*/ 0 w 185"/>
                <a:gd name="T39" fmla="*/ 0 h 199"/>
                <a:gd name="T40" fmla="*/ 0 w 185"/>
                <a:gd name="T41" fmla="*/ 0 h 199"/>
                <a:gd name="T42" fmla="*/ 0 w 185"/>
                <a:gd name="T43" fmla="*/ 0 h 199"/>
                <a:gd name="T44" fmla="*/ 0 w 185"/>
                <a:gd name="T45" fmla="*/ 0 h 199"/>
                <a:gd name="T46" fmla="*/ 0 w 185"/>
                <a:gd name="T47" fmla="*/ 0 h 199"/>
                <a:gd name="T48" fmla="*/ 0 w 185"/>
                <a:gd name="T49" fmla="*/ 0 h 199"/>
                <a:gd name="T50" fmla="*/ 0 w 185"/>
                <a:gd name="T51" fmla="*/ 0 h 199"/>
                <a:gd name="T52" fmla="*/ 0 w 185"/>
                <a:gd name="T53" fmla="*/ 0 h 199"/>
                <a:gd name="T54" fmla="*/ 0 w 185"/>
                <a:gd name="T55" fmla="*/ 0 h 199"/>
                <a:gd name="T56" fmla="*/ 0 w 185"/>
                <a:gd name="T57" fmla="*/ 0 h 199"/>
                <a:gd name="T58" fmla="*/ 0 w 185"/>
                <a:gd name="T59" fmla="*/ 0 h 199"/>
                <a:gd name="T60" fmla="*/ 0 w 185"/>
                <a:gd name="T61" fmla="*/ 0 h 199"/>
                <a:gd name="T62" fmla="*/ 0 w 185"/>
                <a:gd name="T63" fmla="*/ 0 h 199"/>
                <a:gd name="T64" fmla="*/ 0 w 185"/>
                <a:gd name="T65" fmla="*/ 0 h 199"/>
                <a:gd name="T66" fmla="*/ 0 w 185"/>
                <a:gd name="T67" fmla="*/ 0 h 199"/>
                <a:gd name="T68" fmla="*/ 0 w 185"/>
                <a:gd name="T69" fmla="*/ 0 h 199"/>
                <a:gd name="T70" fmla="*/ 0 w 185"/>
                <a:gd name="T71" fmla="*/ 0 h 199"/>
                <a:gd name="T72" fmla="*/ 0 w 185"/>
                <a:gd name="T73" fmla="*/ 0 h 199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185"/>
                <a:gd name="T112" fmla="*/ 0 h 199"/>
                <a:gd name="T113" fmla="*/ 185 w 185"/>
                <a:gd name="T114" fmla="*/ 199 h 199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185" h="199">
                  <a:moveTo>
                    <a:pt x="71" y="197"/>
                  </a:moveTo>
                  <a:lnTo>
                    <a:pt x="71" y="199"/>
                  </a:lnTo>
                  <a:lnTo>
                    <a:pt x="75" y="187"/>
                  </a:lnTo>
                  <a:lnTo>
                    <a:pt x="80" y="176"/>
                  </a:lnTo>
                  <a:lnTo>
                    <a:pt x="85" y="166"/>
                  </a:lnTo>
                  <a:lnTo>
                    <a:pt x="91" y="155"/>
                  </a:lnTo>
                  <a:lnTo>
                    <a:pt x="97" y="145"/>
                  </a:lnTo>
                  <a:lnTo>
                    <a:pt x="104" y="136"/>
                  </a:lnTo>
                  <a:lnTo>
                    <a:pt x="111" y="127"/>
                  </a:lnTo>
                  <a:lnTo>
                    <a:pt x="117" y="119"/>
                  </a:lnTo>
                  <a:lnTo>
                    <a:pt x="124" y="111"/>
                  </a:lnTo>
                  <a:lnTo>
                    <a:pt x="132" y="104"/>
                  </a:lnTo>
                  <a:lnTo>
                    <a:pt x="139" y="97"/>
                  </a:lnTo>
                  <a:lnTo>
                    <a:pt x="148" y="90"/>
                  </a:lnTo>
                  <a:lnTo>
                    <a:pt x="156" y="84"/>
                  </a:lnTo>
                  <a:lnTo>
                    <a:pt x="166" y="79"/>
                  </a:lnTo>
                  <a:lnTo>
                    <a:pt x="175" y="74"/>
                  </a:lnTo>
                  <a:lnTo>
                    <a:pt x="185" y="70"/>
                  </a:lnTo>
                  <a:lnTo>
                    <a:pt x="155" y="0"/>
                  </a:lnTo>
                  <a:lnTo>
                    <a:pt x="142" y="7"/>
                  </a:lnTo>
                  <a:lnTo>
                    <a:pt x="129" y="13"/>
                  </a:lnTo>
                  <a:lnTo>
                    <a:pt x="116" y="21"/>
                  </a:lnTo>
                  <a:lnTo>
                    <a:pt x="104" y="29"/>
                  </a:lnTo>
                  <a:lnTo>
                    <a:pt x="91" y="39"/>
                  </a:lnTo>
                  <a:lnTo>
                    <a:pt x="80" y="49"/>
                  </a:lnTo>
                  <a:lnTo>
                    <a:pt x="70" y="59"/>
                  </a:lnTo>
                  <a:lnTo>
                    <a:pt x="61" y="70"/>
                  </a:lnTo>
                  <a:lnTo>
                    <a:pt x="51" y="81"/>
                  </a:lnTo>
                  <a:lnTo>
                    <a:pt x="43" y="92"/>
                  </a:lnTo>
                  <a:lnTo>
                    <a:pt x="34" y="105"/>
                  </a:lnTo>
                  <a:lnTo>
                    <a:pt x="26" y="118"/>
                  </a:lnTo>
                  <a:lnTo>
                    <a:pt x="19" y="131"/>
                  </a:lnTo>
                  <a:lnTo>
                    <a:pt x="12" y="144"/>
                  </a:lnTo>
                  <a:lnTo>
                    <a:pt x="6" y="159"/>
                  </a:lnTo>
                  <a:lnTo>
                    <a:pt x="1" y="173"/>
                  </a:lnTo>
                  <a:lnTo>
                    <a:pt x="0" y="174"/>
                  </a:lnTo>
                  <a:lnTo>
                    <a:pt x="71" y="197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6" name="Freeform 196"/>
            <p:cNvSpPr>
              <a:spLocks noChangeArrowheads="1"/>
            </p:cNvSpPr>
            <p:nvPr/>
          </p:nvSpPr>
          <p:spPr bwMode="auto">
            <a:xfrm>
              <a:off x="144" y="73"/>
              <a:ext cx="8" cy="10"/>
            </a:xfrm>
            <a:custGeom>
              <a:avLst/>
              <a:gdLst>
                <a:gd name="T0" fmla="*/ 0 w 125"/>
                <a:gd name="T1" fmla="*/ 0 h 135"/>
                <a:gd name="T2" fmla="*/ 0 w 125"/>
                <a:gd name="T3" fmla="*/ 0 h 135"/>
                <a:gd name="T4" fmla="*/ 0 w 125"/>
                <a:gd name="T5" fmla="*/ 0 h 135"/>
                <a:gd name="T6" fmla="*/ 0 w 125"/>
                <a:gd name="T7" fmla="*/ 0 h 135"/>
                <a:gd name="T8" fmla="*/ 0 w 125"/>
                <a:gd name="T9" fmla="*/ 0 h 135"/>
                <a:gd name="T10" fmla="*/ 0 w 125"/>
                <a:gd name="T11" fmla="*/ 0 h 135"/>
                <a:gd name="T12" fmla="*/ 0 w 125"/>
                <a:gd name="T13" fmla="*/ 0 h 135"/>
                <a:gd name="T14" fmla="*/ 0 w 125"/>
                <a:gd name="T15" fmla="*/ 0 h 135"/>
                <a:gd name="T16" fmla="*/ 0 w 125"/>
                <a:gd name="T17" fmla="*/ 0 h 135"/>
                <a:gd name="T18" fmla="*/ 0 w 125"/>
                <a:gd name="T19" fmla="*/ 0 h 135"/>
                <a:gd name="T20" fmla="*/ 0 w 125"/>
                <a:gd name="T21" fmla="*/ 0 h 135"/>
                <a:gd name="T22" fmla="*/ 0 w 125"/>
                <a:gd name="T23" fmla="*/ 0 h 135"/>
                <a:gd name="T24" fmla="*/ 0 w 125"/>
                <a:gd name="T25" fmla="*/ 0 h 135"/>
                <a:gd name="T26" fmla="*/ 0 w 125"/>
                <a:gd name="T27" fmla="*/ 0 h 135"/>
                <a:gd name="T28" fmla="*/ 0 w 125"/>
                <a:gd name="T29" fmla="*/ 0 h 135"/>
                <a:gd name="T30" fmla="*/ 0 w 125"/>
                <a:gd name="T31" fmla="*/ 0 h 135"/>
                <a:gd name="T32" fmla="*/ 0 w 125"/>
                <a:gd name="T33" fmla="*/ 0 h 135"/>
                <a:gd name="T34" fmla="*/ 0 w 125"/>
                <a:gd name="T35" fmla="*/ 0 h 135"/>
                <a:gd name="T36" fmla="*/ 0 w 125"/>
                <a:gd name="T37" fmla="*/ 0 h 135"/>
                <a:gd name="T38" fmla="*/ 0 w 125"/>
                <a:gd name="T39" fmla="*/ 0 h 135"/>
                <a:gd name="T40" fmla="*/ 0 w 125"/>
                <a:gd name="T41" fmla="*/ 0 h 135"/>
                <a:gd name="T42" fmla="*/ 0 w 125"/>
                <a:gd name="T43" fmla="*/ 0 h 135"/>
                <a:gd name="T44" fmla="*/ 0 w 125"/>
                <a:gd name="T45" fmla="*/ 0 h 135"/>
                <a:gd name="T46" fmla="*/ 0 w 125"/>
                <a:gd name="T47" fmla="*/ 0 h 135"/>
                <a:gd name="T48" fmla="*/ 0 w 125"/>
                <a:gd name="T49" fmla="*/ 0 h 135"/>
                <a:gd name="T50" fmla="*/ 0 w 125"/>
                <a:gd name="T51" fmla="*/ 0 h 135"/>
                <a:gd name="T52" fmla="*/ 0 w 125"/>
                <a:gd name="T53" fmla="*/ 0 h 135"/>
                <a:gd name="T54" fmla="*/ 0 w 125"/>
                <a:gd name="T55" fmla="*/ 0 h 135"/>
                <a:gd name="T56" fmla="*/ 0 w 125"/>
                <a:gd name="T57" fmla="*/ 0 h 135"/>
                <a:gd name="T58" fmla="*/ 0 w 125"/>
                <a:gd name="T59" fmla="*/ 0 h 135"/>
                <a:gd name="T60" fmla="*/ 0 w 125"/>
                <a:gd name="T61" fmla="*/ 0 h 135"/>
                <a:gd name="T62" fmla="*/ 0 w 125"/>
                <a:gd name="T63" fmla="*/ 0 h 135"/>
                <a:gd name="T64" fmla="*/ 0 w 125"/>
                <a:gd name="T65" fmla="*/ 0 h 135"/>
                <a:gd name="T66" fmla="*/ 0 w 125"/>
                <a:gd name="T67" fmla="*/ 0 h 135"/>
                <a:gd name="T68" fmla="*/ 0 w 125"/>
                <a:gd name="T69" fmla="*/ 0 h 135"/>
                <a:gd name="T70" fmla="*/ 0 w 125"/>
                <a:gd name="T71" fmla="*/ 0 h 135"/>
                <a:gd name="T72" fmla="*/ 0 w 125"/>
                <a:gd name="T73" fmla="*/ 0 h 135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125"/>
                <a:gd name="T112" fmla="*/ 0 h 135"/>
                <a:gd name="T113" fmla="*/ 125 w 125"/>
                <a:gd name="T114" fmla="*/ 135 h 135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125" h="135">
                  <a:moveTo>
                    <a:pt x="98" y="128"/>
                  </a:moveTo>
                  <a:lnTo>
                    <a:pt x="98" y="57"/>
                  </a:lnTo>
                  <a:lnTo>
                    <a:pt x="92" y="59"/>
                  </a:lnTo>
                  <a:lnTo>
                    <a:pt x="88" y="60"/>
                  </a:lnTo>
                  <a:lnTo>
                    <a:pt x="85" y="60"/>
                  </a:lnTo>
                  <a:lnTo>
                    <a:pt x="83" y="59"/>
                  </a:lnTo>
                  <a:lnTo>
                    <a:pt x="81" y="59"/>
                  </a:lnTo>
                  <a:lnTo>
                    <a:pt x="80" y="58"/>
                  </a:lnTo>
                  <a:lnTo>
                    <a:pt x="79" y="56"/>
                  </a:lnTo>
                  <a:lnTo>
                    <a:pt x="78" y="55"/>
                  </a:lnTo>
                  <a:lnTo>
                    <a:pt x="76" y="52"/>
                  </a:lnTo>
                  <a:lnTo>
                    <a:pt x="76" y="49"/>
                  </a:lnTo>
                  <a:lnTo>
                    <a:pt x="75" y="44"/>
                  </a:lnTo>
                  <a:lnTo>
                    <a:pt x="75" y="39"/>
                  </a:lnTo>
                  <a:lnTo>
                    <a:pt x="75" y="34"/>
                  </a:lnTo>
                  <a:lnTo>
                    <a:pt x="76" y="29"/>
                  </a:lnTo>
                  <a:lnTo>
                    <a:pt x="77" y="23"/>
                  </a:lnTo>
                  <a:lnTo>
                    <a:pt x="6" y="0"/>
                  </a:lnTo>
                  <a:lnTo>
                    <a:pt x="3" y="13"/>
                  </a:lnTo>
                  <a:lnTo>
                    <a:pt x="0" y="25"/>
                  </a:lnTo>
                  <a:lnTo>
                    <a:pt x="0" y="38"/>
                  </a:lnTo>
                  <a:lnTo>
                    <a:pt x="0" y="52"/>
                  </a:lnTo>
                  <a:lnTo>
                    <a:pt x="2" y="64"/>
                  </a:lnTo>
                  <a:lnTo>
                    <a:pt x="6" y="77"/>
                  </a:lnTo>
                  <a:lnTo>
                    <a:pt x="11" y="89"/>
                  </a:lnTo>
                  <a:lnTo>
                    <a:pt x="18" y="100"/>
                  </a:lnTo>
                  <a:lnTo>
                    <a:pt x="27" y="111"/>
                  </a:lnTo>
                  <a:lnTo>
                    <a:pt x="37" y="120"/>
                  </a:lnTo>
                  <a:lnTo>
                    <a:pt x="51" y="127"/>
                  </a:lnTo>
                  <a:lnTo>
                    <a:pt x="64" y="132"/>
                  </a:lnTo>
                  <a:lnTo>
                    <a:pt x="79" y="135"/>
                  </a:lnTo>
                  <a:lnTo>
                    <a:pt x="94" y="135"/>
                  </a:lnTo>
                  <a:lnTo>
                    <a:pt x="110" y="132"/>
                  </a:lnTo>
                  <a:lnTo>
                    <a:pt x="125" y="128"/>
                  </a:lnTo>
                  <a:lnTo>
                    <a:pt x="125" y="57"/>
                  </a:lnTo>
                  <a:lnTo>
                    <a:pt x="98" y="128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7" name="Freeform 197"/>
            <p:cNvSpPr>
              <a:spLocks noChangeArrowheads="1"/>
            </p:cNvSpPr>
            <p:nvPr/>
          </p:nvSpPr>
          <p:spPr bwMode="auto">
            <a:xfrm>
              <a:off x="141" y="77"/>
              <a:ext cx="11" cy="5"/>
            </a:xfrm>
            <a:custGeom>
              <a:avLst/>
              <a:gdLst>
                <a:gd name="T0" fmla="*/ 0 w 174"/>
                <a:gd name="T1" fmla="*/ 0 h 88"/>
                <a:gd name="T2" fmla="*/ 0 w 174"/>
                <a:gd name="T3" fmla="*/ 0 h 88"/>
                <a:gd name="T4" fmla="*/ 0 w 174"/>
                <a:gd name="T5" fmla="*/ 0 h 88"/>
                <a:gd name="T6" fmla="*/ 0 w 174"/>
                <a:gd name="T7" fmla="*/ 0 h 88"/>
                <a:gd name="T8" fmla="*/ 0 w 174"/>
                <a:gd name="T9" fmla="*/ 0 h 88"/>
                <a:gd name="T10" fmla="*/ 0 w 174"/>
                <a:gd name="T11" fmla="*/ 0 h 88"/>
                <a:gd name="T12" fmla="*/ 0 w 174"/>
                <a:gd name="T13" fmla="*/ 0 h 88"/>
                <a:gd name="T14" fmla="*/ 0 w 174"/>
                <a:gd name="T15" fmla="*/ 0 h 88"/>
                <a:gd name="T16" fmla="*/ 0 w 174"/>
                <a:gd name="T17" fmla="*/ 0 h 88"/>
                <a:gd name="T18" fmla="*/ 0 w 174"/>
                <a:gd name="T19" fmla="*/ 0 h 88"/>
                <a:gd name="T20" fmla="*/ 0 w 174"/>
                <a:gd name="T21" fmla="*/ 0 h 88"/>
                <a:gd name="T22" fmla="*/ 0 w 174"/>
                <a:gd name="T23" fmla="*/ 0 h 88"/>
                <a:gd name="T24" fmla="*/ 0 w 174"/>
                <a:gd name="T25" fmla="*/ 0 h 88"/>
                <a:gd name="T26" fmla="*/ 0 w 174"/>
                <a:gd name="T27" fmla="*/ 0 h 88"/>
                <a:gd name="T28" fmla="*/ 0 w 174"/>
                <a:gd name="T29" fmla="*/ 0 h 88"/>
                <a:gd name="T30" fmla="*/ 0 w 174"/>
                <a:gd name="T31" fmla="*/ 0 h 88"/>
                <a:gd name="T32" fmla="*/ 0 w 174"/>
                <a:gd name="T33" fmla="*/ 0 h 88"/>
                <a:gd name="T34" fmla="*/ 0 w 174"/>
                <a:gd name="T35" fmla="*/ 0 h 88"/>
                <a:gd name="T36" fmla="*/ 0 w 174"/>
                <a:gd name="T37" fmla="*/ 0 h 88"/>
                <a:gd name="T38" fmla="*/ 0 w 174"/>
                <a:gd name="T39" fmla="*/ 0 h 88"/>
                <a:gd name="T40" fmla="*/ 0 w 174"/>
                <a:gd name="T41" fmla="*/ 0 h 88"/>
                <a:gd name="T42" fmla="*/ 0 w 174"/>
                <a:gd name="T43" fmla="*/ 0 h 88"/>
                <a:gd name="T44" fmla="*/ 0 w 174"/>
                <a:gd name="T45" fmla="*/ 0 h 88"/>
                <a:gd name="T46" fmla="*/ 0 w 174"/>
                <a:gd name="T47" fmla="*/ 0 h 88"/>
                <a:gd name="T48" fmla="*/ 0 w 174"/>
                <a:gd name="T49" fmla="*/ 0 h 88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174"/>
                <a:gd name="T76" fmla="*/ 0 h 88"/>
                <a:gd name="T77" fmla="*/ 174 w 174"/>
                <a:gd name="T78" fmla="*/ 88 h 88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174" h="88">
                  <a:moveTo>
                    <a:pt x="28" y="88"/>
                  </a:moveTo>
                  <a:lnTo>
                    <a:pt x="30" y="87"/>
                  </a:lnTo>
                  <a:lnTo>
                    <a:pt x="38" y="84"/>
                  </a:lnTo>
                  <a:lnTo>
                    <a:pt x="45" y="82"/>
                  </a:lnTo>
                  <a:lnTo>
                    <a:pt x="52" y="80"/>
                  </a:lnTo>
                  <a:lnTo>
                    <a:pt x="58" y="78"/>
                  </a:lnTo>
                  <a:lnTo>
                    <a:pt x="74" y="76"/>
                  </a:lnTo>
                  <a:lnTo>
                    <a:pt x="89" y="76"/>
                  </a:lnTo>
                  <a:lnTo>
                    <a:pt x="105" y="77"/>
                  </a:lnTo>
                  <a:lnTo>
                    <a:pt x="119" y="79"/>
                  </a:lnTo>
                  <a:lnTo>
                    <a:pt x="133" y="83"/>
                  </a:lnTo>
                  <a:lnTo>
                    <a:pt x="147" y="88"/>
                  </a:lnTo>
                  <a:lnTo>
                    <a:pt x="174" y="17"/>
                  </a:lnTo>
                  <a:lnTo>
                    <a:pt x="154" y="11"/>
                  </a:lnTo>
                  <a:lnTo>
                    <a:pt x="134" y="5"/>
                  </a:lnTo>
                  <a:lnTo>
                    <a:pt x="113" y="2"/>
                  </a:lnTo>
                  <a:lnTo>
                    <a:pt x="90" y="0"/>
                  </a:lnTo>
                  <a:lnTo>
                    <a:pt x="68" y="1"/>
                  </a:lnTo>
                  <a:lnTo>
                    <a:pt x="47" y="3"/>
                  </a:lnTo>
                  <a:lnTo>
                    <a:pt x="35" y="7"/>
                  </a:lnTo>
                  <a:lnTo>
                    <a:pt x="23" y="10"/>
                  </a:lnTo>
                  <a:lnTo>
                    <a:pt x="11" y="14"/>
                  </a:lnTo>
                  <a:lnTo>
                    <a:pt x="0" y="18"/>
                  </a:lnTo>
                  <a:lnTo>
                    <a:pt x="2" y="17"/>
                  </a:lnTo>
                  <a:lnTo>
                    <a:pt x="28" y="88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8" name="Freeform 198"/>
            <p:cNvSpPr>
              <a:spLocks noChangeArrowheads="1"/>
            </p:cNvSpPr>
            <p:nvPr/>
          </p:nvSpPr>
          <p:spPr bwMode="auto">
            <a:xfrm>
              <a:off x="121" y="78"/>
              <a:ext cx="21" cy="16"/>
            </a:xfrm>
            <a:custGeom>
              <a:avLst/>
              <a:gdLst>
                <a:gd name="T0" fmla="*/ 0 w 355"/>
                <a:gd name="T1" fmla="*/ 0 h 263"/>
                <a:gd name="T2" fmla="*/ 0 w 355"/>
                <a:gd name="T3" fmla="*/ 0 h 263"/>
                <a:gd name="T4" fmla="*/ 0 w 355"/>
                <a:gd name="T5" fmla="*/ 0 h 263"/>
                <a:gd name="T6" fmla="*/ 0 w 355"/>
                <a:gd name="T7" fmla="*/ 0 h 263"/>
                <a:gd name="T8" fmla="*/ 0 w 355"/>
                <a:gd name="T9" fmla="*/ 0 h 263"/>
                <a:gd name="T10" fmla="*/ 0 w 355"/>
                <a:gd name="T11" fmla="*/ 0 h 263"/>
                <a:gd name="T12" fmla="*/ 0 w 355"/>
                <a:gd name="T13" fmla="*/ 0 h 263"/>
                <a:gd name="T14" fmla="*/ 0 w 355"/>
                <a:gd name="T15" fmla="*/ 0 h 263"/>
                <a:gd name="T16" fmla="*/ 0 w 355"/>
                <a:gd name="T17" fmla="*/ 0 h 263"/>
                <a:gd name="T18" fmla="*/ 0 w 355"/>
                <a:gd name="T19" fmla="*/ 0 h 263"/>
                <a:gd name="T20" fmla="*/ 0 w 355"/>
                <a:gd name="T21" fmla="*/ 0 h 263"/>
                <a:gd name="T22" fmla="*/ 0 w 355"/>
                <a:gd name="T23" fmla="*/ 0 h 263"/>
                <a:gd name="T24" fmla="*/ 0 w 355"/>
                <a:gd name="T25" fmla="*/ 0 h 263"/>
                <a:gd name="T26" fmla="*/ 0 w 355"/>
                <a:gd name="T27" fmla="*/ 0 h 263"/>
                <a:gd name="T28" fmla="*/ 0 w 355"/>
                <a:gd name="T29" fmla="*/ 0 h 263"/>
                <a:gd name="T30" fmla="*/ 0 w 355"/>
                <a:gd name="T31" fmla="*/ 0 h 263"/>
                <a:gd name="T32" fmla="*/ 0 w 355"/>
                <a:gd name="T33" fmla="*/ 0 h 263"/>
                <a:gd name="T34" fmla="*/ 0 w 355"/>
                <a:gd name="T35" fmla="*/ 0 h 263"/>
                <a:gd name="T36" fmla="*/ 0 w 355"/>
                <a:gd name="T37" fmla="*/ 0 h 263"/>
                <a:gd name="T38" fmla="*/ 0 w 355"/>
                <a:gd name="T39" fmla="*/ 0 h 263"/>
                <a:gd name="T40" fmla="*/ 0 w 355"/>
                <a:gd name="T41" fmla="*/ 0 h 263"/>
                <a:gd name="T42" fmla="*/ 0 w 355"/>
                <a:gd name="T43" fmla="*/ 0 h 263"/>
                <a:gd name="T44" fmla="*/ 0 w 355"/>
                <a:gd name="T45" fmla="*/ 0 h 263"/>
                <a:gd name="T46" fmla="*/ 0 w 355"/>
                <a:gd name="T47" fmla="*/ 0 h 263"/>
                <a:gd name="T48" fmla="*/ 0 w 355"/>
                <a:gd name="T49" fmla="*/ 0 h 263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355"/>
                <a:gd name="T76" fmla="*/ 0 h 263"/>
                <a:gd name="T77" fmla="*/ 355 w 355"/>
                <a:gd name="T78" fmla="*/ 263 h 263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355" h="263">
                  <a:moveTo>
                    <a:pt x="36" y="263"/>
                  </a:moveTo>
                  <a:lnTo>
                    <a:pt x="39" y="261"/>
                  </a:lnTo>
                  <a:lnTo>
                    <a:pt x="82" y="233"/>
                  </a:lnTo>
                  <a:lnTo>
                    <a:pt x="123" y="206"/>
                  </a:lnTo>
                  <a:lnTo>
                    <a:pt x="162" y="179"/>
                  </a:lnTo>
                  <a:lnTo>
                    <a:pt x="202" y="153"/>
                  </a:lnTo>
                  <a:lnTo>
                    <a:pt x="240" y="129"/>
                  </a:lnTo>
                  <a:lnTo>
                    <a:pt x="278" y="106"/>
                  </a:lnTo>
                  <a:lnTo>
                    <a:pt x="298" y="96"/>
                  </a:lnTo>
                  <a:lnTo>
                    <a:pt x="317" y="87"/>
                  </a:lnTo>
                  <a:lnTo>
                    <a:pt x="336" y="78"/>
                  </a:lnTo>
                  <a:lnTo>
                    <a:pt x="355" y="71"/>
                  </a:lnTo>
                  <a:lnTo>
                    <a:pt x="329" y="0"/>
                  </a:lnTo>
                  <a:lnTo>
                    <a:pt x="307" y="9"/>
                  </a:lnTo>
                  <a:lnTo>
                    <a:pt x="284" y="19"/>
                  </a:lnTo>
                  <a:lnTo>
                    <a:pt x="263" y="30"/>
                  </a:lnTo>
                  <a:lnTo>
                    <a:pt x="242" y="41"/>
                  </a:lnTo>
                  <a:lnTo>
                    <a:pt x="201" y="65"/>
                  </a:lnTo>
                  <a:lnTo>
                    <a:pt x="160" y="90"/>
                  </a:lnTo>
                  <a:lnTo>
                    <a:pt x="121" y="117"/>
                  </a:lnTo>
                  <a:lnTo>
                    <a:pt x="81" y="144"/>
                  </a:lnTo>
                  <a:lnTo>
                    <a:pt x="41" y="170"/>
                  </a:lnTo>
                  <a:lnTo>
                    <a:pt x="0" y="197"/>
                  </a:lnTo>
                  <a:lnTo>
                    <a:pt x="3" y="195"/>
                  </a:lnTo>
                  <a:lnTo>
                    <a:pt x="36" y="26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9" name="Freeform 199"/>
            <p:cNvSpPr>
              <a:spLocks noChangeArrowheads="1"/>
            </p:cNvSpPr>
            <p:nvPr/>
          </p:nvSpPr>
          <p:spPr bwMode="auto">
            <a:xfrm>
              <a:off x="111" y="90"/>
              <a:ext cx="12" cy="11"/>
            </a:xfrm>
            <a:custGeom>
              <a:avLst/>
              <a:gdLst>
                <a:gd name="T0" fmla="*/ 0 w 185"/>
                <a:gd name="T1" fmla="*/ 0 h 174"/>
                <a:gd name="T2" fmla="*/ 0 w 185"/>
                <a:gd name="T3" fmla="*/ 0 h 174"/>
                <a:gd name="T4" fmla="*/ 0 w 185"/>
                <a:gd name="T5" fmla="*/ 0 h 174"/>
                <a:gd name="T6" fmla="*/ 0 w 185"/>
                <a:gd name="T7" fmla="*/ 0 h 174"/>
                <a:gd name="T8" fmla="*/ 0 w 185"/>
                <a:gd name="T9" fmla="*/ 0 h 174"/>
                <a:gd name="T10" fmla="*/ 0 w 185"/>
                <a:gd name="T11" fmla="*/ 0 h 174"/>
                <a:gd name="T12" fmla="*/ 0 w 185"/>
                <a:gd name="T13" fmla="*/ 0 h 174"/>
                <a:gd name="T14" fmla="*/ 0 w 185"/>
                <a:gd name="T15" fmla="*/ 0 h 174"/>
                <a:gd name="T16" fmla="*/ 0 w 185"/>
                <a:gd name="T17" fmla="*/ 0 h 174"/>
                <a:gd name="T18" fmla="*/ 0 w 185"/>
                <a:gd name="T19" fmla="*/ 0 h 174"/>
                <a:gd name="T20" fmla="*/ 0 w 185"/>
                <a:gd name="T21" fmla="*/ 0 h 174"/>
                <a:gd name="T22" fmla="*/ 0 w 185"/>
                <a:gd name="T23" fmla="*/ 0 h 174"/>
                <a:gd name="T24" fmla="*/ 0 w 185"/>
                <a:gd name="T25" fmla="*/ 0 h 174"/>
                <a:gd name="T26" fmla="*/ 0 w 185"/>
                <a:gd name="T27" fmla="*/ 0 h 174"/>
                <a:gd name="T28" fmla="*/ 0 w 185"/>
                <a:gd name="T29" fmla="*/ 0 h 174"/>
                <a:gd name="T30" fmla="*/ 0 w 185"/>
                <a:gd name="T31" fmla="*/ 0 h 174"/>
                <a:gd name="T32" fmla="*/ 0 w 185"/>
                <a:gd name="T33" fmla="*/ 0 h 174"/>
                <a:gd name="T34" fmla="*/ 0 w 185"/>
                <a:gd name="T35" fmla="*/ 0 h 174"/>
                <a:gd name="T36" fmla="*/ 0 w 185"/>
                <a:gd name="T37" fmla="*/ 0 h 174"/>
                <a:gd name="T38" fmla="*/ 0 w 185"/>
                <a:gd name="T39" fmla="*/ 0 h 174"/>
                <a:gd name="T40" fmla="*/ 0 w 185"/>
                <a:gd name="T41" fmla="*/ 0 h 174"/>
                <a:gd name="T42" fmla="*/ 0 w 185"/>
                <a:gd name="T43" fmla="*/ 0 h 174"/>
                <a:gd name="T44" fmla="*/ 0 w 185"/>
                <a:gd name="T45" fmla="*/ 0 h 174"/>
                <a:gd name="T46" fmla="*/ 0 w 185"/>
                <a:gd name="T47" fmla="*/ 0 h 174"/>
                <a:gd name="T48" fmla="*/ 0 w 185"/>
                <a:gd name="T49" fmla="*/ 0 h 174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185"/>
                <a:gd name="T76" fmla="*/ 0 h 174"/>
                <a:gd name="T77" fmla="*/ 185 w 185"/>
                <a:gd name="T78" fmla="*/ 174 h 174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185" h="174">
                  <a:moveTo>
                    <a:pt x="68" y="173"/>
                  </a:moveTo>
                  <a:lnTo>
                    <a:pt x="68" y="174"/>
                  </a:lnTo>
                  <a:lnTo>
                    <a:pt x="73" y="166"/>
                  </a:lnTo>
                  <a:lnTo>
                    <a:pt x="78" y="158"/>
                  </a:lnTo>
                  <a:lnTo>
                    <a:pt x="83" y="150"/>
                  </a:lnTo>
                  <a:lnTo>
                    <a:pt x="88" y="143"/>
                  </a:lnTo>
                  <a:lnTo>
                    <a:pt x="102" y="128"/>
                  </a:lnTo>
                  <a:lnTo>
                    <a:pt x="116" y="114"/>
                  </a:lnTo>
                  <a:lnTo>
                    <a:pt x="133" y="100"/>
                  </a:lnTo>
                  <a:lnTo>
                    <a:pt x="150" y="88"/>
                  </a:lnTo>
                  <a:lnTo>
                    <a:pt x="168" y="77"/>
                  </a:lnTo>
                  <a:lnTo>
                    <a:pt x="185" y="68"/>
                  </a:lnTo>
                  <a:lnTo>
                    <a:pt x="152" y="0"/>
                  </a:lnTo>
                  <a:lnTo>
                    <a:pt x="130" y="12"/>
                  </a:lnTo>
                  <a:lnTo>
                    <a:pt x="108" y="25"/>
                  </a:lnTo>
                  <a:lnTo>
                    <a:pt x="87" y="40"/>
                  </a:lnTo>
                  <a:lnTo>
                    <a:pt x="66" y="58"/>
                  </a:lnTo>
                  <a:lnTo>
                    <a:pt x="48" y="76"/>
                  </a:lnTo>
                  <a:lnTo>
                    <a:pt x="31" y="95"/>
                  </a:lnTo>
                  <a:lnTo>
                    <a:pt x="22" y="106"/>
                  </a:lnTo>
                  <a:lnTo>
                    <a:pt x="15" y="118"/>
                  </a:lnTo>
                  <a:lnTo>
                    <a:pt x="8" y="129"/>
                  </a:lnTo>
                  <a:lnTo>
                    <a:pt x="1" y="141"/>
                  </a:lnTo>
                  <a:lnTo>
                    <a:pt x="0" y="141"/>
                  </a:lnTo>
                  <a:lnTo>
                    <a:pt x="68" y="17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0" name="Freeform 200"/>
            <p:cNvSpPr>
              <a:spLocks noChangeArrowheads="1"/>
            </p:cNvSpPr>
            <p:nvPr/>
          </p:nvSpPr>
          <p:spPr bwMode="auto">
            <a:xfrm>
              <a:off x="110" y="100"/>
              <a:ext cx="8" cy="16"/>
            </a:xfrm>
            <a:custGeom>
              <a:avLst/>
              <a:gdLst>
                <a:gd name="T0" fmla="*/ 0 w 89"/>
                <a:gd name="T1" fmla="*/ 0 h 272"/>
                <a:gd name="T2" fmla="*/ 0 w 89"/>
                <a:gd name="T3" fmla="*/ 0 h 272"/>
                <a:gd name="T4" fmla="*/ 0 w 89"/>
                <a:gd name="T5" fmla="*/ 0 h 272"/>
                <a:gd name="T6" fmla="*/ 0 w 89"/>
                <a:gd name="T7" fmla="*/ 0 h 272"/>
                <a:gd name="T8" fmla="*/ 0 w 89"/>
                <a:gd name="T9" fmla="*/ 0 h 272"/>
                <a:gd name="T10" fmla="*/ 0 w 89"/>
                <a:gd name="T11" fmla="*/ 0 h 272"/>
                <a:gd name="T12" fmla="*/ 0 w 89"/>
                <a:gd name="T13" fmla="*/ 0 h 272"/>
                <a:gd name="T14" fmla="*/ 0 w 89"/>
                <a:gd name="T15" fmla="*/ 0 h 272"/>
                <a:gd name="T16" fmla="*/ 0 w 89"/>
                <a:gd name="T17" fmla="*/ 0 h 272"/>
                <a:gd name="T18" fmla="*/ 0 w 89"/>
                <a:gd name="T19" fmla="*/ 0 h 272"/>
                <a:gd name="T20" fmla="*/ 0 w 89"/>
                <a:gd name="T21" fmla="*/ 0 h 272"/>
                <a:gd name="T22" fmla="*/ 0 w 89"/>
                <a:gd name="T23" fmla="*/ 0 h 272"/>
                <a:gd name="T24" fmla="*/ 0 w 89"/>
                <a:gd name="T25" fmla="*/ 0 h 272"/>
                <a:gd name="T26" fmla="*/ 0 w 89"/>
                <a:gd name="T27" fmla="*/ 0 h 272"/>
                <a:gd name="T28" fmla="*/ 0 w 89"/>
                <a:gd name="T29" fmla="*/ 0 h 272"/>
                <a:gd name="T30" fmla="*/ 0 w 89"/>
                <a:gd name="T31" fmla="*/ 0 h 272"/>
                <a:gd name="T32" fmla="*/ 0 w 89"/>
                <a:gd name="T33" fmla="*/ 0 h 272"/>
                <a:gd name="T34" fmla="*/ 0 w 89"/>
                <a:gd name="T35" fmla="*/ 0 h 272"/>
                <a:gd name="T36" fmla="*/ 0 w 89"/>
                <a:gd name="T37" fmla="*/ 0 h 272"/>
                <a:gd name="T38" fmla="*/ 0 w 89"/>
                <a:gd name="T39" fmla="*/ 0 h 272"/>
                <a:gd name="T40" fmla="*/ 0 w 89"/>
                <a:gd name="T41" fmla="*/ 0 h 272"/>
                <a:gd name="T42" fmla="*/ 0 w 89"/>
                <a:gd name="T43" fmla="*/ 0 h 272"/>
                <a:gd name="T44" fmla="*/ 0 w 89"/>
                <a:gd name="T45" fmla="*/ 0 h 272"/>
                <a:gd name="T46" fmla="*/ 0 w 89"/>
                <a:gd name="T47" fmla="*/ 0 h 272"/>
                <a:gd name="T48" fmla="*/ 0 w 89"/>
                <a:gd name="T49" fmla="*/ 0 h 272"/>
                <a:gd name="T50" fmla="*/ 0 w 89"/>
                <a:gd name="T51" fmla="*/ 0 h 272"/>
                <a:gd name="T52" fmla="*/ 0 w 89"/>
                <a:gd name="T53" fmla="*/ 0 h 272"/>
                <a:gd name="T54" fmla="*/ 0 w 89"/>
                <a:gd name="T55" fmla="*/ 0 h 272"/>
                <a:gd name="T56" fmla="*/ 0 w 89"/>
                <a:gd name="T57" fmla="*/ 0 h 272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89"/>
                <a:gd name="T88" fmla="*/ 0 h 272"/>
                <a:gd name="T89" fmla="*/ 89 w 89"/>
                <a:gd name="T90" fmla="*/ 272 h 272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89" h="272">
                  <a:moveTo>
                    <a:pt x="14" y="272"/>
                  </a:moveTo>
                  <a:lnTo>
                    <a:pt x="87" y="263"/>
                  </a:lnTo>
                  <a:lnTo>
                    <a:pt x="86" y="229"/>
                  </a:lnTo>
                  <a:lnTo>
                    <a:pt x="83" y="196"/>
                  </a:lnTo>
                  <a:lnTo>
                    <a:pt x="79" y="165"/>
                  </a:lnTo>
                  <a:lnTo>
                    <a:pt x="76" y="134"/>
                  </a:lnTo>
                  <a:lnTo>
                    <a:pt x="75" y="121"/>
                  </a:lnTo>
                  <a:lnTo>
                    <a:pt x="75" y="107"/>
                  </a:lnTo>
                  <a:lnTo>
                    <a:pt x="75" y="93"/>
                  </a:lnTo>
                  <a:lnTo>
                    <a:pt x="76" y="81"/>
                  </a:lnTo>
                  <a:lnTo>
                    <a:pt x="78" y="69"/>
                  </a:lnTo>
                  <a:lnTo>
                    <a:pt x="80" y="56"/>
                  </a:lnTo>
                  <a:lnTo>
                    <a:pt x="84" y="45"/>
                  </a:lnTo>
                  <a:lnTo>
                    <a:pt x="89" y="32"/>
                  </a:lnTo>
                  <a:lnTo>
                    <a:pt x="21" y="0"/>
                  </a:lnTo>
                  <a:lnTo>
                    <a:pt x="14" y="18"/>
                  </a:lnTo>
                  <a:lnTo>
                    <a:pt x="8" y="37"/>
                  </a:lnTo>
                  <a:lnTo>
                    <a:pt x="4" y="55"/>
                  </a:lnTo>
                  <a:lnTo>
                    <a:pt x="1" y="72"/>
                  </a:lnTo>
                  <a:lnTo>
                    <a:pt x="0" y="90"/>
                  </a:lnTo>
                  <a:lnTo>
                    <a:pt x="0" y="108"/>
                  </a:lnTo>
                  <a:lnTo>
                    <a:pt x="0" y="124"/>
                  </a:lnTo>
                  <a:lnTo>
                    <a:pt x="1" y="141"/>
                  </a:lnTo>
                  <a:lnTo>
                    <a:pt x="5" y="173"/>
                  </a:lnTo>
                  <a:lnTo>
                    <a:pt x="8" y="204"/>
                  </a:lnTo>
                  <a:lnTo>
                    <a:pt x="11" y="234"/>
                  </a:lnTo>
                  <a:lnTo>
                    <a:pt x="12" y="263"/>
                  </a:lnTo>
                  <a:lnTo>
                    <a:pt x="86" y="254"/>
                  </a:lnTo>
                  <a:lnTo>
                    <a:pt x="14" y="272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1" name="Freeform 201"/>
            <p:cNvSpPr>
              <a:spLocks noChangeArrowheads="1"/>
            </p:cNvSpPr>
            <p:nvPr/>
          </p:nvSpPr>
          <p:spPr bwMode="auto">
            <a:xfrm>
              <a:off x="103" y="102"/>
              <a:ext cx="12" cy="14"/>
            </a:xfrm>
            <a:custGeom>
              <a:avLst/>
              <a:gdLst>
                <a:gd name="T0" fmla="*/ 0 w 204"/>
                <a:gd name="T1" fmla="*/ 0 h 224"/>
                <a:gd name="T2" fmla="*/ 0 w 204"/>
                <a:gd name="T3" fmla="*/ 0 h 224"/>
                <a:gd name="T4" fmla="*/ 0 w 204"/>
                <a:gd name="T5" fmla="*/ 0 h 224"/>
                <a:gd name="T6" fmla="*/ 0 w 204"/>
                <a:gd name="T7" fmla="*/ 0 h 224"/>
                <a:gd name="T8" fmla="*/ 0 w 204"/>
                <a:gd name="T9" fmla="*/ 0 h 224"/>
                <a:gd name="T10" fmla="*/ 0 w 204"/>
                <a:gd name="T11" fmla="*/ 0 h 224"/>
                <a:gd name="T12" fmla="*/ 0 w 204"/>
                <a:gd name="T13" fmla="*/ 0 h 224"/>
                <a:gd name="T14" fmla="*/ 0 w 204"/>
                <a:gd name="T15" fmla="*/ 0 h 224"/>
                <a:gd name="T16" fmla="*/ 0 w 204"/>
                <a:gd name="T17" fmla="*/ 0 h 224"/>
                <a:gd name="T18" fmla="*/ 0 w 204"/>
                <a:gd name="T19" fmla="*/ 0 h 224"/>
                <a:gd name="T20" fmla="*/ 0 w 204"/>
                <a:gd name="T21" fmla="*/ 0 h 224"/>
                <a:gd name="T22" fmla="*/ 0 w 204"/>
                <a:gd name="T23" fmla="*/ 0 h 224"/>
                <a:gd name="T24" fmla="*/ 0 w 204"/>
                <a:gd name="T25" fmla="*/ 0 h 224"/>
                <a:gd name="T26" fmla="*/ 0 w 204"/>
                <a:gd name="T27" fmla="*/ 0 h 224"/>
                <a:gd name="T28" fmla="*/ 0 w 204"/>
                <a:gd name="T29" fmla="*/ 0 h 224"/>
                <a:gd name="T30" fmla="*/ 0 w 204"/>
                <a:gd name="T31" fmla="*/ 0 h 224"/>
                <a:gd name="T32" fmla="*/ 0 w 204"/>
                <a:gd name="T33" fmla="*/ 0 h 224"/>
                <a:gd name="T34" fmla="*/ 0 w 204"/>
                <a:gd name="T35" fmla="*/ 0 h 224"/>
                <a:gd name="T36" fmla="*/ 0 w 204"/>
                <a:gd name="T37" fmla="*/ 0 h 224"/>
                <a:gd name="T38" fmla="*/ 0 w 204"/>
                <a:gd name="T39" fmla="*/ 0 h 224"/>
                <a:gd name="T40" fmla="*/ 0 w 204"/>
                <a:gd name="T41" fmla="*/ 0 h 224"/>
                <a:gd name="T42" fmla="*/ 0 w 204"/>
                <a:gd name="T43" fmla="*/ 0 h 224"/>
                <a:gd name="T44" fmla="*/ 0 w 204"/>
                <a:gd name="T45" fmla="*/ 0 h 224"/>
                <a:gd name="T46" fmla="*/ 0 w 204"/>
                <a:gd name="T47" fmla="*/ 0 h 224"/>
                <a:gd name="T48" fmla="*/ 0 w 204"/>
                <a:gd name="T49" fmla="*/ 0 h 224"/>
                <a:gd name="T50" fmla="*/ 0 w 204"/>
                <a:gd name="T51" fmla="*/ 0 h 224"/>
                <a:gd name="T52" fmla="*/ 0 w 204"/>
                <a:gd name="T53" fmla="*/ 0 h 224"/>
                <a:gd name="T54" fmla="*/ 0 w 204"/>
                <a:gd name="T55" fmla="*/ 0 h 224"/>
                <a:gd name="T56" fmla="*/ 0 w 204"/>
                <a:gd name="T57" fmla="*/ 0 h 224"/>
                <a:gd name="T58" fmla="*/ 0 w 204"/>
                <a:gd name="T59" fmla="*/ 0 h 224"/>
                <a:gd name="T60" fmla="*/ 0 w 204"/>
                <a:gd name="T61" fmla="*/ 0 h 224"/>
                <a:gd name="T62" fmla="*/ 0 w 204"/>
                <a:gd name="T63" fmla="*/ 0 h 224"/>
                <a:gd name="T64" fmla="*/ 0 w 204"/>
                <a:gd name="T65" fmla="*/ 0 h 224"/>
                <a:gd name="T66" fmla="*/ 0 w 204"/>
                <a:gd name="T67" fmla="*/ 0 h 224"/>
                <a:gd name="T68" fmla="*/ 0 w 204"/>
                <a:gd name="T69" fmla="*/ 0 h 224"/>
                <a:gd name="T70" fmla="*/ 0 w 204"/>
                <a:gd name="T71" fmla="*/ 0 h 224"/>
                <a:gd name="T72" fmla="*/ 0 w 204"/>
                <a:gd name="T73" fmla="*/ 0 h 224"/>
                <a:gd name="T74" fmla="*/ 0 w 204"/>
                <a:gd name="T75" fmla="*/ 0 h 224"/>
                <a:gd name="T76" fmla="*/ 0 w 204"/>
                <a:gd name="T77" fmla="*/ 0 h 224"/>
                <a:gd name="T78" fmla="*/ 0 w 204"/>
                <a:gd name="T79" fmla="*/ 0 h 224"/>
                <a:gd name="T80" fmla="*/ 0 w 204"/>
                <a:gd name="T81" fmla="*/ 0 h 224"/>
                <a:gd name="T82" fmla="*/ 0 w 204"/>
                <a:gd name="T83" fmla="*/ 0 h 224"/>
                <a:gd name="T84" fmla="*/ 0 w 204"/>
                <a:gd name="T85" fmla="*/ 0 h 224"/>
                <a:gd name="T86" fmla="*/ 0 w 204"/>
                <a:gd name="T87" fmla="*/ 0 h 224"/>
                <a:gd name="T88" fmla="*/ 0 w 204"/>
                <a:gd name="T89" fmla="*/ 0 h 224"/>
                <a:gd name="T90" fmla="*/ 0 w 204"/>
                <a:gd name="T91" fmla="*/ 0 h 224"/>
                <a:gd name="T92" fmla="*/ 0 w 204"/>
                <a:gd name="T93" fmla="*/ 0 h 224"/>
                <a:gd name="T94" fmla="*/ 0 w 204"/>
                <a:gd name="T95" fmla="*/ 0 h 224"/>
                <a:gd name="T96" fmla="*/ 0 w 204"/>
                <a:gd name="T97" fmla="*/ 0 h 224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204"/>
                <a:gd name="T148" fmla="*/ 0 h 224"/>
                <a:gd name="T149" fmla="*/ 204 w 204"/>
                <a:gd name="T150" fmla="*/ 224 h 224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204" h="224">
                  <a:moveTo>
                    <a:pt x="46" y="89"/>
                  </a:moveTo>
                  <a:lnTo>
                    <a:pt x="45" y="90"/>
                  </a:lnTo>
                  <a:lnTo>
                    <a:pt x="53" y="85"/>
                  </a:lnTo>
                  <a:lnTo>
                    <a:pt x="60" y="80"/>
                  </a:lnTo>
                  <a:lnTo>
                    <a:pt x="67" y="78"/>
                  </a:lnTo>
                  <a:lnTo>
                    <a:pt x="72" y="76"/>
                  </a:lnTo>
                  <a:lnTo>
                    <a:pt x="75" y="75"/>
                  </a:lnTo>
                  <a:lnTo>
                    <a:pt x="78" y="74"/>
                  </a:lnTo>
                  <a:lnTo>
                    <a:pt x="80" y="74"/>
                  </a:lnTo>
                  <a:lnTo>
                    <a:pt x="81" y="75"/>
                  </a:lnTo>
                  <a:lnTo>
                    <a:pt x="83" y="75"/>
                  </a:lnTo>
                  <a:lnTo>
                    <a:pt x="84" y="75"/>
                  </a:lnTo>
                  <a:lnTo>
                    <a:pt x="85" y="76"/>
                  </a:lnTo>
                  <a:lnTo>
                    <a:pt x="87" y="78"/>
                  </a:lnTo>
                  <a:lnTo>
                    <a:pt x="89" y="80"/>
                  </a:lnTo>
                  <a:lnTo>
                    <a:pt x="92" y="83"/>
                  </a:lnTo>
                  <a:lnTo>
                    <a:pt x="94" y="87"/>
                  </a:lnTo>
                  <a:lnTo>
                    <a:pt x="96" y="91"/>
                  </a:lnTo>
                  <a:lnTo>
                    <a:pt x="102" y="104"/>
                  </a:lnTo>
                  <a:lnTo>
                    <a:pt x="107" y="119"/>
                  </a:lnTo>
                  <a:lnTo>
                    <a:pt x="112" y="135"/>
                  </a:lnTo>
                  <a:lnTo>
                    <a:pt x="116" y="152"/>
                  </a:lnTo>
                  <a:lnTo>
                    <a:pt x="124" y="189"/>
                  </a:lnTo>
                  <a:lnTo>
                    <a:pt x="132" y="224"/>
                  </a:lnTo>
                  <a:lnTo>
                    <a:pt x="204" y="206"/>
                  </a:lnTo>
                  <a:lnTo>
                    <a:pt x="197" y="172"/>
                  </a:lnTo>
                  <a:lnTo>
                    <a:pt x="189" y="135"/>
                  </a:lnTo>
                  <a:lnTo>
                    <a:pt x="184" y="116"/>
                  </a:lnTo>
                  <a:lnTo>
                    <a:pt x="178" y="96"/>
                  </a:lnTo>
                  <a:lnTo>
                    <a:pt x="172" y="77"/>
                  </a:lnTo>
                  <a:lnTo>
                    <a:pt x="164" y="59"/>
                  </a:lnTo>
                  <a:lnTo>
                    <a:pt x="159" y="49"/>
                  </a:lnTo>
                  <a:lnTo>
                    <a:pt x="153" y="40"/>
                  </a:lnTo>
                  <a:lnTo>
                    <a:pt x="147" y="32"/>
                  </a:lnTo>
                  <a:lnTo>
                    <a:pt x="139" y="24"/>
                  </a:lnTo>
                  <a:lnTo>
                    <a:pt x="131" y="17"/>
                  </a:lnTo>
                  <a:lnTo>
                    <a:pt x="121" y="10"/>
                  </a:lnTo>
                  <a:lnTo>
                    <a:pt x="111" y="5"/>
                  </a:lnTo>
                  <a:lnTo>
                    <a:pt x="99" y="2"/>
                  </a:lnTo>
                  <a:lnTo>
                    <a:pt x="87" y="0"/>
                  </a:lnTo>
                  <a:lnTo>
                    <a:pt x="74" y="0"/>
                  </a:lnTo>
                  <a:lnTo>
                    <a:pt x="62" y="1"/>
                  </a:lnTo>
                  <a:lnTo>
                    <a:pt x="50" y="4"/>
                  </a:lnTo>
                  <a:lnTo>
                    <a:pt x="38" y="8"/>
                  </a:lnTo>
                  <a:lnTo>
                    <a:pt x="26" y="14"/>
                  </a:lnTo>
                  <a:lnTo>
                    <a:pt x="13" y="21"/>
                  </a:lnTo>
                  <a:lnTo>
                    <a:pt x="1" y="29"/>
                  </a:lnTo>
                  <a:lnTo>
                    <a:pt x="0" y="30"/>
                  </a:lnTo>
                  <a:lnTo>
                    <a:pt x="46" y="89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2" name="Freeform 202"/>
            <p:cNvSpPr>
              <a:spLocks noChangeArrowheads="1"/>
            </p:cNvSpPr>
            <p:nvPr/>
          </p:nvSpPr>
          <p:spPr bwMode="auto">
            <a:xfrm>
              <a:off x="67" y="105"/>
              <a:ext cx="38" cy="35"/>
            </a:xfrm>
            <a:custGeom>
              <a:avLst/>
              <a:gdLst>
                <a:gd name="T0" fmla="*/ 0 w 622"/>
                <a:gd name="T1" fmla="*/ 0 h 575"/>
                <a:gd name="T2" fmla="*/ 0 w 622"/>
                <a:gd name="T3" fmla="*/ 0 h 575"/>
                <a:gd name="T4" fmla="*/ 0 w 622"/>
                <a:gd name="T5" fmla="*/ 0 h 575"/>
                <a:gd name="T6" fmla="*/ 0 w 622"/>
                <a:gd name="T7" fmla="*/ 0 h 575"/>
                <a:gd name="T8" fmla="*/ 0 w 622"/>
                <a:gd name="T9" fmla="*/ 0 h 575"/>
                <a:gd name="T10" fmla="*/ 0 w 622"/>
                <a:gd name="T11" fmla="*/ 0 h 575"/>
                <a:gd name="T12" fmla="*/ 0 w 622"/>
                <a:gd name="T13" fmla="*/ 0 h 575"/>
                <a:gd name="T14" fmla="*/ 0 w 622"/>
                <a:gd name="T15" fmla="*/ 0 h 575"/>
                <a:gd name="T16" fmla="*/ 0 w 622"/>
                <a:gd name="T17" fmla="*/ 0 h 575"/>
                <a:gd name="T18" fmla="*/ 0 w 622"/>
                <a:gd name="T19" fmla="*/ 0 h 575"/>
                <a:gd name="T20" fmla="*/ 0 w 622"/>
                <a:gd name="T21" fmla="*/ 0 h 575"/>
                <a:gd name="T22" fmla="*/ 0 w 622"/>
                <a:gd name="T23" fmla="*/ 0 h 575"/>
                <a:gd name="T24" fmla="*/ 0 w 622"/>
                <a:gd name="T25" fmla="*/ 0 h 575"/>
                <a:gd name="T26" fmla="*/ 0 w 622"/>
                <a:gd name="T27" fmla="*/ 0 h 575"/>
                <a:gd name="T28" fmla="*/ 0 w 622"/>
                <a:gd name="T29" fmla="*/ 0 h 575"/>
                <a:gd name="T30" fmla="*/ 0 w 622"/>
                <a:gd name="T31" fmla="*/ 0 h 575"/>
                <a:gd name="T32" fmla="*/ 0 w 622"/>
                <a:gd name="T33" fmla="*/ 0 h 575"/>
                <a:gd name="T34" fmla="*/ 0 w 622"/>
                <a:gd name="T35" fmla="*/ 0 h 575"/>
                <a:gd name="T36" fmla="*/ 0 w 622"/>
                <a:gd name="T37" fmla="*/ 0 h 575"/>
                <a:gd name="T38" fmla="*/ 0 w 622"/>
                <a:gd name="T39" fmla="*/ 0 h 575"/>
                <a:gd name="T40" fmla="*/ 0 w 622"/>
                <a:gd name="T41" fmla="*/ 0 h 575"/>
                <a:gd name="T42" fmla="*/ 0 w 622"/>
                <a:gd name="T43" fmla="*/ 0 h 575"/>
                <a:gd name="T44" fmla="*/ 0 w 622"/>
                <a:gd name="T45" fmla="*/ 0 h 575"/>
                <a:gd name="T46" fmla="*/ 0 w 622"/>
                <a:gd name="T47" fmla="*/ 0 h 575"/>
                <a:gd name="T48" fmla="*/ 0 w 622"/>
                <a:gd name="T49" fmla="*/ 0 h 575"/>
                <a:gd name="T50" fmla="*/ 0 w 622"/>
                <a:gd name="T51" fmla="*/ 0 h 575"/>
                <a:gd name="T52" fmla="*/ 0 w 622"/>
                <a:gd name="T53" fmla="*/ 0 h 575"/>
                <a:gd name="T54" fmla="*/ 0 w 622"/>
                <a:gd name="T55" fmla="*/ 0 h 575"/>
                <a:gd name="T56" fmla="*/ 0 w 622"/>
                <a:gd name="T57" fmla="*/ 0 h 575"/>
                <a:gd name="T58" fmla="*/ 0 w 622"/>
                <a:gd name="T59" fmla="*/ 0 h 575"/>
                <a:gd name="T60" fmla="*/ 0 w 622"/>
                <a:gd name="T61" fmla="*/ 0 h 575"/>
                <a:gd name="T62" fmla="*/ 0 w 622"/>
                <a:gd name="T63" fmla="*/ 0 h 575"/>
                <a:gd name="T64" fmla="*/ 0 w 622"/>
                <a:gd name="T65" fmla="*/ 0 h 575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622"/>
                <a:gd name="T100" fmla="*/ 0 h 575"/>
                <a:gd name="T101" fmla="*/ 622 w 622"/>
                <a:gd name="T102" fmla="*/ 575 h 575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622" h="575">
                  <a:moveTo>
                    <a:pt x="60" y="573"/>
                  </a:moveTo>
                  <a:lnTo>
                    <a:pt x="58" y="575"/>
                  </a:lnTo>
                  <a:lnTo>
                    <a:pt x="90" y="538"/>
                  </a:lnTo>
                  <a:lnTo>
                    <a:pt x="124" y="502"/>
                  </a:lnTo>
                  <a:lnTo>
                    <a:pt x="156" y="467"/>
                  </a:lnTo>
                  <a:lnTo>
                    <a:pt x="191" y="432"/>
                  </a:lnTo>
                  <a:lnTo>
                    <a:pt x="225" y="398"/>
                  </a:lnTo>
                  <a:lnTo>
                    <a:pt x="258" y="366"/>
                  </a:lnTo>
                  <a:lnTo>
                    <a:pt x="293" y="333"/>
                  </a:lnTo>
                  <a:lnTo>
                    <a:pt x="327" y="302"/>
                  </a:lnTo>
                  <a:lnTo>
                    <a:pt x="363" y="270"/>
                  </a:lnTo>
                  <a:lnTo>
                    <a:pt x="398" y="240"/>
                  </a:lnTo>
                  <a:lnTo>
                    <a:pt x="434" y="209"/>
                  </a:lnTo>
                  <a:lnTo>
                    <a:pt x="471" y="179"/>
                  </a:lnTo>
                  <a:lnTo>
                    <a:pt x="545" y="119"/>
                  </a:lnTo>
                  <a:lnTo>
                    <a:pt x="622" y="59"/>
                  </a:lnTo>
                  <a:lnTo>
                    <a:pt x="576" y="0"/>
                  </a:lnTo>
                  <a:lnTo>
                    <a:pt x="499" y="60"/>
                  </a:lnTo>
                  <a:lnTo>
                    <a:pt x="423" y="121"/>
                  </a:lnTo>
                  <a:lnTo>
                    <a:pt x="386" y="152"/>
                  </a:lnTo>
                  <a:lnTo>
                    <a:pt x="350" y="183"/>
                  </a:lnTo>
                  <a:lnTo>
                    <a:pt x="313" y="215"/>
                  </a:lnTo>
                  <a:lnTo>
                    <a:pt x="277" y="246"/>
                  </a:lnTo>
                  <a:lnTo>
                    <a:pt x="242" y="279"/>
                  </a:lnTo>
                  <a:lnTo>
                    <a:pt x="206" y="311"/>
                  </a:lnTo>
                  <a:lnTo>
                    <a:pt x="172" y="346"/>
                  </a:lnTo>
                  <a:lnTo>
                    <a:pt x="137" y="379"/>
                  </a:lnTo>
                  <a:lnTo>
                    <a:pt x="103" y="415"/>
                  </a:lnTo>
                  <a:lnTo>
                    <a:pt x="69" y="451"/>
                  </a:lnTo>
                  <a:lnTo>
                    <a:pt x="35" y="488"/>
                  </a:lnTo>
                  <a:lnTo>
                    <a:pt x="1" y="526"/>
                  </a:lnTo>
                  <a:lnTo>
                    <a:pt x="0" y="529"/>
                  </a:lnTo>
                  <a:lnTo>
                    <a:pt x="60" y="57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" name="Freeform 203"/>
            <p:cNvSpPr>
              <a:spLocks noChangeArrowheads="1"/>
            </p:cNvSpPr>
            <p:nvPr/>
          </p:nvSpPr>
          <p:spPr bwMode="auto">
            <a:xfrm>
              <a:off x="63" y="137"/>
              <a:ext cx="7" cy="9"/>
            </a:xfrm>
            <a:custGeom>
              <a:avLst/>
              <a:gdLst>
                <a:gd name="T0" fmla="*/ 0 w 109"/>
                <a:gd name="T1" fmla="*/ 0 h 141"/>
                <a:gd name="T2" fmla="*/ 0 w 109"/>
                <a:gd name="T3" fmla="*/ 0 h 141"/>
                <a:gd name="T4" fmla="*/ 0 w 109"/>
                <a:gd name="T5" fmla="*/ 0 h 141"/>
                <a:gd name="T6" fmla="*/ 0 w 109"/>
                <a:gd name="T7" fmla="*/ 0 h 141"/>
                <a:gd name="T8" fmla="*/ 0 w 109"/>
                <a:gd name="T9" fmla="*/ 0 h 141"/>
                <a:gd name="T10" fmla="*/ 0 w 109"/>
                <a:gd name="T11" fmla="*/ 0 h 141"/>
                <a:gd name="T12" fmla="*/ 0 w 109"/>
                <a:gd name="T13" fmla="*/ 0 h 141"/>
                <a:gd name="T14" fmla="*/ 0 w 109"/>
                <a:gd name="T15" fmla="*/ 0 h 141"/>
                <a:gd name="T16" fmla="*/ 0 w 109"/>
                <a:gd name="T17" fmla="*/ 0 h 141"/>
                <a:gd name="T18" fmla="*/ 0 w 109"/>
                <a:gd name="T19" fmla="*/ 0 h 141"/>
                <a:gd name="T20" fmla="*/ 0 w 109"/>
                <a:gd name="T21" fmla="*/ 0 h 141"/>
                <a:gd name="T22" fmla="*/ 0 w 109"/>
                <a:gd name="T23" fmla="*/ 0 h 141"/>
                <a:gd name="T24" fmla="*/ 0 w 109"/>
                <a:gd name="T25" fmla="*/ 0 h 141"/>
                <a:gd name="T26" fmla="*/ 0 w 109"/>
                <a:gd name="T27" fmla="*/ 0 h 141"/>
                <a:gd name="T28" fmla="*/ 0 w 109"/>
                <a:gd name="T29" fmla="*/ 0 h 141"/>
                <a:gd name="T30" fmla="*/ 0 w 109"/>
                <a:gd name="T31" fmla="*/ 0 h 141"/>
                <a:gd name="T32" fmla="*/ 0 w 109"/>
                <a:gd name="T33" fmla="*/ 0 h 141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109"/>
                <a:gd name="T52" fmla="*/ 0 h 141"/>
                <a:gd name="T53" fmla="*/ 109 w 109"/>
                <a:gd name="T54" fmla="*/ 141 h 141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109" h="141">
                  <a:moveTo>
                    <a:pt x="69" y="141"/>
                  </a:moveTo>
                  <a:lnTo>
                    <a:pt x="70" y="138"/>
                  </a:lnTo>
                  <a:lnTo>
                    <a:pt x="79" y="112"/>
                  </a:lnTo>
                  <a:lnTo>
                    <a:pt x="90" y="84"/>
                  </a:lnTo>
                  <a:lnTo>
                    <a:pt x="96" y="71"/>
                  </a:lnTo>
                  <a:lnTo>
                    <a:pt x="101" y="59"/>
                  </a:lnTo>
                  <a:lnTo>
                    <a:pt x="105" y="50"/>
                  </a:lnTo>
                  <a:lnTo>
                    <a:pt x="109" y="44"/>
                  </a:lnTo>
                  <a:lnTo>
                    <a:pt x="49" y="0"/>
                  </a:lnTo>
                  <a:lnTo>
                    <a:pt x="40" y="13"/>
                  </a:lnTo>
                  <a:lnTo>
                    <a:pt x="33" y="27"/>
                  </a:lnTo>
                  <a:lnTo>
                    <a:pt x="26" y="42"/>
                  </a:lnTo>
                  <a:lnTo>
                    <a:pt x="20" y="57"/>
                  </a:lnTo>
                  <a:lnTo>
                    <a:pt x="9" y="87"/>
                  </a:lnTo>
                  <a:lnTo>
                    <a:pt x="0" y="110"/>
                  </a:lnTo>
                  <a:lnTo>
                    <a:pt x="2" y="107"/>
                  </a:lnTo>
                  <a:lnTo>
                    <a:pt x="69" y="14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4" name="Freeform 204"/>
            <p:cNvSpPr>
              <a:spLocks noChangeArrowheads="1"/>
            </p:cNvSpPr>
            <p:nvPr/>
          </p:nvSpPr>
          <p:spPr bwMode="auto">
            <a:xfrm>
              <a:off x="63" y="144"/>
              <a:ext cx="5" cy="4"/>
            </a:xfrm>
            <a:custGeom>
              <a:avLst/>
              <a:gdLst>
                <a:gd name="T0" fmla="*/ 0 w 79"/>
                <a:gd name="T1" fmla="*/ 0 h 70"/>
                <a:gd name="T2" fmla="*/ 0 w 79"/>
                <a:gd name="T3" fmla="*/ 0 h 70"/>
                <a:gd name="T4" fmla="*/ 0 w 79"/>
                <a:gd name="T5" fmla="*/ 0 h 70"/>
                <a:gd name="T6" fmla="*/ 0 w 79"/>
                <a:gd name="T7" fmla="*/ 0 h 70"/>
                <a:gd name="T8" fmla="*/ 0 w 79"/>
                <a:gd name="T9" fmla="*/ 0 h 70"/>
                <a:gd name="T10" fmla="*/ 0 w 79"/>
                <a:gd name="T11" fmla="*/ 0 h 70"/>
                <a:gd name="T12" fmla="*/ 0 w 79"/>
                <a:gd name="T13" fmla="*/ 0 h 70"/>
                <a:gd name="T14" fmla="*/ 0 w 79"/>
                <a:gd name="T15" fmla="*/ 0 h 70"/>
                <a:gd name="T16" fmla="*/ 0 w 79"/>
                <a:gd name="T17" fmla="*/ 0 h 70"/>
                <a:gd name="T18" fmla="*/ 0 w 79"/>
                <a:gd name="T19" fmla="*/ 0 h 70"/>
                <a:gd name="T20" fmla="*/ 0 w 79"/>
                <a:gd name="T21" fmla="*/ 0 h 70"/>
                <a:gd name="T22" fmla="*/ 0 w 79"/>
                <a:gd name="T23" fmla="*/ 0 h 70"/>
                <a:gd name="T24" fmla="*/ 0 w 79"/>
                <a:gd name="T25" fmla="*/ 0 h 7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79"/>
                <a:gd name="T40" fmla="*/ 0 h 70"/>
                <a:gd name="T41" fmla="*/ 79 w 79"/>
                <a:gd name="T42" fmla="*/ 70 h 70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79" h="70">
                  <a:moveTo>
                    <a:pt x="58" y="67"/>
                  </a:moveTo>
                  <a:lnTo>
                    <a:pt x="56" y="70"/>
                  </a:lnTo>
                  <a:lnTo>
                    <a:pt x="62" y="64"/>
                  </a:lnTo>
                  <a:lnTo>
                    <a:pt x="67" y="56"/>
                  </a:lnTo>
                  <a:lnTo>
                    <a:pt x="72" y="47"/>
                  </a:lnTo>
                  <a:lnTo>
                    <a:pt x="79" y="34"/>
                  </a:lnTo>
                  <a:lnTo>
                    <a:pt x="12" y="0"/>
                  </a:lnTo>
                  <a:lnTo>
                    <a:pt x="6" y="12"/>
                  </a:lnTo>
                  <a:lnTo>
                    <a:pt x="3" y="17"/>
                  </a:lnTo>
                  <a:lnTo>
                    <a:pt x="3" y="16"/>
                  </a:lnTo>
                  <a:lnTo>
                    <a:pt x="3" y="17"/>
                  </a:lnTo>
                  <a:lnTo>
                    <a:pt x="0" y="20"/>
                  </a:lnTo>
                  <a:lnTo>
                    <a:pt x="58" y="67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5" name="Freeform 205"/>
            <p:cNvSpPr>
              <a:spLocks noChangeArrowheads="1"/>
            </p:cNvSpPr>
            <p:nvPr/>
          </p:nvSpPr>
          <p:spPr bwMode="auto">
            <a:xfrm>
              <a:off x="55" y="146"/>
              <a:ext cx="12" cy="15"/>
            </a:xfrm>
            <a:custGeom>
              <a:avLst/>
              <a:gdLst>
                <a:gd name="T0" fmla="*/ 0 w 174"/>
                <a:gd name="T1" fmla="*/ 0 h 224"/>
                <a:gd name="T2" fmla="*/ 0 w 174"/>
                <a:gd name="T3" fmla="*/ 0 h 224"/>
                <a:gd name="T4" fmla="*/ 0 w 174"/>
                <a:gd name="T5" fmla="*/ 0 h 224"/>
                <a:gd name="T6" fmla="*/ 0 w 174"/>
                <a:gd name="T7" fmla="*/ 0 h 224"/>
                <a:gd name="T8" fmla="*/ 0 w 174"/>
                <a:gd name="T9" fmla="*/ 0 h 224"/>
                <a:gd name="T10" fmla="*/ 0 w 174"/>
                <a:gd name="T11" fmla="*/ 0 h 224"/>
                <a:gd name="T12" fmla="*/ 0 w 174"/>
                <a:gd name="T13" fmla="*/ 0 h 224"/>
                <a:gd name="T14" fmla="*/ 0 w 174"/>
                <a:gd name="T15" fmla="*/ 0 h 224"/>
                <a:gd name="T16" fmla="*/ 0 w 174"/>
                <a:gd name="T17" fmla="*/ 0 h 224"/>
                <a:gd name="T18" fmla="*/ 0 w 174"/>
                <a:gd name="T19" fmla="*/ 0 h 224"/>
                <a:gd name="T20" fmla="*/ 0 w 174"/>
                <a:gd name="T21" fmla="*/ 0 h 224"/>
                <a:gd name="T22" fmla="*/ 0 w 174"/>
                <a:gd name="T23" fmla="*/ 0 h 224"/>
                <a:gd name="T24" fmla="*/ 0 w 174"/>
                <a:gd name="T25" fmla="*/ 0 h 224"/>
                <a:gd name="T26" fmla="*/ 0 w 174"/>
                <a:gd name="T27" fmla="*/ 0 h 224"/>
                <a:gd name="T28" fmla="*/ 0 w 174"/>
                <a:gd name="T29" fmla="*/ 0 h 224"/>
                <a:gd name="T30" fmla="*/ 0 w 174"/>
                <a:gd name="T31" fmla="*/ 0 h 224"/>
                <a:gd name="T32" fmla="*/ 0 w 174"/>
                <a:gd name="T33" fmla="*/ 0 h 224"/>
                <a:gd name="T34" fmla="*/ 0 w 174"/>
                <a:gd name="T35" fmla="*/ 0 h 224"/>
                <a:gd name="T36" fmla="*/ 0 w 174"/>
                <a:gd name="T37" fmla="*/ 0 h 224"/>
                <a:gd name="T38" fmla="*/ 0 w 174"/>
                <a:gd name="T39" fmla="*/ 0 h 224"/>
                <a:gd name="T40" fmla="*/ 0 w 174"/>
                <a:gd name="T41" fmla="*/ 0 h 224"/>
                <a:gd name="T42" fmla="*/ 0 w 174"/>
                <a:gd name="T43" fmla="*/ 0 h 224"/>
                <a:gd name="T44" fmla="*/ 0 w 174"/>
                <a:gd name="T45" fmla="*/ 0 h 224"/>
                <a:gd name="T46" fmla="*/ 0 w 174"/>
                <a:gd name="T47" fmla="*/ 0 h 224"/>
                <a:gd name="T48" fmla="*/ 0 w 174"/>
                <a:gd name="T49" fmla="*/ 0 h 224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174"/>
                <a:gd name="T76" fmla="*/ 0 h 224"/>
                <a:gd name="T77" fmla="*/ 174 w 174"/>
                <a:gd name="T78" fmla="*/ 224 h 224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174" h="224">
                  <a:moveTo>
                    <a:pt x="54" y="222"/>
                  </a:moveTo>
                  <a:lnTo>
                    <a:pt x="52" y="224"/>
                  </a:lnTo>
                  <a:lnTo>
                    <a:pt x="62" y="214"/>
                  </a:lnTo>
                  <a:lnTo>
                    <a:pt x="72" y="203"/>
                  </a:lnTo>
                  <a:lnTo>
                    <a:pt x="82" y="193"/>
                  </a:lnTo>
                  <a:lnTo>
                    <a:pt x="91" y="180"/>
                  </a:lnTo>
                  <a:lnTo>
                    <a:pt x="105" y="158"/>
                  </a:lnTo>
                  <a:lnTo>
                    <a:pt x="119" y="135"/>
                  </a:lnTo>
                  <a:lnTo>
                    <a:pt x="132" y="112"/>
                  </a:lnTo>
                  <a:lnTo>
                    <a:pt x="146" y="89"/>
                  </a:lnTo>
                  <a:lnTo>
                    <a:pt x="159" y="68"/>
                  </a:lnTo>
                  <a:lnTo>
                    <a:pt x="174" y="47"/>
                  </a:lnTo>
                  <a:lnTo>
                    <a:pt x="116" y="0"/>
                  </a:lnTo>
                  <a:lnTo>
                    <a:pt x="98" y="25"/>
                  </a:lnTo>
                  <a:lnTo>
                    <a:pt x="82" y="49"/>
                  </a:lnTo>
                  <a:lnTo>
                    <a:pt x="67" y="74"/>
                  </a:lnTo>
                  <a:lnTo>
                    <a:pt x="54" y="97"/>
                  </a:lnTo>
                  <a:lnTo>
                    <a:pt x="41" y="118"/>
                  </a:lnTo>
                  <a:lnTo>
                    <a:pt x="29" y="138"/>
                  </a:lnTo>
                  <a:lnTo>
                    <a:pt x="23" y="146"/>
                  </a:lnTo>
                  <a:lnTo>
                    <a:pt x="15" y="154"/>
                  </a:lnTo>
                  <a:lnTo>
                    <a:pt x="9" y="161"/>
                  </a:lnTo>
                  <a:lnTo>
                    <a:pt x="2" y="168"/>
                  </a:lnTo>
                  <a:lnTo>
                    <a:pt x="0" y="169"/>
                  </a:lnTo>
                  <a:lnTo>
                    <a:pt x="54" y="222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6" name="Freeform 206"/>
            <p:cNvSpPr>
              <a:spLocks noChangeArrowheads="1"/>
            </p:cNvSpPr>
            <p:nvPr/>
          </p:nvSpPr>
          <p:spPr bwMode="auto">
            <a:xfrm>
              <a:off x="44" y="156"/>
              <a:ext cx="16" cy="15"/>
            </a:xfrm>
            <a:custGeom>
              <a:avLst/>
              <a:gdLst>
                <a:gd name="T0" fmla="*/ 0 w 247"/>
                <a:gd name="T1" fmla="*/ 0 h 242"/>
                <a:gd name="T2" fmla="*/ 0 w 247"/>
                <a:gd name="T3" fmla="*/ 0 h 242"/>
                <a:gd name="T4" fmla="*/ 0 w 247"/>
                <a:gd name="T5" fmla="*/ 0 h 242"/>
                <a:gd name="T6" fmla="*/ 0 w 247"/>
                <a:gd name="T7" fmla="*/ 0 h 242"/>
                <a:gd name="T8" fmla="*/ 0 w 247"/>
                <a:gd name="T9" fmla="*/ 0 h 242"/>
                <a:gd name="T10" fmla="*/ 0 w 247"/>
                <a:gd name="T11" fmla="*/ 0 h 242"/>
                <a:gd name="T12" fmla="*/ 0 w 247"/>
                <a:gd name="T13" fmla="*/ 0 h 242"/>
                <a:gd name="T14" fmla="*/ 0 w 247"/>
                <a:gd name="T15" fmla="*/ 0 h 242"/>
                <a:gd name="T16" fmla="*/ 0 w 247"/>
                <a:gd name="T17" fmla="*/ 0 h 242"/>
                <a:gd name="T18" fmla="*/ 0 w 247"/>
                <a:gd name="T19" fmla="*/ 0 h 242"/>
                <a:gd name="T20" fmla="*/ 0 w 247"/>
                <a:gd name="T21" fmla="*/ 0 h 242"/>
                <a:gd name="T22" fmla="*/ 0 w 247"/>
                <a:gd name="T23" fmla="*/ 0 h 242"/>
                <a:gd name="T24" fmla="*/ 0 w 247"/>
                <a:gd name="T25" fmla="*/ 0 h 242"/>
                <a:gd name="T26" fmla="*/ 0 w 247"/>
                <a:gd name="T27" fmla="*/ 0 h 242"/>
                <a:gd name="T28" fmla="*/ 0 w 247"/>
                <a:gd name="T29" fmla="*/ 0 h 242"/>
                <a:gd name="T30" fmla="*/ 0 w 247"/>
                <a:gd name="T31" fmla="*/ 0 h 242"/>
                <a:gd name="T32" fmla="*/ 0 w 247"/>
                <a:gd name="T33" fmla="*/ 0 h 242"/>
                <a:gd name="T34" fmla="*/ 0 w 247"/>
                <a:gd name="T35" fmla="*/ 0 h 242"/>
                <a:gd name="T36" fmla="*/ 0 w 247"/>
                <a:gd name="T37" fmla="*/ 0 h 242"/>
                <a:gd name="T38" fmla="*/ 0 w 247"/>
                <a:gd name="T39" fmla="*/ 0 h 242"/>
                <a:gd name="T40" fmla="*/ 0 w 247"/>
                <a:gd name="T41" fmla="*/ 0 h 242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247"/>
                <a:gd name="T64" fmla="*/ 0 h 242"/>
                <a:gd name="T65" fmla="*/ 247 w 247"/>
                <a:gd name="T66" fmla="*/ 242 h 242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247" h="242">
                  <a:moveTo>
                    <a:pt x="52" y="242"/>
                  </a:moveTo>
                  <a:lnTo>
                    <a:pt x="53" y="241"/>
                  </a:lnTo>
                  <a:lnTo>
                    <a:pt x="77" y="218"/>
                  </a:lnTo>
                  <a:lnTo>
                    <a:pt x="104" y="192"/>
                  </a:lnTo>
                  <a:lnTo>
                    <a:pt x="131" y="165"/>
                  </a:lnTo>
                  <a:lnTo>
                    <a:pt x="160" y="137"/>
                  </a:lnTo>
                  <a:lnTo>
                    <a:pt x="186" y="112"/>
                  </a:lnTo>
                  <a:lnTo>
                    <a:pt x="210" y="89"/>
                  </a:lnTo>
                  <a:lnTo>
                    <a:pt x="231" y="68"/>
                  </a:lnTo>
                  <a:lnTo>
                    <a:pt x="247" y="53"/>
                  </a:lnTo>
                  <a:lnTo>
                    <a:pt x="193" y="0"/>
                  </a:lnTo>
                  <a:lnTo>
                    <a:pt x="179" y="14"/>
                  </a:lnTo>
                  <a:lnTo>
                    <a:pt x="159" y="35"/>
                  </a:lnTo>
                  <a:lnTo>
                    <a:pt x="134" y="58"/>
                  </a:lnTo>
                  <a:lnTo>
                    <a:pt x="108" y="83"/>
                  </a:lnTo>
                  <a:lnTo>
                    <a:pt x="79" y="111"/>
                  </a:lnTo>
                  <a:lnTo>
                    <a:pt x="51" y="138"/>
                  </a:lnTo>
                  <a:lnTo>
                    <a:pt x="25" y="165"/>
                  </a:lnTo>
                  <a:lnTo>
                    <a:pt x="0" y="188"/>
                  </a:lnTo>
                  <a:lnTo>
                    <a:pt x="1" y="187"/>
                  </a:lnTo>
                  <a:lnTo>
                    <a:pt x="52" y="242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7" name="Freeform 207"/>
            <p:cNvSpPr>
              <a:spLocks noChangeArrowheads="1"/>
            </p:cNvSpPr>
            <p:nvPr/>
          </p:nvSpPr>
          <p:spPr bwMode="auto">
            <a:xfrm>
              <a:off x="36" y="167"/>
              <a:ext cx="12" cy="34"/>
            </a:xfrm>
            <a:custGeom>
              <a:avLst/>
              <a:gdLst>
                <a:gd name="T0" fmla="*/ 0 w 173"/>
                <a:gd name="T1" fmla="*/ 0 h 524"/>
                <a:gd name="T2" fmla="*/ 0 w 173"/>
                <a:gd name="T3" fmla="*/ 0 h 524"/>
                <a:gd name="T4" fmla="*/ 0 w 173"/>
                <a:gd name="T5" fmla="*/ 0 h 524"/>
                <a:gd name="T6" fmla="*/ 0 w 173"/>
                <a:gd name="T7" fmla="*/ 0 h 524"/>
                <a:gd name="T8" fmla="*/ 0 w 173"/>
                <a:gd name="T9" fmla="*/ 0 h 524"/>
                <a:gd name="T10" fmla="*/ 0 w 173"/>
                <a:gd name="T11" fmla="*/ 0 h 524"/>
                <a:gd name="T12" fmla="*/ 0 w 173"/>
                <a:gd name="T13" fmla="*/ 0 h 524"/>
                <a:gd name="T14" fmla="*/ 0 w 173"/>
                <a:gd name="T15" fmla="*/ 0 h 524"/>
                <a:gd name="T16" fmla="*/ 0 w 173"/>
                <a:gd name="T17" fmla="*/ 0 h 524"/>
                <a:gd name="T18" fmla="*/ 0 w 173"/>
                <a:gd name="T19" fmla="*/ 0 h 524"/>
                <a:gd name="T20" fmla="*/ 0 w 173"/>
                <a:gd name="T21" fmla="*/ 0 h 524"/>
                <a:gd name="T22" fmla="*/ 0 w 173"/>
                <a:gd name="T23" fmla="*/ 0 h 524"/>
                <a:gd name="T24" fmla="*/ 0 w 173"/>
                <a:gd name="T25" fmla="*/ 0 h 524"/>
                <a:gd name="T26" fmla="*/ 0 w 173"/>
                <a:gd name="T27" fmla="*/ 0 h 524"/>
                <a:gd name="T28" fmla="*/ 0 w 173"/>
                <a:gd name="T29" fmla="*/ 0 h 524"/>
                <a:gd name="T30" fmla="*/ 0 w 173"/>
                <a:gd name="T31" fmla="*/ 0 h 524"/>
                <a:gd name="T32" fmla="*/ 0 w 173"/>
                <a:gd name="T33" fmla="*/ 0 h 524"/>
                <a:gd name="T34" fmla="*/ 0 w 173"/>
                <a:gd name="T35" fmla="*/ 0 h 524"/>
                <a:gd name="T36" fmla="*/ 0 w 173"/>
                <a:gd name="T37" fmla="*/ 0 h 524"/>
                <a:gd name="T38" fmla="*/ 0 w 173"/>
                <a:gd name="T39" fmla="*/ 0 h 524"/>
                <a:gd name="T40" fmla="*/ 0 w 173"/>
                <a:gd name="T41" fmla="*/ 0 h 524"/>
                <a:gd name="T42" fmla="*/ 0 w 173"/>
                <a:gd name="T43" fmla="*/ 0 h 524"/>
                <a:gd name="T44" fmla="*/ 0 w 173"/>
                <a:gd name="T45" fmla="*/ 0 h 524"/>
                <a:gd name="T46" fmla="*/ 0 w 173"/>
                <a:gd name="T47" fmla="*/ 0 h 524"/>
                <a:gd name="T48" fmla="*/ 0 w 173"/>
                <a:gd name="T49" fmla="*/ 0 h 524"/>
                <a:gd name="T50" fmla="*/ 0 w 173"/>
                <a:gd name="T51" fmla="*/ 0 h 524"/>
                <a:gd name="T52" fmla="*/ 0 w 173"/>
                <a:gd name="T53" fmla="*/ 0 h 524"/>
                <a:gd name="T54" fmla="*/ 0 w 173"/>
                <a:gd name="T55" fmla="*/ 0 h 524"/>
                <a:gd name="T56" fmla="*/ 0 w 173"/>
                <a:gd name="T57" fmla="*/ 0 h 524"/>
                <a:gd name="T58" fmla="*/ 0 w 173"/>
                <a:gd name="T59" fmla="*/ 0 h 524"/>
                <a:gd name="T60" fmla="*/ 0 w 173"/>
                <a:gd name="T61" fmla="*/ 0 h 524"/>
                <a:gd name="T62" fmla="*/ 0 w 173"/>
                <a:gd name="T63" fmla="*/ 0 h 524"/>
                <a:gd name="T64" fmla="*/ 0 w 173"/>
                <a:gd name="T65" fmla="*/ 0 h 524"/>
                <a:gd name="T66" fmla="*/ 0 w 173"/>
                <a:gd name="T67" fmla="*/ 0 h 524"/>
                <a:gd name="T68" fmla="*/ 0 w 173"/>
                <a:gd name="T69" fmla="*/ 0 h 524"/>
                <a:gd name="T70" fmla="*/ 0 w 173"/>
                <a:gd name="T71" fmla="*/ 0 h 524"/>
                <a:gd name="T72" fmla="*/ 0 w 173"/>
                <a:gd name="T73" fmla="*/ 0 h 524"/>
                <a:gd name="T74" fmla="*/ 0 w 173"/>
                <a:gd name="T75" fmla="*/ 0 h 524"/>
                <a:gd name="T76" fmla="*/ 0 w 173"/>
                <a:gd name="T77" fmla="*/ 0 h 524"/>
                <a:gd name="T78" fmla="*/ 0 w 173"/>
                <a:gd name="T79" fmla="*/ 0 h 524"/>
                <a:gd name="T80" fmla="*/ 0 w 173"/>
                <a:gd name="T81" fmla="*/ 0 h 524"/>
                <a:gd name="T82" fmla="*/ 0 w 173"/>
                <a:gd name="T83" fmla="*/ 0 h 524"/>
                <a:gd name="T84" fmla="*/ 0 w 173"/>
                <a:gd name="T85" fmla="*/ 0 h 524"/>
                <a:gd name="T86" fmla="*/ 0 w 173"/>
                <a:gd name="T87" fmla="*/ 0 h 524"/>
                <a:gd name="T88" fmla="*/ 0 w 173"/>
                <a:gd name="T89" fmla="*/ 0 h 524"/>
                <a:gd name="T90" fmla="*/ 0 w 173"/>
                <a:gd name="T91" fmla="*/ 0 h 524"/>
                <a:gd name="T92" fmla="*/ 0 w 173"/>
                <a:gd name="T93" fmla="*/ 0 h 524"/>
                <a:gd name="T94" fmla="*/ 0 w 173"/>
                <a:gd name="T95" fmla="*/ 0 h 524"/>
                <a:gd name="T96" fmla="*/ 0 w 173"/>
                <a:gd name="T97" fmla="*/ 0 h 524"/>
                <a:gd name="T98" fmla="*/ 0 w 173"/>
                <a:gd name="T99" fmla="*/ 0 h 524"/>
                <a:gd name="T100" fmla="*/ 0 w 173"/>
                <a:gd name="T101" fmla="*/ 0 h 524"/>
                <a:gd name="T102" fmla="*/ 0 w 173"/>
                <a:gd name="T103" fmla="*/ 0 h 524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173"/>
                <a:gd name="T157" fmla="*/ 0 h 524"/>
                <a:gd name="T158" fmla="*/ 173 w 173"/>
                <a:gd name="T159" fmla="*/ 524 h 524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173" h="524">
                  <a:moveTo>
                    <a:pt x="59" y="455"/>
                  </a:moveTo>
                  <a:lnTo>
                    <a:pt x="84" y="488"/>
                  </a:lnTo>
                  <a:lnTo>
                    <a:pt x="78" y="422"/>
                  </a:lnTo>
                  <a:lnTo>
                    <a:pt x="75" y="359"/>
                  </a:lnTo>
                  <a:lnTo>
                    <a:pt x="75" y="329"/>
                  </a:lnTo>
                  <a:lnTo>
                    <a:pt x="75" y="300"/>
                  </a:lnTo>
                  <a:lnTo>
                    <a:pt x="76" y="271"/>
                  </a:lnTo>
                  <a:lnTo>
                    <a:pt x="79" y="243"/>
                  </a:lnTo>
                  <a:lnTo>
                    <a:pt x="82" y="230"/>
                  </a:lnTo>
                  <a:lnTo>
                    <a:pt x="84" y="217"/>
                  </a:lnTo>
                  <a:lnTo>
                    <a:pt x="87" y="204"/>
                  </a:lnTo>
                  <a:lnTo>
                    <a:pt x="90" y="191"/>
                  </a:lnTo>
                  <a:lnTo>
                    <a:pt x="94" y="179"/>
                  </a:lnTo>
                  <a:lnTo>
                    <a:pt x="98" y="167"/>
                  </a:lnTo>
                  <a:lnTo>
                    <a:pt x="102" y="155"/>
                  </a:lnTo>
                  <a:lnTo>
                    <a:pt x="108" y="143"/>
                  </a:lnTo>
                  <a:lnTo>
                    <a:pt x="113" y="132"/>
                  </a:lnTo>
                  <a:lnTo>
                    <a:pt x="119" y="120"/>
                  </a:lnTo>
                  <a:lnTo>
                    <a:pt x="127" y="109"/>
                  </a:lnTo>
                  <a:lnTo>
                    <a:pt x="134" y="99"/>
                  </a:lnTo>
                  <a:lnTo>
                    <a:pt x="142" y="88"/>
                  </a:lnTo>
                  <a:lnTo>
                    <a:pt x="153" y="76"/>
                  </a:lnTo>
                  <a:lnTo>
                    <a:pt x="162" y="66"/>
                  </a:lnTo>
                  <a:lnTo>
                    <a:pt x="173" y="55"/>
                  </a:lnTo>
                  <a:lnTo>
                    <a:pt x="122" y="0"/>
                  </a:lnTo>
                  <a:lnTo>
                    <a:pt x="109" y="13"/>
                  </a:lnTo>
                  <a:lnTo>
                    <a:pt x="97" y="27"/>
                  </a:lnTo>
                  <a:lnTo>
                    <a:pt x="85" y="40"/>
                  </a:lnTo>
                  <a:lnTo>
                    <a:pt x="74" y="54"/>
                  </a:lnTo>
                  <a:lnTo>
                    <a:pt x="64" y="68"/>
                  </a:lnTo>
                  <a:lnTo>
                    <a:pt x="55" y="82"/>
                  </a:lnTo>
                  <a:lnTo>
                    <a:pt x="47" y="97"/>
                  </a:lnTo>
                  <a:lnTo>
                    <a:pt x="40" y="111"/>
                  </a:lnTo>
                  <a:lnTo>
                    <a:pt x="33" y="126"/>
                  </a:lnTo>
                  <a:lnTo>
                    <a:pt x="27" y="141"/>
                  </a:lnTo>
                  <a:lnTo>
                    <a:pt x="22" y="157"/>
                  </a:lnTo>
                  <a:lnTo>
                    <a:pt x="17" y="172"/>
                  </a:lnTo>
                  <a:lnTo>
                    <a:pt x="13" y="187"/>
                  </a:lnTo>
                  <a:lnTo>
                    <a:pt x="10" y="202"/>
                  </a:lnTo>
                  <a:lnTo>
                    <a:pt x="7" y="219"/>
                  </a:lnTo>
                  <a:lnTo>
                    <a:pt x="5" y="235"/>
                  </a:lnTo>
                  <a:lnTo>
                    <a:pt x="2" y="265"/>
                  </a:lnTo>
                  <a:lnTo>
                    <a:pt x="0" y="298"/>
                  </a:lnTo>
                  <a:lnTo>
                    <a:pt x="0" y="329"/>
                  </a:lnTo>
                  <a:lnTo>
                    <a:pt x="0" y="362"/>
                  </a:lnTo>
                  <a:lnTo>
                    <a:pt x="4" y="426"/>
                  </a:lnTo>
                  <a:lnTo>
                    <a:pt x="8" y="492"/>
                  </a:lnTo>
                  <a:lnTo>
                    <a:pt x="32" y="524"/>
                  </a:lnTo>
                  <a:lnTo>
                    <a:pt x="8" y="492"/>
                  </a:lnTo>
                  <a:lnTo>
                    <a:pt x="9" y="516"/>
                  </a:lnTo>
                  <a:lnTo>
                    <a:pt x="32" y="524"/>
                  </a:lnTo>
                  <a:lnTo>
                    <a:pt x="59" y="45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8" name="Freeform 208"/>
            <p:cNvSpPr>
              <a:spLocks noChangeArrowheads="1"/>
            </p:cNvSpPr>
            <p:nvPr/>
          </p:nvSpPr>
          <p:spPr bwMode="auto">
            <a:xfrm>
              <a:off x="38" y="195"/>
              <a:ext cx="8" cy="10"/>
            </a:xfrm>
            <a:custGeom>
              <a:avLst/>
              <a:gdLst>
                <a:gd name="T0" fmla="*/ 0 w 120"/>
                <a:gd name="T1" fmla="*/ 0 h 143"/>
                <a:gd name="T2" fmla="*/ 0 w 120"/>
                <a:gd name="T3" fmla="*/ 0 h 143"/>
                <a:gd name="T4" fmla="*/ 0 w 120"/>
                <a:gd name="T5" fmla="*/ 0 h 143"/>
                <a:gd name="T6" fmla="*/ 0 w 120"/>
                <a:gd name="T7" fmla="*/ 0 h 143"/>
                <a:gd name="T8" fmla="*/ 0 w 120"/>
                <a:gd name="T9" fmla="*/ 0 h 143"/>
                <a:gd name="T10" fmla="*/ 0 w 120"/>
                <a:gd name="T11" fmla="*/ 0 h 143"/>
                <a:gd name="T12" fmla="*/ 0 w 120"/>
                <a:gd name="T13" fmla="*/ 0 h 143"/>
                <a:gd name="T14" fmla="*/ 0 w 120"/>
                <a:gd name="T15" fmla="*/ 0 h 143"/>
                <a:gd name="T16" fmla="*/ 0 w 120"/>
                <a:gd name="T17" fmla="*/ 0 h 143"/>
                <a:gd name="T18" fmla="*/ 0 w 120"/>
                <a:gd name="T19" fmla="*/ 0 h 143"/>
                <a:gd name="T20" fmla="*/ 0 w 120"/>
                <a:gd name="T21" fmla="*/ 0 h 143"/>
                <a:gd name="T22" fmla="*/ 0 w 120"/>
                <a:gd name="T23" fmla="*/ 0 h 143"/>
                <a:gd name="T24" fmla="*/ 0 w 120"/>
                <a:gd name="T25" fmla="*/ 0 h 143"/>
                <a:gd name="T26" fmla="*/ 0 w 120"/>
                <a:gd name="T27" fmla="*/ 0 h 143"/>
                <a:gd name="T28" fmla="*/ 0 w 120"/>
                <a:gd name="T29" fmla="*/ 0 h 143"/>
                <a:gd name="T30" fmla="*/ 0 w 120"/>
                <a:gd name="T31" fmla="*/ 0 h 143"/>
                <a:gd name="T32" fmla="*/ 0 w 120"/>
                <a:gd name="T33" fmla="*/ 0 h 143"/>
                <a:gd name="T34" fmla="*/ 0 w 120"/>
                <a:gd name="T35" fmla="*/ 0 h 143"/>
                <a:gd name="T36" fmla="*/ 0 w 120"/>
                <a:gd name="T37" fmla="*/ 0 h 143"/>
                <a:gd name="T38" fmla="*/ 0 w 120"/>
                <a:gd name="T39" fmla="*/ 0 h 143"/>
                <a:gd name="T40" fmla="*/ 0 w 120"/>
                <a:gd name="T41" fmla="*/ 0 h 143"/>
                <a:gd name="T42" fmla="*/ 0 w 120"/>
                <a:gd name="T43" fmla="*/ 0 h 143"/>
                <a:gd name="T44" fmla="*/ 0 w 120"/>
                <a:gd name="T45" fmla="*/ 0 h 143"/>
                <a:gd name="T46" fmla="*/ 0 w 120"/>
                <a:gd name="T47" fmla="*/ 0 h 143"/>
                <a:gd name="T48" fmla="*/ 0 w 120"/>
                <a:gd name="T49" fmla="*/ 0 h 143"/>
                <a:gd name="T50" fmla="*/ 0 w 120"/>
                <a:gd name="T51" fmla="*/ 0 h 143"/>
                <a:gd name="T52" fmla="*/ 0 w 120"/>
                <a:gd name="T53" fmla="*/ 0 h 143"/>
                <a:gd name="T54" fmla="*/ 0 w 120"/>
                <a:gd name="T55" fmla="*/ 0 h 143"/>
                <a:gd name="T56" fmla="*/ 0 w 120"/>
                <a:gd name="T57" fmla="*/ 0 h 143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120"/>
                <a:gd name="T88" fmla="*/ 0 h 143"/>
                <a:gd name="T89" fmla="*/ 120 w 120"/>
                <a:gd name="T90" fmla="*/ 143 h 143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120" h="143">
                  <a:moveTo>
                    <a:pt x="116" y="143"/>
                  </a:moveTo>
                  <a:lnTo>
                    <a:pt x="120" y="67"/>
                  </a:lnTo>
                  <a:lnTo>
                    <a:pt x="116" y="66"/>
                  </a:lnTo>
                  <a:lnTo>
                    <a:pt x="111" y="65"/>
                  </a:lnTo>
                  <a:lnTo>
                    <a:pt x="107" y="63"/>
                  </a:lnTo>
                  <a:lnTo>
                    <a:pt x="103" y="62"/>
                  </a:lnTo>
                  <a:lnTo>
                    <a:pt x="92" y="54"/>
                  </a:lnTo>
                  <a:lnTo>
                    <a:pt x="82" y="45"/>
                  </a:lnTo>
                  <a:lnTo>
                    <a:pt x="71" y="34"/>
                  </a:lnTo>
                  <a:lnTo>
                    <a:pt x="60" y="23"/>
                  </a:lnTo>
                  <a:lnTo>
                    <a:pt x="53" y="17"/>
                  </a:lnTo>
                  <a:lnTo>
                    <a:pt x="45" y="10"/>
                  </a:lnTo>
                  <a:lnTo>
                    <a:pt x="37" y="5"/>
                  </a:lnTo>
                  <a:lnTo>
                    <a:pt x="27" y="0"/>
                  </a:lnTo>
                  <a:lnTo>
                    <a:pt x="0" y="69"/>
                  </a:lnTo>
                  <a:lnTo>
                    <a:pt x="0" y="70"/>
                  </a:lnTo>
                  <a:lnTo>
                    <a:pt x="2" y="71"/>
                  </a:lnTo>
                  <a:lnTo>
                    <a:pt x="5" y="73"/>
                  </a:lnTo>
                  <a:lnTo>
                    <a:pt x="8" y="76"/>
                  </a:lnTo>
                  <a:lnTo>
                    <a:pt x="19" y="87"/>
                  </a:lnTo>
                  <a:lnTo>
                    <a:pt x="31" y="99"/>
                  </a:lnTo>
                  <a:lnTo>
                    <a:pt x="45" y="112"/>
                  </a:lnTo>
                  <a:lnTo>
                    <a:pt x="63" y="124"/>
                  </a:lnTo>
                  <a:lnTo>
                    <a:pt x="74" y="131"/>
                  </a:lnTo>
                  <a:lnTo>
                    <a:pt x="85" y="136"/>
                  </a:lnTo>
                  <a:lnTo>
                    <a:pt x="98" y="139"/>
                  </a:lnTo>
                  <a:lnTo>
                    <a:pt x="111" y="143"/>
                  </a:lnTo>
                  <a:lnTo>
                    <a:pt x="116" y="67"/>
                  </a:lnTo>
                  <a:lnTo>
                    <a:pt x="116" y="14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9" name="Freeform 209"/>
            <p:cNvSpPr>
              <a:spLocks noChangeArrowheads="1"/>
            </p:cNvSpPr>
            <p:nvPr/>
          </p:nvSpPr>
          <p:spPr bwMode="auto">
            <a:xfrm>
              <a:off x="41" y="200"/>
              <a:ext cx="4" cy="5"/>
            </a:xfrm>
            <a:custGeom>
              <a:avLst/>
              <a:gdLst>
                <a:gd name="T0" fmla="*/ 0 w 75"/>
                <a:gd name="T1" fmla="*/ 0 h 76"/>
                <a:gd name="T2" fmla="*/ 0 w 75"/>
                <a:gd name="T3" fmla="*/ 0 h 76"/>
                <a:gd name="T4" fmla="*/ 0 w 75"/>
                <a:gd name="T5" fmla="*/ 0 h 76"/>
                <a:gd name="T6" fmla="*/ 0 w 75"/>
                <a:gd name="T7" fmla="*/ 0 h 76"/>
                <a:gd name="T8" fmla="*/ 0 w 75"/>
                <a:gd name="T9" fmla="*/ 0 h 76"/>
                <a:gd name="T10" fmla="*/ 0 w 75"/>
                <a:gd name="T11" fmla="*/ 0 h 76"/>
                <a:gd name="T12" fmla="*/ 0 w 75"/>
                <a:gd name="T13" fmla="*/ 0 h 76"/>
                <a:gd name="T14" fmla="*/ 0 w 75"/>
                <a:gd name="T15" fmla="*/ 0 h 76"/>
                <a:gd name="T16" fmla="*/ 0 w 75"/>
                <a:gd name="T17" fmla="*/ 0 h 76"/>
                <a:gd name="T18" fmla="*/ 0 w 75"/>
                <a:gd name="T19" fmla="*/ 0 h 76"/>
                <a:gd name="T20" fmla="*/ 0 w 75"/>
                <a:gd name="T21" fmla="*/ 0 h 76"/>
                <a:gd name="T22" fmla="*/ 0 w 75"/>
                <a:gd name="T23" fmla="*/ 0 h 76"/>
                <a:gd name="T24" fmla="*/ 0 w 75"/>
                <a:gd name="T25" fmla="*/ 0 h 76"/>
                <a:gd name="T26" fmla="*/ 0 w 75"/>
                <a:gd name="T27" fmla="*/ 0 h 76"/>
                <a:gd name="T28" fmla="*/ 0 w 75"/>
                <a:gd name="T29" fmla="*/ 0 h 76"/>
                <a:gd name="T30" fmla="*/ 0 w 75"/>
                <a:gd name="T31" fmla="*/ 0 h 7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75"/>
                <a:gd name="T49" fmla="*/ 0 h 76"/>
                <a:gd name="T50" fmla="*/ 75 w 75"/>
                <a:gd name="T51" fmla="*/ 76 h 7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75" h="76">
                  <a:moveTo>
                    <a:pt x="0" y="59"/>
                  </a:moveTo>
                  <a:lnTo>
                    <a:pt x="32" y="76"/>
                  </a:lnTo>
                  <a:lnTo>
                    <a:pt x="46" y="76"/>
                  </a:lnTo>
                  <a:lnTo>
                    <a:pt x="53" y="76"/>
                  </a:lnTo>
                  <a:lnTo>
                    <a:pt x="60" y="76"/>
                  </a:lnTo>
                  <a:lnTo>
                    <a:pt x="75" y="76"/>
                  </a:lnTo>
                  <a:lnTo>
                    <a:pt x="75" y="0"/>
                  </a:lnTo>
                  <a:lnTo>
                    <a:pt x="60" y="0"/>
                  </a:lnTo>
                  <a:lnTo>
                    <a:pt x="53" y="0"/>
                  </a:lnTo>
                  <a:lnTo>
                    <a:pt x="46" y="0"/>
                  </a:lnTo>
                  <a:lnTo>
                    <a:pt x="32" y="0"/>
                  </a:lnTo>
                  <a:lnTo>
                    <a:pt x="62" y="17"/>
                  </a:lnTo>
                  <a:lnTo>
                    <a:pt x="0" y="59"/>
                  </a:lnTo>
                  <a:lnTo>
                    <a:pt x="12" y="76"/>
                  </a:lnTo>
                  <a:lnTo>
                    <a:pt x="32" y="76"/>
                  </a:lnTo>
                  <a:lnTo>
                    <a:pt x="0" y="59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0" name="Freeform 210"/>
            <p:cNvSpPr>
              <a:spLocks noChangeArrowheads="1"/>
            </p:cNvSpPr>
            <p:nvPr/>
          </p:nvSpPr>
          <p:spPr bwMode="auto">
            <a:xfrm>
              <a:off x="28" y="193"/>
              <a:ext cx="17" cy="11"/>
            </a:xfrm>
            <a:custGeom>
              <a:avLst/>
              <a:gdLst>
                <a:gd name="T0" fmla="*/ 0 w 264"/>
                <a:gd name="T1" fmla="*/ 0 h 162"/>
                <a:gd name="T2" fmla="*/ 0 w 264"/>
                <a:gd name="T3" fmla="*/ 0 h 162"/>
                <a:gd name="T4" fmla="*/ 0 w 264"/>
                <a:gd name="T5" fmla="*/ 0 h 162"/>
                <a:gd name="T6" fmla="*/ 0 w 264"/>
                <a:gd name="T7" fmla="*/ 0 h 162"/>
                <a:gd name="T8" fmla="*/ 0 w 264"/>
                <a:gd name="T9" fmla="*/ 0 h 162"/>
                <a:gd name="T10" fmla="*/ 0 w 264"/>
                <a:gd name="T11" fmla="*/ 0 h 162"/>
                <a:gd name="T12" fmla="*/ 0 w 264"/>
                <a:gd name="T13" fmla="*/ 0 h 162"/>
                <a:gd name="T14" fmla="*/ 0 w 264"/>
                <a:gd name="T15" fmla="*/ 0 h 162"/>
                <a:gd name="T16" fmla="*/ 0 w 264"/>
                <a:gd name="T17" fmla="*/ 0 h 162"/>
                <a:gd name="T18" fmla="*/ 0 w 264"/>
                <a:gd name="T19" fmla="*/ 0 h 162"/>
                <a:gd name="T20" fmla="*/ 0 w 264"/>
                <a:gd name="T21" fmla="*/ 0 h 162"/>
                <a:gd name="T22" fmla="*/ 0 w 264"/>
                <a:gd name="T23" fmla="*/ 0 h 162"/>
                <a:gd name="T24" fmla="*/ 0 w 264"/>
                <a:gd name="T25" fmla="*/ 0 h 162"/>
                <a:gd name="T26" fmla="*/ 0 w 264"/>
                <a:gd name="T27" fmla="*/ 0 h 162"/>
                <a:gd name="T28" fmla="*/ 0 w 264"/>
                <a:gd name="T29" fmla="*/ 0 h 162"/>
                <a:gd name="T30" fmla="*/ 0 w 264"/>
                <a:gd name="T31" fmla="*/ 0 h 162"/>
                <a:gd name="T32" fmla="*/ 0 w 264"/>
                <a:gd name="T33" fmla="*/ 0 h 162"/>
                <a:gd name="T34" fmla="*/ 0 w 264"/>
                <a:gd name="T35" fmla="*/ 0 h 162"/>
                <a:gd name="T36" fmla="*/ 0 w 264"/>
                <a:gd name="T37" fmla="*/ 0 h 162"/>
                <a:gd name="T38" fmla="*/ 0 w 264"/>
                <a:gd name="T39" fmla="*/ 0 h 162"/>
                <a:gd name="T40" fmla="*/ 0 w 264"/>
                <a:gd name="T41" fmla="*/ 0 h 162"/>
                <a:gd name="T42" fmla="*/ 0 w 264"/>
                <a:gd name="T43" fmla="*/ 0 h 162"/>
                <a:gd name="T44" fmla="*/ 0 w 264"/>
                <a:gd name="T45" fmla="*/ 0 h 162"/>
                <a:gd name="T46" fmla="*/ 0 w 264"/>
                <a:gd name="T47" fmla="*/ 0 h 162"/>
                <a:gd name="T48" fmla="*/ 0 w 264"/>
                <a:gd name="T49" fmla="*/ 0 h 162"/>
                <a:gd name="T50" fmla="*/ 0 w 264"/>
                <a:gd name="T51" fmla="*/ 0 h 162"/>
                <a:gd name="T52" fmla="*/ 0 w 264"/>
                <a:gd name="T53" fmla="*/ 0 h 162"/>
                <a:gd name="T54" fmla="*/ 0 w 264"/>
                <a:gd name="T55" fmla="*/ 0 h 162"/>
                <a:gd name="T56" fmla="*/ 0 w 264"/>
                <a:gd name="T57" fmla="*/ 0 h 162"/>
                <a:gd name="T58" fmla="*/ 0 w 264"/>
                <a:gd name="T59" fmla="*/ 0 h 162"/>
                <a:gd name="T60" fmla="*/ 0 w 264"/>
                <a:gd name="T61" fmla="*/ 0 h 162"/>
                <a:gd name="T62" fmla="*/ 0 w 264"/>
                <a:gd name="T63" fmla="*/ 0 h 162"/>
                <a:gd name="T64" fmla="*/ 0 w 264"/>
                <a:gd name="T65" fmla="*/ 0 h 162"/>
                <a:gd name="T66" fmla="*/ 0 w 264"/>
                <a:gd name="T67" fmla="*/ 0 h 162"/>
                <a:gd name="T68" fmla="*/ 0 w 264"/>
                <a:gd name="T69" fmla="*/ 0 h 162"/>
                <a:gd name="T70" fmla="*/ 0 w 264"/>
                <a:gd name="T71" fmla="*/ 0 h 162"/>
                <a:gd name="T72" fmla="*/ 0 w 264"/>
                <a:gd name="T73" fmla="*/ 0 h 162"/>
                <a:gd name="T74" fmla="*/ 0 w 264"/>
                <a:gd name="T75" fmla="*/ 0 h 162"/>
                <a:gd name="T76" fmla="*/ 0 w 264"/>
                <a:gd name="T77" fmla="*/ 0 h 162"/>
                <a:gd name="T78" fmla="*/ 0 w 264"/>
                <a:gd name="T79" fmla="*/ 0 h 162"/>
                <a:gd name="T80" fmla="*/ 0 w 264"/>
                <a:gd name="T81" fmla="*/ 0 h 162"/>
                <a:gd name="T82" fmla="*/ 0 w 264"/>
                <a:gd name="T83" fmla="*/ 0 h 162"/>
                <a:gd name="T84" fmla="*/ 0 w 264"/>
                <a:gd name="T85" fmla="*/ 0 h 162"/>
                <a:gd name="T86" fmla="*/ 0 w 264"/>
                <a:gd name="T87" fmla="*/ 0 h 162"/>
                <a:gd name="T88" fmla="*/ 0 w 264"/>
                <a:gd name="T89" fmla="*/ 0 h 162"/>
                <a:gd name="T90" fmla="*/ 0 w 264"/>
                <a:gd name="T91" fmla="*/ 0 h 162"/>
                <a:gd name="T92" fmla="*/ 0 w 264"/>
                <a:gd name="T93" fmla="*/ 0 h 162"/>
                <a:gd name="T94" fmla="*/ 0 w 264"/>
                <a:gd name="T95" fmla="*/ 0 h 162"/>
                <a:gd name="T96" fmla="*/ 0 w 264"/>
                <a:gd name="T97" fmla="*/ 0 h 162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264"/>
                <a:gd name="T148" fmla="*/ 0 h 162"/>
                <a:gd name="T149" fmla="*/ 264 w 264"/>
                <a:gd name="T150" fmla="*/ 162 h 162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264" h="162">
                  <a:moveTo>
                    <a:pt x="59" y="94"/>
                  </a:moveTo>
                  <a:lnTo>
                    <a:pt x="59" y="94"/>
                  </a:lnTo>
                  <a:lnTo>
                    <a:pt x="63" y="89"/>
                  </a:lnTo>
                  <a:lnTo>
                    <a:pt x="67" y="85"/>
                  </a:lnTo>
                  <a:lnTo>
                    <a:pt x="71" y="82"/>
                  </a:lnTo>
                  <a:lnTo>
                    <a:pt x="74" y="80"/>
                  </a:lnTo>
                  <a:lnTo>
                    <a:pt x="77" y="78"/>
                  </a:lnTo>
                  <a:lnTo>
                    <a:pt x="81" y="77"/>
                  </a:lnTo>
                  <a:lnTo>
                    <a:pt x="84" y="76"/>
                  </a:lnTo>
                  <a:lnTo>
                    <a:pt x="88" y="75"/>
                  </a:lnTo>
                  <a:lnTo>
                    <a:pt x="91" y="75"/>
                  </a:lnTo>
                  <a:lnTo>
                    <a:pt x="94" y="75"/>
                  </a:lnTo>
                  <a:lnTo>
                    <a:pt x="98" y="75"/>
                  </a:lnTo>
                  <a:lnTo>
                    <a:pt x="101" y="76"/>
                  </a:lnTo>
                  <a:lnTo>
                    <a:pt x="111" y="79"/>
                  </a:lnTo>
                  <a:lnTo>
                    <a:pt x="121" y="83"/>
                  </a:lnTo>
                  <a:lnTo>
                    <a:pt x="131" y="89"/>
                  </a:lnTo>
                  <a:lnTo>
                    <a:pt x="142" y="96"/>
                  </a:lnTo>
                  <a:lnTo>
                    <a:pt x="154" y="105"/>
                  </a:lnTo>
                  <a:lnTo>
                    <a:pt x="164" y="116"/>
                  </a:lnTo>
                  <a:lnTo>
                    <a:pt x="175" y="127"/>
                  </a:lnTo>
                  <a:lnTo>
                    <a:pt x="185" y="139"/>
                  </a:lnTo>
                  <a:lnTo>
                    <a:pt x="194" y="150"/>
                  </a:lnTo>
                  <a:lnTo>
                    <a:pt x="202" y="162"/>
                  </a:lnTo>
                  <a:lnTo>
                    <a:pt x="264" y="120"/>
                  </a:lnTo>
                  <a:lnTo>
                    <a:pt x="254" y="104"/>
                  </a:lnTo>
                  <a:lnTo>
                    <a:pt x="242" y="90"/>
                  </a:lnTo>
                  <a:lnTo>
                    <a:pt x="230" y="76"/>
                  </a:lnTo>
                  <a:lnTo>
                    <a:pt x="217" y="63"/>
                  </a:lnTo>
                  <a:lnTo>
                    <a:pt x="202" y="50"/>
                  </a:lnTo>
                  <a:lnTo>
                    <a:pt x="187" y="36"/>
                  </a:lnTo>
                  <a:lnTo>
                    <a:pt x="172" y="26"/>
                  </a:lnTo>
                  <a:lnTo>
                    <a:pt x="155" y="16"/>
                  </a:lnTo>
                  <a:lnTo>
                    <a:pt x="136" y="8"/>
                  </a:lnTo>
                  <a:lnTo>
                    <a:pt x="119" y="3"/>
                  </a:lnTo>
                  <a:lnTo>
                    <a:pt x="108" y="1"/>
                  </a:lnTo>
                  <a:lnTo>
                    <a:pt x="98" y="0"/>
                  </a:lnTo>
                  <a:lnTo>
                    <a:pt x="87" y="0"/>
                  </a:lnTo>
                  <a:lnTo>
                    <a:pt x="76" y="1"/>
                  </a:lnTo>
                  <a:lnTo>
                    <a:pt x="66" y="3"/>
                  </a:lnTo>
                  <a:lnTo>
                    <a:pt x="55" y="6"/>
                  </a:lnTo>
                  <a:lnTo>
                    <a:pt x="45" y="11"/>
                  </a:lnTo>
                  <a:lnTo>
                    <a:pt x="35" y="16"/>
                  </a:lnTo>
                  <a:lnTo>
                    <a:pt x="26" y="22"/>
                  </a:lnTo>
                  <a:lnTo>
                    <a:pt x="16" y="30"/>
                  </a:lnTo>
                  <a:lnTo>
                    <a:pt x="8" y="38"/>
                  </a:lnTo>
                  <a:lnTo>
                    <a:pt x="0" y="47"/>
                  </a:lnTo>
                  <a:lnTo>
                    <a:pt x="59" y="9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1" name="Freeform 211"/>
            <p:cNvSpPr>
              <a:spLocks noChangeArrowheads="1"/>
            </p:cNvSpPr>
            <p:nvPr/>
          </p:nvSpPr>
          <p:spPr bwMode="auto">
            <a:xfrm>
              <a:off x="20" y="195"/>
              <a:ext cx="12" cy="20"/>
            </a:xfrm>
            <a:custGeom>
              <a:avLst/>
              <a:gdLst>
                <a:gd name="T0" fmla="*/ 0 w 194"/>
                <a:gd name="T1" fmla="*/ 0 h 293"/>
                <a:gd name="T2" fmla="*/ 0 w 194"/>
                <a:gd name="T3" fmla="*/ 0 h 293"/>
                <a:gd name="T4" fmla="*/ 0 w 194"/>
                <a:gd name="T5" fmla="*/ 0 h 293"/>
                <a:gd name="T6" fmla="*/ 0 w 194"/>
                <a:gd name="T7" fmla="*/ 0 h 293"/>
                <a:gd name="T8" fmla="*/ 0 w 194"/>
                <a:gd name="T9" fmla="*/ 0 h 293"/>
                <a:gd name="T10" fmla="*/ 0 w 194"/>
                <a:gd name="T11" fmla="*/ 0 h 293"/>
                <a:gd name="T12" fmla="*/ 0 w 194"/>
                <a:gd name="T13" fmla="*/ 0 h 293"/>
                <a:gd name="T14" fmla="*/ 0 w 194"/>
                <a:gd name="T15" fmla="*/ 0 h 293"/>
                <a:gd name="T16" fmla="*/ 0 w 194"/>
                <a:gd name="T17" fmla="*/ 0 h 293"/>
                <a:gd name="T18" fmla="*/ 0 w 194"/>
                <a:gd name="T19" fmla="*/ 0 h 293"/>
                <a:gd name="T20" fmla="*/ 0 w 194"/>
                <a:gd name="T21" fmla="*/ 0 h 293"/>
                <a:gd name="T22" fmla="*/ 0 w 194"/>
                <a:gd name="T23" fmla="*/ 0 h 293"/>
                <a:gd name="T24" fmla="*/ 0 w 194"/>
                <a:gd name="T25" fmla="*/ 0 h 293"/>
                <a:gd name="T26" fmla="*/ 0 w 194"/>
                <a:gd name="T27" fmla="*/ 0 h 293"/>
                <a:gd name="T28" fmla="*/ 0 w 194"/>
                <a:gd name="T29" fmla="*/ 0 h 293"/>
                <a:gd name="T30" fmla="*/ 0 w 194"/>
                <a:gd name="T31" fmla="*/ 0 h 293"/>
                <a:gd name="T32" fmla="*/ 0 w 194"/>
                <a:gd name="T33" fmla="*/ 0 h 293"/>
                <a:gd name="T34" fmla="*/ 0 w 194"/>
                <a:gd name="T35" fmla="*/ 0 h 293"/>
                <a:gd name="T36" fmla="*/ 0 w 194"/>
                <a:gd name="T37" fmla="*/ 0 h 293"/>
                <a:gd name="T38" fmla="*/ 0 w 194"/>
                <a:gd name="T39" fmla="*/ 0 h 293"/>
                <a:gd name="T40" fmla="*/ 0 w 194"/>
                <a:gd name="T41" fmla="*/ 0 h 293"/>
                <a:gd name="T42" fmla="*/ 0 w 194"/>
                <a:gd name="T43" fmla="*/ 0 h 293"/>
                <a:gd name="T44" fmla="*/ 0 w 194"/>
                <a:gd name="T45" fmla="*/ 0 h 293"/>
                <a:gd name="T46" fmla="*/ 0 w 194"/>
                <a:gd name="T47" fmla="*/ 0 h 293"/>
                <a:gd name="T48" fmla="*/ 0 w 194"/>
                <a:gd name="T49" fmla="*/ 0 h 293"/>
                <a:gd name="T50" fmla="*/ 0 w 194"/>
                <a:gd name="T51" fmla="*/ 0 h 293"/>
                <a:gd name="T52" fmla="*/ 0 w 194"/>
                <a:gd name="T53" fmla="*/ 0 h 293"/>
                <a:gd name="T54" fmla="*/ 0 w 194"/>
                <a:gd name="T55" fmla="*/ 0 h 293"/>
                <a:gd name="T56" fmla="*/ 0 w 194"/>
                <a:gd name="T57" fmla="*/ 0 h 293"/>
                <a:gd name="T58" fmla="*/ 0 w 194"/>
                <a:gd name="T59" fmla="*/ 0 h 293"/>
                <a:gd name="T60" fmla="*/ 0 w 194"/>
                <a:gd name="T61" fmla="*/ 0 h 293"/>
                <a:gd name="T62" fmla="*/ 0 w 194"/>
                <a:gd name="T63" fmla="*/ 0 h 293"/>
                <a:gd name="T64" fmla="*/ 0 w 194"/>
                <a:gd name="T65" fmla="*/ 0 h 293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194"/>
                <a:gd name="T100" fmla="*/ 0 h 293"/>
                <a:gd name="T101" fmla="*/ 194 w 194"/>
                <a:gd name="T102" fmla="*/ 293 h 293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194" h="293">
                  <a:moveTo>
                    <a:pt x="60" y="293"/>
                  </a:moveTo>
                  <a:lnTo>
                    <a:pt x="61" y="293"/>
                  </a:lnTo>
                  <a:lnTo>
                    <a:pt x="71" y="277"/>
                  </a:lnTo>
                  <a:lnTo>
                    <a:pt x="80" y="262"/>
                  </a:lnTo>
                  <a:lnTo>
                    <a:pt x="88" y="246"/>
                  </a:lnTo>
                  <a:lnTo>
                    <a:pt x="96" y="231"/>
                  </a:lnTo>
                  <a:lnTo>
                    <a:pt x="108" y="203"/>
                  </a:lnTo>
                  <a:lnTo>
                    <a:pt x="120" y="174"/>
                  </a:lnTo>
                  <a:lnTo>
                    <a:pt x="126" y="160"/>
                  </a:lnTo>
                  <a:lnTo>
                    <a:pt x="132" y="146"/>
                  </a:lnTo>
                  <a:lnTo>
                    <a:pt x="139" y="131"/>
                  </a:lnTo>
                  <a:lnTo>
                    <a:pt x="147" y="115"/>
                  </a:lnTo>
                  <a:lnTo>
                    <a:pt x="156" y="100"/>
                  </a:lnTo>
                  <a:lnTo>
                    <a:pt x="168" y="84"/>
                  </a:lnTo>
                  <a:lnTo>
                    <a:pt x="180" y="65"/>
                  </a:lnTo>
                  <a:lnTo>
                    <a:pt x="194" y="47"/>
                  </a:lnTo>
                  <a:lnTo>
                    <a:pt x="135" y="0"/>
                  </a:lnTo>
                  <a:lnTo>
                    <a:pt x="119" y="22"/>
                  </a:lnTo>
                  <a:lnTo>
                    <a:pt x="105" y="41"/>
                  </a:lnTo>
                  <a:lnTo>
                    <a:pt x="92" y="60"/>
                  </a:lnTo>
                  <a:lnTo>
                    <a:pt x="82" y="79"/>
                  </a:lnTo>
                  <a:lnTo>
                    <a:pt x="72" y="97"/>
                  </a:lnTo>
                  <a:lnTo>
                    <a:pt x="64" y="113"/>
                  </a:lnTo>
                  <a:lnTo>
                    <a:pt x="57" y="130"/>
                  </a:lnTo>
                  <a:lnTo>
                    <a:pt x="51" y="146"/>
                  </a:lnTo>
                  <a:lnTo>
                    <a:pt x="39" y="174"/>
                  </a:lnTo>
                  <a:lnTo>
                    <a:pt x="27" y="201"/>
                  </a:lnTo>
                  <a:lnTo>
                    <a:pt x="21" y="213"/>
                  </a:lnTo>
                  <a:lnTo>
                    <a:pt x="15" y="225"/>
                  </a:lnTo>
                  <a:lnTo>
                    <a:pt x="8" y="237"/>
                  </a:lnTo>
                  <a:lnTo>
                    <a:pt x="0" y="249"/>
                  </a:lnTo>
                  <a:lnTo>
                    <a:pt x="0" y="248"/>
                  </a:lnTo>
                  <a:lnTo>
                    <a:pt x="60" y="29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2" name="Freeform 212"/>
            <p:cNvSpPr>
              <a:spLocks noChangeArrowheads="1"/>
            </p:cNvSpPr>
            <p:nvPr/>
          </p:nvSpPr>
          <p:spPr bwMode="auto">
            <a:xfrm>
              <a:off x="0" y="212"/>
              <a:ext cx="22" cy="92"/>
            </a:xfrm>
            <a:custGeom>
              <a:avLst/>
              <a:gdLst>
                <a:gd name="T0" fmla="*/ 0 w 373"/>
                <a:gd name="T1" fmla="*/ 0 h 1480"/>
                <a:gd name="T2" fmla="*/ 0 w 373"/>
                <a:gd name="T3" fmla="*/ 0 h 1480"/>
                <a:gd name="T4" fmla="*/ 0 w 373"/>
                <a:gd name="T5" fmla="*/ 0 h 1480"/>
                <a:gd name="T6" fmla="*/ 0 w 373"/>
                <a:gd name="T7" fmla="*/ 0 h 1480"/>
                <a:gd name="T8" fmla="*/ 0 w 373"/>
                <a:gd name="T9" fmla="*/ 0 h 1480"/>
                <a:gd name="T10" fmla="*/ 0 w 373"/>
                <a:gd name="T11" fmla="*/ 0 h 1480"/>
                <a:gd name="T12" fmla="*/ 0 w 373"/>
                <a:gd name="T13" fmla="*/ 0 h 1480"/>
                <a:gd name="T14" fmla="*/ 0 w 373"/>
                <a:gd name="T15" fmla="*/ 0 h 1480"/>
                <a:gd name="T16" fmla="*/ 0 w 373"/>
                <a:gd name="T17" fmla="*/ 0 h 1480"/>
                <a:gd name="T18" fmla="*/ 0 w 373"/>
                <a:gd name="T19" fmla="*/ 0 h 1480"/>
                <a:gd name="T20" fmla="*/ 0 w 373"/>
                <a:gd name="T21" fmla="*/ 0 h 1480"/>
                <a:gd name="T22" fmla="*/ 0 w 373"/>
                <a:gd name="T23" fmla="*/ 0 h 1480"/>
                <a:gd name="T24" fmla="*/ 0 w 373"/>
                <a:gd name="T25" fmla="*/ 0 h 1480"/>
                <a:gd name="T26" fmla="*/ 0 w 373"/>
                <a:gd name="T27" fmla="*/ 0 h 1480"/>
                <a:gd name="T28" fmla="*/ 0 w 373"/>
                <a:gd name="T29" fmla="*/ 0 h 1480"/>
                <a:gd name="T30" fmla="*/ 0 w 373"/>
                <a:gd name="T31" fmla="*/ 0 h 1480"/>
                <a:gd name="T32" fmla="*/ 0 w 373"/>
                <a:gd name="T33" fmla="*/ 0 h 1480"/>
                <a:gd name="T34" fmla="*/ 0 w 373"/>
                <a:gd name="T35" fmla="*/ 0 h 1480"/>
                <a:gd name="T36" fmla="*/ 0 w 373"/>
                <a:gd name="T37" fmla="*/ 0 h 1480"/>
                <a:gd name="T38" fmla="*/ 0 w 373"/>
                <a:gd name="T39" fmla="*/ 0 h 1480"/>
                <a:gd name="T40" fmla="*/ 0 w 373"/>
                <a:gd name="T41" fmla="*/ 0 h 1480"/>
                <a:gd name="T42" fmla="*/ 0 w 373"/>
                <a:gd name="T43" fmla="*/ 0 h 1480"/>
                <a:gd name="T44" fmla="*/ 0 w 373"/>
                <a:gd name="T45" fmla="*/ 0 h 1480"/>
                <a:gd name="T46" fmla="*/ 0 w 373"/>
                <a:gd name="T47" fmla="*/ 0 h 1480"/>
                <a:gd name="T48" fmla="*/ 0 w 373"/>
                <a:gd name="T49" fmla="*/ 0 h 1480"/>
                <a:gd name="T50" fmla="*/ 0 w 373"/>
                <a:gd name="T51" fmla="*/ 0 h 1480"/>
                <a:gd name="T52" fmla="*/ 0 w 373"/>
                <a:gd name="T53" fmla="*/ 0 h 1480"/>
                <a:gd name="T54" fmla="*/ 0 w 373"/>
                <a:gd name="T55" fmla="*/ 0 h 1480"/>
                <a:gd name="T56" fmla="*/ 0 w 373"/>
                <a:gd name="T57" fmla="*/ 0 h 1480"/>
                <a:gd name="T58" fmla="*/ 0 w 373"/>
                <a:gd name="T59" fmla="*/ 0 h 1480"/>
                <a:gd name="T60" fmla="*/ 0 w 373"/>
                <a:gd name="T61" fmla="*/ 0 h 1480"/>
                <a:gd name="T62" fmla="*/ 0 w 373"/>
                <a:gd name="T63" fmla="*/ 0 h 1480"/>
                <a:gd name="T64" fmla="*/ 0 w 373"/>
                <a:gd name="T65" fmla="*/ 0 h 1480"/>
                <a:gd name="T66" fmla="*/ 0 w 373"/>
                <a:gd name="T67" fmla="*/ 0 h 1480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373"/>
                <a:gd name="T103" fmla="*/ 0 h 1480"/>
                <a:gd name="T104" fmla="*/ 373 w 373"/>
                <a:gd name="T105" fmla="*/ 1480 h 1480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373" h="1480">
                  <a:moveTo>
                    <a:pt x="156" y="1446"/>
                  </a:moveTo>
                  <a:lnTo>
                    <a:pt x="159" y="1451"/>
                  </a:lnTo>
                  <a:lnTo>
                    <a:pt x="144" y="1409"/>
                  </a:lnTo>
                  <a:lnTo>
                    <a:pt x="131" y="1366"/>
                  </a:lnTo>
                  <a:lnTo>
                    <a:pt x="120" y="1322"/>
                  </a:lnTo>
                  <a:lnTo>
                    <a:pt x="110" y="1279"/>
                  </a:lnTo>
                  <a:lnTo>
                    <a:pt x="101" y="1234"/>
                  </a:lnTo>
                  <a:lnTo>
                    <a:pt x="93" y="1189"/>
                  </a:lnTo>
                  <a:lnTo>
                    <a:pt x="87" y="1144"/>
                  </a:lnTo>
                  <a:lnTo>
                    <a:pt x="82" y="1100"/>
                  </a:lnTo>
                  <a:lnTo>
                    <a:pt x="78" y="1054"/>
                  </a:lnTo>
                  <a:lnTo>
                    <a:pt x="76" y="1008"/>
                  </a:lnTo>
                  <a:lnTo>
                    <a:pt x="75" y="964"/>
                  </a:lnTo>
                  <a:lnTo>
                    <a:pt x="75" y="917"/>
                  </a:lnTo>
                  <a:lnTo>
                    <a:pt x="77" y="871"/>
                  </a:lnTo>
                  <a:lnTo>
                    <a:pt x="80" y="825"/>
                  </a:lnTo>
                  <a:lnTo>
                    <a:pt x="85" y="780"/>
                  </a:lnTo>
                  <a:lnTo>
                    <a:pt x="90" y="734"/>
                  </a:lnTo>
                  <a:lnTo>
                    <a:pt x="98" y="689"/>
                  </a:lnTo>
                  <a:lnTo>
                    <a:pt x="107" y="644"/>
                  </a:lnTo>
                  <a:lnTo>
                    <a:pt x="117" y="598"/>
                  </a:lnTo>
                  <a:lnTo>
                    <a:pt x="128" y="553"/>
                  </a:lnTo>
                  <a:lnTo>
                    <a:pt x="140" y="508"/>
                  </a:lnTo>
                  <a:lnTo>
                    <a:pt x="154" y="464"/>
                  </a:lnTo>
                  <a:lnTo>
                    <a:pt x="170" y="420"/>
                  </a:lnTo>
                  <a:lnTo>
                    <a:pt x="187" y="376"/>
                  </a:lnTo>
                  <a:lnTo>
                    <a:pt x="205" y="333"/>
                  </a:lnTo>
                  <a:lnTo>
                    <a:pt x="225" y="290"/>
                  </a:lnTo>
                  <a:lnTo>
                    <a:pt x="246" y="248"/>
                  </a:lnTo>
                  <a:lnTo>
                    <a:pt x="268" y="207"/>
                  </a:lnTo>
                  <a:lnTo>
                    <a:pt x="293" y="165"/>
                  </a:lnTo>
                  <a:lnTo>
                    <a:pt x="318" y="124"/>
                  </a:lnTo>
                  <a:lnTo>
                    <a:pt x="344" y="85"/>
                  </a:lnTo>
                  <a:lnTo>
                    <a:pt x="373" y="45"/>
                  </a:lnTo>
                  <a:lnTo>
                    <a:pt x="313" y="0"/>
                  </a:lnTo>
                  <a:lnTo>
                    <a:pt x="284" y="42"/>
                  </a:lnTo>
                  <a:lnTo>
                    <a:pt x="255" y="84"/>
                  </a:lnTo>
                  <a:lnTo>
                    <a:pt x="229" y="126"/>
                  </a:lnTo>
                  <a:lnTo>
                    <a:pt x="203" y="170"/>
                  </a:lnTo>
                  <a:lnTo>
                    <a:pt x="180" y="214"/>
                  </a:lnTo>
                  <a:lnTo>
                    <a:pt x="158" y="257"/>
                  </a:lnTo>
                  <a:lnTo>
                    <a:pt x="136" y="303"/>
                  </a:lnTo>
                  <a:lnTo>
                    <a:pt x="118" y="348"/>
                  </a:lnTo>
                  <a:lnTo>
                    <a:pt x="100" y="395"/>
                  </a:lnTo>
                  <a:lnTo>
                    <a:pt x="83" y="440"/>
                  </a:lnTo>
                  <a:lnTo>
                    <a:pt x="68" y="487"/>
                  </a:lnTo>
                  <a:lnTo>
                    <a:pt x="55" y="534"/>
                  </a:lnTo>
                  <a:lnTo>
                    <a:pt x="44" y="582"/>
                  </a:lnTo>
                  <a:lnTo>
                    <a:pt x="33" y="628"/>
                  </a:lnTo>
                  <a:lnTo>
                    <a:pt x="24" y="676"/>
                  </a:lnTo>
                  <a:lnTo>
                    <a:pt x="16" y="724"/>
                  </a:lnTo>
                  <a:lnTo>
                    <a:pt x="10" y="772"/>
                  </a:lnTo>
                  <a:lnTo>
                    <a:pt x="5" y="819"/>
                  </a:lnTo>
                  <a:lnTo>
                    <a:pt x="2" y="868"/>
                  </a:lnTo>
                  <a:lnTo>
                    <a:pt x="1" y="916"/>
                  </a:lnTo>
                  <a:lnTo>
                    <a:pt x="0" y="964"/>
                  </a:lnTo>
                  <a:lnTo>
                    <a:pt x="1" y="1011"/>
                  </a:lnTo>
                  <a:lnTo>
                    <a:pt x="3" y="1059"/>
                  </a:lnTo>
                  <a:lnTo>
                    <a:pt x="7" y="1107"/>
                  </a:lnTo>
                  <a:lnTo>
                    <a:pt x="12" y="1154"/>
                  </a:lnTo>
                  <a:lnTo>
                    <a:pt x="19" y="1201"/>
                  </a:lnTo>
                  <a:lnTo>
                    <a:pt x="26" y="1247"/>
                  </a:lnTo>
                  <a:lnTo>
                    <a:pt x="37" y="1294"/>
                  </a:lnTo>
                  <a:lnTo>
                    <a:pt x="47" y="1340"/>
                  </a:lnTo>
                  <a:lnTo>
                    <a:pt x="59" y="1385"/>
                  </a:lnTo>
                  <a:lnTo>
                    <a:pt x="72" y="1431"/>
                  </a:lnTo>
                  <a:lnTo>
                    <a:pt x="87" y="1476"/>
                  </a:lnTo>
                  <a:lnTo>
                    <a:pt x="89" y="1480"/>
                  </a:lnTo>
                  <a:lnTo>
                    <a:pt x="156" y="1446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3" name="Freeform 213"/>
            <p:cNvSpPr>
              <a:spLocks noChangeArrowheads="1"/>
            </p:cNvSpPr>
            <p:nvPr/>
          </p:nvSpPr>
          <p:spPr bwMode="auto">
            <a:xfrm>
              <a:off x="7" y="296"/>
              <a:ext cx="12" cy="10"/>
            </a:xfrm>
            <a:custGeom>
              <a:avLst/>
              <a:gdLst>
                <a:gd name="T0" fmla="*/ 0 w 223"/>
                <a:gd name="T1" fmla="*/ 0 h 168"/>
                <a:gd name="T2" fmla="*/ 0 w 223"/>
                <a:gd name="T3" fmla="*/ 0 h 168"/>
                <a:gd name="T4" fmla="*/ 0 w 223"/>
                <a:gd name="T5" fmla="*/ 0 h 168"/>
                <a:gd name="T6" fmla="*/ 0 w 223"/>
                <a:gd name="T7" fmla="*/ 0 h 168"/>
                <a:gd name="T8" fmla="*/ 0 w 223"/>
                <a:gd name="T9" fmla="*/ 0 h 168"/>
                <a:gd name="T10" fmla="*/ 0 w 223"/>
                <a:gd name="T11" fmla="*/ 0 h 168"/>
                <a:gd name="T12" fmla="*/ 0 w 223"/>
                <a:gd name="T13" fmla="*/ 0 h 168"/>
                <a:gd name="T14" fmla="*/ 0 w 223"/>
                <a:gd name="T15" fmla="*/ 0 h 168"/>
                <a:gd name="T16" fmla="*/ 0 w 223"/>
                <a:gd name="T17" fmla="*/ 0 h 168"/>
                <a:gd name="T18" fmla="*/ 0 w 223"/>
                <a:gd name="T19" fmla="*/ 0 h 168"/>
                <a:gd name="T20" fmla="*/ 0 w 223"/>
                <a:gd name="T21" fmla="*/ 0 h 168"/>
                <a:gd name="T22" fmla="*/ 0 w 223"/>
                <a:gd name="T23" fmla="*/ 0 h 168"/>
                <a:gd name="T24" fmla="*/ 0 w 223"/>
                <a:gd name="T25" fmla="*/ 0 h 168"/>
                <a:gd name="T26" fmla="*/ 0 w 223"/>
                <a:gd name="T27" fmla="*/ 0 h 168"/>
                <a:gd name="T28" fmla="*/ 0 w 223"/>
                <a:gd name="T29" fmla="*/ 0 h 168"/>
                <a:gd name="T30" fmla="*/ 0 w 223"/>
                <a:gd name="T31" fmla="*/ 0 h 168"/>
                <a:gd name="T32" fmla="*/ 0 w 223"/>
                <a:gd name="T33" fmla="*/ 0 h 168"/>
                <a:gd name="T34" fmla="*/ 0 w 223"/>
                <a:gd name="T35" fmla="*/ 0 h 168"/>
                <a:gd name="T36" fmla="*/ 0 w 223"/>
                <a:gd name="T37" fmla="*/ 0 h 168"/>
                <a:gd name="T38" fmla="*/ 0 w 223"/>
                <a:gd name="T39" fmla="*/ 0 h 168"/>
                <a:gd name="T40" fmla="*/ 0 w 223"/>
                <a:gd name="T41" fmla="*/ 0 h 168"/>
                <a:gd name="T42" fmla="*/ 0 w 223"/>
                <a:gd name="T43" fmla="*/ 0 h 168"/>
                <a:gd name="T44" fmla="*/ 0 w 223"/>
                <a:gd name="T45" fmla="*/ 0 h 168"/>
                <a:gd name="T46" fmla="*/ 0 w 223"/>
                <a:gd name="T47" fmla="*/ 0 h 168"/>
                <a:gd name="T48" fmla="*/ 0 w 223"/>
                <a:gd name="T49" fmla="*/ 0 h 168"/>
                <a:gd name="T50" fmla="*/ 0 w 223"/>
                <a:gd name="T51" fmla="*/ 0 h 168"/>
                <a:gd name="T52" fmla="*/ 0 w 223"/>
                <a:gd name="T53" fmla="*/ 0 h 168"/>
                <a:gd name="T54" fmla="*/ 0 w 223"/>
                <a:gd name="T55" fmla="*/ 0 h 168"/>
                <a:gd name="T56" fmla="*/ 0 w 223"/>
                <a:gd name="T57" fmla="*/ 0 h 168"/>
                <a:gd name="T58" fmla="*/ 0 w 223"/>
                <a:gd name="T59" fmla="*/ 0 h 168"/>
                <a:gd name="T60" fmla="*/ 0 w 223"/>
                <a:gd name="T61" fmla="*/ 0 h 168"/>
                <a:gd name="T62" fmla="*/ 0 w 223"/>
                <a:gd name="T63" fmla="*/ 0 h 168"/>
                <a:gd name="T64" fmla="*/ 0 w 223"/>
                <a:gd name="T65" fmla="*/ 0 h 168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223"/>
                <a:gd name="T100" fmla="*/ 0 h 168"/>
                <a:gd name="T101" fmla="*/ 223 w 223"/>
                <a:gd name="T102" fmla="*/ 168 h 168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223" h="168">
                  <a:moveTo>
                    <a:pt x="206" y="76"/>
                  </a:moveTo>
                  <a:lnTo>
                    <a:pt x="189" y="5"/>
                  </a:lnTo>
                  <a:lnTo>
                    <a:pt x="161" y="21"/>
                  </a:lnTo>
                  <a:lnTo>
                    <a:pt x="134" y="39"/>
                  </a:lnTo>
                  <a:lnTo>
                    <a:pt x="106" y="57"/>
                  </a:lnTo>
                  <a:lnTo>
                    <a:pt x="81" y="74"/>
                  </a:lnTo>
                  <a:lnTo>
                    <a:pt x="70" y="81"/>
                  </a:lnTo>
                  <a:lnTo>
                    <a:pt x="60" y="87"/>
                  </a:lnTo>
                  <a:lnTo>
                    <a:pt x="52" y="91"/>
                  </a:lnTo>
                  <a:lnTo>
                    <a:pt x="46" y="93"/>
                  </a:lnTo>
                  <a:lnTo>
                    <a:pt x="45" y="94"/>
                  </a:lnTo>
                  <a:lnTo>
                    <a:pt x="46" y="94"/>
                  </a:lnTo>
                  <a:lnTo>
                    <a:pt x="54" y="95"/>
                  </a:lnTo>
                  <a:lnTo>
                    <a:pt x="59" y="98"/>
                  </a:lnTo>
                  <a:lnTo>
                    <a:pt x="64" y="103"/>
                  </a:lnTo>
                  <a:lnTo>
                    <a:pt x="67" y="107"/>
                  </a:lnTo>
                  <a:lnTo>
                    <a:pt x="0" y="141"/>
                  </a:lnTo>
                  <a:lnTo>
                    <a:pt x="7" y="151"/>
                  </a:lnTo>
                  <a:lnTo>
                    <a:pt x="16" y="159"/>
                  </a:lnTo>
                  <a:lnTo>
                    <a:pt x="27" y="165"/>
                  </a:lnTo>
                  <a:lnTo>
                    <a:pt x="40" y="168"/>
                  </a:lnTo>
                  <a:lnTo>
                    <a:pt x="55" y="168"/>
                  </a:lnTo>
                  <a:lnTo>
                    <a:pt x="71" y="164"/>
                  </a:lnTo>
                  <a:lnTo>
                    <a:pt x="84" y="159"/>
                  </a:lnTo>
                  <a:lnTo>
                    <a:pt x="96" y="153"/>
                  </a:lnTo>
                  <a:lnTo>
                    <a:pt x="109" y="145"/>
                  </a:lnTo>
                  <a:lnTo>
                    <a:pt x="122" y="137"/>
                  </a:lnTo>
                  <a:lnTo>
                    <a:pt x="149" y="119"/>
                  </a:lnTo>
                  <a:lnTo>
                    <a:pt x="175" y="101"/>
                  </a:lnTo>
                  <a:lnTo>
                    <a:pt x="200" y="85"/>
                  </a:lnTo>
                  <a:lnTo>
                    <a:pt x="223" y="72"/>
                  </a:lnTo>
                  <a:lnTo>
                    <a:pt x="206" y="0"/>
                  </a:lnTo>
                  <a:lnTo>
                    <a:pt x="206" y="76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4" name="Freeform 214"/>
            <p:cNvSpPr>
              <a:spLocks noChangeArrowheads="1"/>
            </p:cNvSpPr>
            <p:nvPr/>
          </p:nvSpPr>
          <p:spPr bwMode="auto">
            <a:xfrm>
              <a:off x="1" y="296"/>
              <a:ext cx="17" cy="16"/>
            </a:xfrm>
            <a:custGeom>
              <a:avLst/>
              <a:gdLst>
                <a:gd name="T0" fmla="*/ 0 w 287"/>
                <a:gd name="T1" fmla="*/ 0 h 280"/>
                <a:gd name="T2" fmla="*/ 0 w 287"/>
                <a:gd name="T3" fmla="*/ 0 h 280"/>
                <a:gd name="T4" fmla="*/ 0 w 287"/>
                <a:gd name="T5" fmla="*/ 0 h 280"/>
                <a:gd name="T6" fmla="*/ 0 w 287"/>
                <a:gd name="T7" fmla="*/ 0 h 280"/>
                <a:gd name="T8" fmla="*/ 0 w 287"/>
                <a:gd name="T9" fmla="*/ 0 h 280"/>
                <a:gd name="T10" fmla="*/ 0 w 287"/>
                <a:gd name="T11" fmla="*/ 0 h 280"/>
                <a:gd name="T12" fmla="*/ 0 w 287"/>
                <a:gd name="T13" fmla="*/ 0 h 280"/>
                <a:gd name="T14" fmla="*/ 0 w 287"/>
                <a:gd name="T15" fmla="*/ 0 h 280"/>
                <a:gd name="T16" fmla="*/ 0 w 287"/>
                <a:gd name="T17" fmla="*/ 0 h 280"/>
                <a:gd name="T18" fmla="*/ 0 w 287"/>
                <a:gd name="T19" fmla="*/ 0 h 280"/>
                <a:gd name="T20" fmla="*/ 0 w 287"/>
                <a:gd name="T21" fmla="*/ 0 h 280"/>
                <a:gd name="T22" fmla="*/ 0 w 287"/>
                <a:gd name="T23" fmla="*/ 0 h 280"/>
                <a:gd name="T24" fmla="*/ 0 w 287"/>
                <a:gd name="T25" fmla="*/ 0 h 280"/>
                <a:gd name="T26" fmla="*/ 0 w 287"/>
                <a:gd name="T27" fmla="*/ 0 h 280"/>
                <a:gd name="T28" fmla="*/ 0 w 287"/>
                <a:gd name="T29" fmla="*/ 0 h 280"/>
                <a:gd name="T30" fmla="*/ 0 w 287"/>
                <a:gd name="T31" fmla="*/ 0 h 280"/>
                <a:gd name="T32" fmla="*/ 0 w 287"/>
                <a:gd name="T33" fmla="*/ 0 h 280"/>
                <a:gd name="T34" fmla="*/ 0 w 287"/>
                <a:gd name="T35" fmla="*/ 0 h 280"/>
                <a:gd name="T36" fmla="*/ 0 w 287"/>
                <a:gd name="T37" fmla="*/ 0 h 280"/>
                <a:gd name="T38" fmla="*/ 0 w 287"/>
                <a:gd name="T39" fmla="*/ 0 h 280"/>
                <a:gd name="T40" fmla="*/ 0 w 287"/>
                <a:gd name="T41" fmla="*/ 0 h 280"/>
                <a:gd name="T42" fmla="*/ 0 w 287"/>
                <a:gd name="T43" fmla="*/ 0 h 280"/>
                <a:gd name="T44" fmla="*/ 0 w 287"/>
                <a:gd name="T45" fmla="*/ 0 h 280"/>
                <a:gd name="T46" fmla="*/ 0 w 287"/>
                <a:gd name="T47" fmla="*/ 0 h 280"/>
                <a:gd name="T48" fmla="*/ 0 w 287"/>
                <a:gd name="T49" fmla="*/ 0 h 280"/>
                <a:gd name="T50" fmla="*/ 0 w 287"/>
                <a:gd name="T51" fmla="*/ 0 h 280"/>
                <a:gd name="T52" fmla="*/ 0 w 287"/>
                <a:gd name="T53" fmla="*/ 0 h 280"/>
                <a:gd name="T54" fmla="*/ 0 w 287"/>
                <a:gd name="T55" fmla="*/ 0 h 280"/>
                <a:gd name="T56" fmla="*/ 0 w 287"/>
                <a:gd name="T57" fmla="*/ 0 h 280"/>
                <a:gd name="T58" fmla="*/ 0 w 287"/>
                <a:gd name="T59" fmla="*/ 0 h 280"/>
                <a:gd name="T60" fmla="*/ 0 w 287"/>
                <a:gd name="T61" fmla="*/ 0 h 280"/>
                <a:gd name="T62" fmla="*/ 0 w 287"/>
                <a:gd name="T63" fmla="*/ 0 h 280"/>
                <a:gd name="T64" fmla="*/ 0 w 287"/>
                <a:gd name="T65" fmla="*/ 0 h 280"/>
                <a:gd name="T66" fmla="*/ 0 w 287"/>
                <a:gd name="T67" fmla="*/ 0 h 280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287"/>
                <a:gd name="T103" fmla="*/ 0 h 280"/>
                <a:gd name="T104" fmla="*/ 287 w 287"/>
                <a:gd name="T105" fmla="*/ 280 h 280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287" h="280">
                  <a:moveTo>
                    <a:pt x="77" y="271"/>
                  </a:moveTo>
                  <a:lnTo>
                    <a:pt x="76" y="270"/>
                  </a:lnTo>
                  <a:lnTo>
                    <a:pt x="76" y="261"/>
                  </a:lnTo>
                  <a:lnTo>
                    <a:pt x="75" y="251"/>
                  </a:lnTo>
                  <a:lnTo>
                    <a:pt x="75" y="242"/>
                  </a:lnTo>
                  <a:lnTo>
                    <a:pt x="76" y="233"/>
                  </a:lnTo>
                  <a:lnTo>
                    <a:pt x="77" y="224"/>
                  </a:lnTo>
                  <a:lnTo>
                    <a:pt x="79" y="216"/>
                  </a:lnTo>
                  <a:lnTo>
                    <a:pt x="81" y="207"/>
                  </a:lnTo>
                  <a:lnTo>
                    <a:pt x="84" y="199"/>
                  </a:lnTo>
                  <a:lnTo>
                    <a:pt x="89" y="190"/>
                  </a:lnTo>
                  <a:lnTo>
                    <a:pt x="92" y="182"/>
                  </a:lnTo>
                  <a:lnTo>
                    <a:pt x="96" y="174"/>
                  </a:lnTo>
                  <a:lnTo>
                    <a:pt x="101" y="166"/>
                  </a:lnTo>
                  <a:lnTo>
                    <a:pt x="106" y="158"/>
                  </a:lnTo>
                  <a:lnTo>
                    <a:pt x="112" y="151"/>
                  </a:lnTo>
                  <a:lnTo>
                    <a:pt x="118" y="144"/>
                  </a:lnTo>
                  <a:lnTo>
                    <a:pt x="125" y="137"/>
                  </a:lnTo>
                  <a:lnTo>
                    <a:pt x="132" y="131"/>
                  </a:lnTo>
                  <a:lnTo>
                    <a:pt x="139" y="123"/>
                  </a:lnTo>
                  <a:lnTo>
                    <a:pt x="147" y="118"/>
                  </a:lnTo>
                  <a:lnTo>
                    <a:pt x="156" y="112"/>
                  </a:lnTo>
                  <a:lnTo>
                    <a:pt x="165" y="106"/>
                  </a:lnTo>
                  <a:lnTo>
                    <a:pt x="174" y="101"/>
                  </a:lnTo>
                  <a:lnTo>
                    <a:pt x="184" y="97"/>
                  </a:lnTo>
                  <a:lnTo>
                    <a:pt x="194" y="93"/>
                  </a:lnTo>
                  <a:lnTo>
                    <a:pt x="204" y="89"/>
                  </a:lnTo>
                  <a:lnTo>
                    <a:pt x="215" y="86"/>
                  </a:lnTo>
                  <a:lnTo>
                    <a:pt x="226" y="83"/>
                  </a:lnTo>
                  <a:lnTo>
                    <a:pt x="238" y="80"/>
                  </a:lnTo>
                  <a:lnTo>
                    <a:pt x="249" y="79"/>
                  </a:lnTo>
                  <a:lnTo>
                    <a:pt x="261" y="77"/>
                  </a:lnTo>
                  <a:lnTo>
                    <a:pt x="273" y="76"/>
                  </a:lnTo>
                  <a:lnTo>
                    <a:pt x="287" y="76"/>
                  </a:lnTo>
                  <a:lnTo>
                    <a:pt x="287" y="0"/>
                  </a:lnTo>
                  <a:lnTo>
                    <a:pt x="270" y="1"/>
                  </a:lnTo>
                  <a:lnTo>
                    <a:pt x="255" y="2"/>
                  </a:lnTo>
                  <a:lnTo>
                    <a:pt x="239" y="4"/>
                  </a:lnTo>
                  <a:lnTo>
                    <a:pt x="224" y="7"/>
                  </a:lnTo>
                  <a:lnTo>
                    <a:pt x="208" y="10"/>
                  </a:lnTo>
                  <a:lnTo>
                    <a:pt x="194" y="14"/>
                  </a:lnTo>
                  <a:lnTo>
                    <a:pt x="180" y="18"/>
                  </a:lnTo>
                  <a:lnTo>
                    <a:pt x="167" y="23"/>
                  </a:lnTo>
                  <a:lnTo>
                    <a:pt x="153" y="29"/>
                  </a:lnTo>
                  <a:lnTo>
                    <a:pt x="140" y="35"/>
                  </a:lnTo>
                  <a:lnTo>
                    <a:pt x="127" y="41"/>
                  </a:lnTo>
                  <a:lnTo>
                    <a:pt x="116" y="49"/>
                  </a:lnTo>
                  <a:lnTo>
                    <a:pt x="104" y="56"/>
                  </a:lnTo>
                  <a:lnTo>
                    <a:pt x="93" y="65"/>
                  </a:lnTo>
                  <a:lnTo>
                    <a:pt x="82" y="74"/>
                  </a:lnTo>
                  <a:lnTo>
                    <a:pt x="72" y="84"/>
                  </a:lnTo>
                  <a:lnTo>
                    <a:pt x="63" y="93"/>
                  </a:lnTo>
                  <a:lnTo>
                    <a:pt x="54" y="103"/>
                  </a:lnTo>
                  <a:lnTo>
                    <a:pt x="46" y="114"/>
                  </a:lnTo>
                  <a:lnTo>
                    <a:pt x="38" y="125"/>
                  </a:lnTo>
                  <a:lnTo>
                    <a:pt x="32" y="137"/>
                  </a:lnTo>
                  <a:lnTo>
                    <a:pt x="25" y="148"/>
                  </a:lnTo>
                  <a:lnTo>
                    <a:pt x="19" y="160"/>
                  </a:lnTo>
                  <a:lnTo>
                    <a:pt x="14" y="172"/>
                  </a:lnTo>
                  <a:lnTo>
                    <a:pt x="10" y="185"/>
                  </a:lnTo>
                  <a:lnTo>
                    <a:pt x="6" y="199"/>
                  </a:lnTo>
                  <a:lnTo>
                    <a:pt x="3" y="212"/>
                  </a:lnTo>
                  <a:lnTo>
                    <a:pt x="2" y="225"/>
                  </a:lnTo>
                  <a:lnTo>
                    <a:pt x="1" y="238"/>
                  </a:lnTo>
                  <a:lnTo>
                    <a:pt x="0" y="251"/>
                  </a:lnTo>
                  <a:lnTo>
                    <a:pt x="1" y="266"/>
                  </a:lnTo>
                  <a:lnTo>
                    <a:pt x="2" y="280"/>
                  </a:lnTo>
                  <a:lnTo>
                    <a:pt x="2" y="278"/>
                  </a:lnTo>
                  <a:lnTo>
                    <a:pt x="77" y="27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" name="Freeform 215"/>
            <p:cNvSpPr>
              <a:spLocks noChangeArrowheads="1"/>
            </p:cNvSpPr>
            <p:nvPr/>
          </p:nvSpPr>
          <p:spPr bwMode="auto">
            <a:xfrm>
              <a:off x="1" y="312"/>
              <a:ext cx="24" cy="71"/>
            </a:xfrm>
            <a:custGeom>
              <a:avLst/>
              <a:gdLst>
                <a:gd name="T0" fmla="*/ 0 w 396"/>
                <a:gd name="T1" fmla="*/ 0 h 1132"/>
                <a:gd name="T2" fmla="*/ 0 w 396"/>
                <a:gd name="T3" fmla="*/ 0 h 1132"/>
                <a:gd name="T4" fmla="*/ 0 w 396"/>
                <a:gd name="T5" fmla="*/ 0 h 1132"/>
                <a:gd name="T6" fmla="*/ 0 w 396"/>
                <a:gd name="T7" fmla="*/ 0 h 1132"/>
                <a:gd name="T8" fmla="*/ 0 w 396"/>
                <a:gd name="T9" fmla="*/ 0 h 1132"/>
                <a:gd name="T10" fmla="*/ 0 w 396"/>
                <a:gd name="T11" fmla="*/ 0 h 1132"/>
                <a:gd name="T12" fmla="*/ 0 w 396"/>
                <a:gd name="T13" fmla="*/ 0 h 1132"/>
                <a:gd name="T14" fmla="*/ 0 w 396"/>
                <a:gd name="T15" fmla="*/ 0 h 1132"/>
                <a:gd name="T16" fmla="*/ 0 w 396"/>
                <a:gd name="T17" fmla="*/ 0 h 1132"/>
                <a:gd name="T18" fmla="*/ 0 w 396"/>
                <a:gd name="T19" fmla="*/ 0 h 1132"/>
                <a:gd name="T20" fmla="*/ 0 w 396"/>
                <a:gd name="T21" fmla="*/ 0 h 1132"/>
                <a:gd name="T22" fmla="*/ 0 w 396"/>
                <a:gd name="T23" fmla="*/ 0 h 1132"/>
                <a:gd name="T24" fmla="*/ 0 w 396"/>
                <a:gd name="T25" fmla="*/ 0 h 1132"/>
                <a:gd name="T26" fmla="*/ 0 w 396"/>
                <a:gd name="T27" fmla="*/ 0 h 1132"/>
                <a:gd name="T28" fmla="*/ 0 w 396"/>
                <a:gd name="T29" fmla="*/ 0 h 1132"/>
                <a:gd name="T30" fmla="*/ 0 w 396"/>
                <a:gd name="T31" fmla="*/ 0 h 1132"/>
                <a:gd name="T32" fmla="*/ 0 w 396"/>
                <a:gd name="T33" fmla="*/ 0 h 1132"/>
                <a:gd name="T34" fmla="*/ 0 w 396"/>
                <a:gd name="T35" fmla="*/ 0 h 1132"/>
                <a:gd name="T36" fmla="*/ 0 w 396"/>
                <a:gd name="T37" fmla="*/ 0 h 1132"/>
                <a:gd name="T38" fmla="*/ 0 w 396"/>
                <a:gd name="T39" fmla="*/ 0 h 1132"/>
                <a:gd name="T40" fmla="*/ 0 w 396"/>
                <a:gd name="T41" fmla="*/ 0 h 1132"/>
                <a:gd name="T42" fmla="*/ 0 w 396"/>
                <a:gd name="T43" fmla="*/ 0 h 1132"/>
                <a:gd name="T44" fmla="*/ 0 w 396"/>
                <a:gd name="T45" fmla="*/ 0 h 1132"/>
                <a:gd name="T46" fmla="*/ 0 w 396"/>
                <a:gd name="T47" fmla="*/ 0 h 1132"/>
                <a:gd name="T48" fmla="*/ 0 w 396"/>
                <a:gd name="T49" fmla="*/ 0 h 1132"/>
                <a:gd name="T50" fmla="*/ 0 w 396"/>
                <a:gd name="T51" fmla="*/ 0 h 1132"/>
                <a:gd name="T52" fmla="*/ 0 w 396"/>
                <a:gd name="T53" fmla="*/ 0 h 1132"/>
                <a:gd name="T54" fmla="*/ 0 w 396"/>
                <a:gd name="T55" fmla="*/ 0 h 1132"/>
                <a:gd name="T56" fmla="*/ 0 w 396"/>
                <a:gd name="T57" fmla="*/ 0 h 1132"/>
                <a:gd name="T58" fmla="*/ 0 w 396"/>
                <a:gd name="T59" fmla="*/ 0 h 1132"/>
                <a:gd name="T60" fmla="*/ 0 w 396"/>
                <a:gd name="T61" fmla="*/ 0 h 1132"/>
                <a:gd name="T62" fmla="*/ 0 w 396"/>
                <a:gd name="T63" fmla="*/ 0 h 1132"/>
                <a:gd name="T64" fmla="*/ 0 w 396"/>
                <a:gd name="T65" fmla="*/ 0 h 1132"/>
                <a:gd name="T66" fmla="*/ 0 w 396"/>
                <a:gd name="T67" fmla="*/ 0 h 1132"/>
                <a:gd name="T68" fmla="*/ 0 w 396"/>
                <a:gd name="T69" fmla="*/ 0 h 1132"/>
                <a:gd name="T70" fmla="*/ 0 w 396"/>
                <a:gd name="T71" fmla="*/ 0 h 1132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396"/>
                <a:gd name="T109" fmla="*/ 0 h 1132"/>
                <a:gd name="T110" fmla="*/ 396 w 396"/>
                <a:gd name="T111" fmla="*/ 1132 h 1132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396" h="1132">
                  <a:moveTo>
                    <a:pt x="396" y="1069"/>
                  </a:moveTo>
                  <a:lnTo>
                    <a:pt x="395" y="1068"/>
                  </a:lnTo>
                  <a:lnTo>
                    <a:pt x="379" y="1057"/>
                  </a:lnTo>
                  <a:lnTo>
                    <a:pt x="364" y="1047"/>
                  </a:lnTo>
                  <a:lnTo>
                    <a:pt x="350" y="1036"/>
                  </a:lnTo>
                  <a:lnTo>
                    <a:pt x="336" y="1025"/>
                  </a:lnTo>
                  <a:lnTo>
                    <a:pt x="321" y="1014"/>
                  </a:lnTo>
                  <a:lnTo>
                    <a:pt x="308" y="1003"/>
                  </a:lnTo>
                  <a:lnTo>
                    <a:pt x="296" y="990"/>
                  </a:lnTo>
                  <a:lnTo>
                    <a:pt x="284" y="978"/>
                  </a:lnTo>
                  <a:lnTo>
                    <a:pt x="273" y="965"/>
                  </a:lnTo>
                  <a:lnTo>
                    <a:pt x="261" y="952"/>
                  </a:lnTo>
                  <a:lnTo>
                    <a:pt x="251" y="940"/>
                  </a:lnTo>
                  <a:lnTo>
                    <a:pt x="241" y="925"/>
                  </a:lnTo>
                  <a:lnTo>
                    <a:pt x="231" y="912"/>
                  </a:lnTo>
                  <a:lnTo>
                    <a:pt x="222" y="898"/>
                  </a:lnTo>
                  <a:lnTo>
                    <a:pt x="214" y="884"/>
                  </a:lnTo>
                  <a:lnTo>
                    <a:pt x="205" y="869"/>
                  </a:lnTo>
                  <a:lnTo>
                    <a:pt x="189" y="839"/>
                  </a:lnTo>
                  <a:lnTo>
                    <a:pt x="175" y="807"/>
                  </a:lnTo>
                  <a:lnTo>
                    <a:pt x="163" y="776"/>
                  </a:lnTo>
                  <a:lnTo>
                    <a:pt x="152" y="743"/>
                  </a:lnTo>
                  <a:lnTo>
                    <a:pt x="141" y="710"/>
                  </a:lnTo>
                  <a:lnTo>
                    <a:pt x="133" y="675"/>
                  </a:lnTo>
                  <a:lnTo>
                    <a:pt x="125" y="640"/>
                  </a:lnTo>
                  <a:lnTo>
                    <a:pt x="119" y="604"/>
                  </a:lnTo>
                  <a:lnTo>
                    <a:pt x="113" y="568"/>
                  </a:lnTo>
                  <a:lnTo>
                    <a:pt x="109" y="531"/>
                  </a:lnTo>
                  <a:lnTo>
                    <a:pt x="104" y="493"/>
                  </a:lnTo>
                  <a:lnTo>
                    <a:pt x="101" y="456"/>
                  </a:lnTo>
                  <a:lnTo>
                    <a:pt x="96" y="380"/>
                  </a:lnTo>
                  <a:lnTo>
                    <a:pt x="92" y="302"/>
                  </a:lnTo>
                  <a:lnTo>
                    <a:pt x="89" y="225"/>
                  </a:lnTo>
                  <a:lnTo>
                    <a:pt x="86" y="149"/>
                  </a:lnTo>
                  <a:lnTo>
                    <a:pt x="80" y="74"/>
                  </a:lnTo>
                  <a:lnTo>
                    <a:pt x="75" y="0"/>
                  </a:lnTo>
                  <a:lnTo>
                    <a:pt x="0" y="7"/>
                  </a:lnTo>
                  <a:lnTo>
                    <a:pt x="6" y="79"/>
                  </a:lnTo>
                  <a:lnTo>
                    <a:pt x="10" y="153"/>
                  </a:lnTo>
                  <a:lnTo>
                    <a:pt x="13" y="228"/>
                  </a:lnTo>
                  <a:lnTo>
                    <a:pt x="16" y="306"/>
                  </a:lnTo>
                  <a:lnTo>
                    <a:pt x="20" y="384"/>
                  </a:lnTo>
                  <a:lnTo>
                    <a:pt x="26" y="461"/>
                  </a:lnTo>
                  <a:lnTo>
                    <a:pt x="30" y="501"/>
                  </a:lnTo>
                  <a:lnTo>
                    <a:pt x="34" y="539"/>
                  </a:lnTo>
                  <a:lnTo>
                    <a:pt x="39" y="578"/>
                  </a:lnTo>
                  <a:lnTo>
                    <a:pt x="45" y="616"/>
                  </a:lnTo>
                  <a:lnTo>
                    <a:pt x="52" y="654"/>
                  </a:lnTo>
                  <a:lnTo>
                    <a:pt x="60" y="692"/>
                  </a:lnTo>
                  <a:lnTo>
                    <a:pt x="69" y="729"/>
                  </a:lnTo>
                  <a:lnTo>
                    <a:pt x="80" y="766"/>
                  </a:lnTo>
                  <a:lnTo>
                    <a:pt x="93" y="801"/>
                  </a:lnTo>
                  <a:lnTo>
                    <a:pt x="106" y="837"/>
                  </a:lnTo>
                  <a:lnTo>
                    <a:pt x="122" y="871"/>
                  </a:lnTo>
                  <a:lnTo>
                    <a:pt x="139" y="905"/>
                  </a:lnTo>
                  <a:lnTo>
                    <a:pt x="149" y="921"/>
                  </a:lnTo>
                  <a:lnTo>
                    <a:pt x="159" y="937"/>
                  </a:lnTo>
                  <a:lnTo>
                    <a:pt x="169" y="954"/>
                  </a:lnTo>
                  <a:lnTo>
                    <a:pt x="180" y="969"/>
                  </a:lnTo>
                  <a:lnTo>
                    <a:pt x="191" y="985"/>
                  </a:lnTo>
                  <a:lnTo>
                    <a:pt x="203" y="1000"/>
                  </a:lnTo>
                  <a:lnTo>
                    <a:pt x="217" y="1015"/>
                  </a:lnTo>
                  <a:lnTo>
                    <a:pt x="229" y="1029"/>
                  </a:lnTo>
                  <a:lnTo>
                    <a:pt x="243" y="1043"/>
                  </a:lnTo>
                  <a:lnTo>
                    <a:pt x="257" y="1057"/>
                  </a:lnTo>
                  <a:lnTo>
                    <a:pt x="273" y="1071"/>
                  </a:lnTo>
                  <a:lnTo>
                    <a:pt x="288" y="1084"/>
                  </a:lnTo>
                  <a:lnTo>
                    <a:pt x="304" y="1096"/>
                  </a:lnTo>
                  <a:lnTo>
                    <a:pt x="321" y="1108"/>
                  </a:lnTo>
                  <a:lnTo>
                    <a:pt x="339" y="1120"/>
                  </a:lnTo>
                  <a:lnTo>
                    <a:pt x="357" y="1132"/>
                  </a:lnTo>
                  <a:lnTo>
                    <a:pt x="356" y="1132"/>
                  </a:lnTo>
                  <a:lnTo>
                    <a:pt x="396" y="1069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6" name="Freeform 216"/>
            <p:cNvSpPr>
              <a:spLocks noChangeArrowheads="1"/>
            </p:cNvSpPr>
            <p:nvPr/>
          </p:nvSpPr>
          <p:spPr bwMode="auto">
            <a:xfrm>
              <a:off x="22" y="366"/>
              <a:ext cx="29" cy="19"/>
            </a:xfrm>
            <a:custGeom>
              <a:avLst/>
              <a:gdLst>
                <a:gd name="T0" fmla="*/ 0 w 474"/>
                <a:gd name="T1" fmla="*/ 0 h 305"/>
                <a:gd name="T2" fmla="*/ 0 w 474"/>
                <a:gd name="T3" fmla="*/ 0 h 305"/>
                <a:gd name="T4" fmla="*/ 0 w 474"/>
                <a:gd name="T5" fmla="*/ 0 h 305"/>
                <a:gd name="T6" fmla="*/ 0 w 474"/>
                <a:gd name="T7" fmla="*/ 0 h 305"/>
                <a:gd name="T8" fmla="*/ 0 w 474"/>
                <a:gd name="T9" fmla="*/ 0 h 305"/>
                <a:gd name="T10" fmla="*/ 0 w 474"/>
                <a:gd name="T11" fmla="*/ 0 h 305"/>
                <a:gd name="T12" fmla="*/ 0 w 474"/>
                <a:gd name="T13" fmla="*/ 0 h 305"/>
                <a:gd name="T14" fmla="*/ 0 w 474"/>
                <a:gd name="T15" fmla="*/ 0 h 305"/>
                <a:gd name="T16" fmla="*/ 0 w 474"/>
                <a:gd name="T17" fmla="*/ 0 h 305"/>
                <a:gd name="T18" fmla="*/ 0 w 474"/>
                <a:gd name="T19" fmla="*/ 0 h 305"/>
                <a:gd name="T20" fmla="*/ 0 w 474"/>
                <a:gd name="T21" fmla="*/ 0 h 305"/>
                <a:gd name="T22" fmla="*/ 0 w 474"/>
                <a:gd name="T23" fmla="*/ 0 h 305"/>
                <a:gd name="T24" fmla="*/ 0 w 474"/>
                <a:gd name="T25" fmla="*/ 0 h 305"/>
                <a:gd name="T26" fmla="*/ 0 w 474"/>
                <a:gd name="T27" fmla="*/ 0 h 305"/>
                <a:gd name="T28" fmla="*/ 0 w 474"/>
                <a:gd name="T29" fmla="*/ 0 h 305"/>
                <a:gd name="T30" fmla="*/ 0 w 474"/>
                <a:gd name="T31" fmla="*/ 0 h 305"/>
                <a:gd name="T32" fmla="*/ 0 w 474"/>
                <a:gd name="T33" fmla="*/ 0 h 305"/>
                <a:gd name="T34" fmla="*/ 0 w 474"/>
                <a:gd name="T35" fmla="*/ 0 h 305"/>
                <a:gd name="T36" fmla="*/ 0 w 474"/>
                <a:gd name="T37" fmla="*/ 0 h 305"/>
                <a:gd name="T38" fmla="*/ 0 w 474"/>
                <a:gd name="T39" fmla="*/ 0 h 305"/>
                <a:gd name="T40" fmla="*/ 0 w 474"/>
                <a:gd name="T41" fmla="*/ 0 h 305"/>
                <a:gd name="T42" fmla="*/ 0 w 474"/>
                <a:gd name="T43" fmla="*/ 0 h 305"/>
                <a:gd name="T44" fmla="*/ 0 w 474"/>
                <a:gd name="T45" fmla="*/ 0 h 305"/>
                <a:gd name="T46" fmla="*/ 0 w 474"/>
                <a:gd name="T47" fmla="*/ 0 h 305"/>
                <a:gd name="T48" fmla="*/ 0 w 474"/>
                <a:gd name="T49" fmla="*/ 0 h 305"/>
                <a:gd name="T50" fmla="*/ 0 w 474"/>
                <a:gd name="T51" fmla="*/ 0 h 305"/>
                <a:gd name="T52" fmla="*/ 0 w 474"/>
                <a:gd name="T53" fmla="*/ 0 h 305"/>
                <a:gd name="T54" fmla="*/ 0 w 474"/>
                <a:gd name="T55" fmla="*/ 0 h 305"/>
                <a:gd name="T56" fmla="*/ 0 w 474"/>
                <a:gd name="T57" fmla="*/ 0 h 305"/>
                <a:gd name="T58" fmla="*/ 0 w 474"/>
                <a:gd name="T59" fmla="*/ 0 h 305"/>
                <a:gd name="T60" fmla="*/ 0 w 474"/>
                <a:gd name="T61" fmla="*/ 0 h 305"/>
                <a:gd name="T62" fmla="*/ 0 w 474"/>
                <a:gd name="T63" fmla="*/ 0 h 305"/>
                <a:gd name="T64" fmla="*/ 0 w 474"/>
                <a:gd name="T65" fmla="*/ 0 h 305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474"/>
                <a:gd name="T100" fmla="*/ 0 h 305"/>
                <a:gd name="T101" fmla="*/ 474 w 474"/>
                <a:gd name="T102" fmla="*/ 305 h 305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474" h="305">
                  <a:moveTo>
                    <a:pt x="404" y="0"/>
                  </a:moveTo>
                  <a:lnTo>
                    <a:pt x="399" y="12"/>
                  </a:lnTo>
                  <a:lnTo>
                    <a:pt x="393" y="26"/>
                  </a:lnTo>
                  <a:lnTo>
                    <a:pt x="386" y="39"/>
                  </a:lnTo>
                  <a:lnTo>
                    <a:pt x="379" y="51"/>
                  </a:lnTo>
                  <a:lnTo>
                    <a:pt x="370" y="64"/>
                  </a:lnTo>
                  <a:lnTo>
                    <a:pt x="362" y="77"/>
                  </a:lnTo>
                  <a:lnTo>
                    <a:pt x="351" y="90"/>
                  </a:lnTo>
                  <a:lnTo>
                    <a:pt x="341" y="102"/>
                  </a:lnTo>
                  <a:lnTo>
                    <a:pt x="330" y="114"/>
                  </a:lnTo>
                  <a:lnTo>
                    <a:pt x="319" y="126"/>
                  </a:lnTo>
                  <a:lnTo>
                    <a:pt x="308" y="137"/>
                  </a:lnTo>
                  <a:lnTo>
                    <a:pt x="296" y="149"/>
                  </a:lnTo>
                  <a:lnTo>
                    <a:pt x="283" y="160"/>
                  </a:lnTo>
                  <a:lnTo>
                    <a:pt x="270" y="170"/>
                  </a:lnTo>
                  <a:lnTo>
                    <a:pt x="257" y="179"/>
                  </a:lnTo>
                  <a:lnTo>
                    <a:pt x="244" y="188"/>
                  </a:lnTo>
                  <a:lnTo>
                    <a:pt x="231" y="196"/>
                  </a:lnTo>
                  <a:lnTo>
                    <a:pt x="217" y="203"/>
                  </a:lnTo>
                  <a:lnTo>
                    <a:pt x="203" y="210"/>
                  </a:lnTo>
                  <a:lnTo>
                    <a:pt x="190" y="216"/>
                  </a:lnTo>
                  <a:lnTo>
                    <a:pt x="177" y="221"/>
                  </a:lnTo>
                  <a:lnTo>
                    <a:pt x="162" y="224"/>
                  </a:lnTo>
                  <a:lnTo>
                    <a:pt x="149" y="227"/>
                  </a:lnTo>
                  <a:lnTo>
                    <a:pt x="136" y="229"/>
                  </a:lnTo>
                  <a:lnTo>
                    <a:pt x="124" y="230"/>
                  </a:lnTo>
                  <a:lnTo>
                    <a:pt x="111" y="230"/>
                  </a:lnTo>
                  <a:lnTo>
                    <a:pt x="98" y="229"/>
                  </a:lnTo>
                  <a:lnTo>
                    <a:pt x="86" y="227"/>
                  </a:lnTo>
                  <a:lnTo>
                    <a:pt x="75" y="225"/>
                  </a:lnTo>
                  <a:lnTo>
                    <a:pt x="63" y="220"/>
                  </a:lnTo>
                  <a:lnTo>
                    <a:pt x="52" y="215"/>
                  </a:lnTo>
                  <a:lnTo>
                    <a:pt x="40" y="209"/>
                  </a:lnTo>
                  <a:lnTo>
                    <a:pt x="0" y="272"/>
                  </a:lnTo>
                  <a:lnTo>
                    <a:pt x="17" y="282"/>
                  </a:lnTo>
                  <a:lnTo>
                    <a:pt x="34" y="290"/>
                  </a:lnTo>
                  <a:lnTo>
                    <a:pt x="53" y="296"/>
                  </a:lnTo>
                  <a:lnTo>
                    <a:pt x="71" y="301"/>
                  </a:lnTo>
                  <a:lnTo>
                    <a:pt x="89" y="304"/>
                  </a:lnTo>
                  <a:lnTo>
                    <a:pt x="109" y="305"/>
                  </a:lnTo>
                  <a:lnTo>
                    <a:pt x="127" y="305"/>
                  </a:lnTo>
                  <a:lnTo>
                    <a:pt x="145" y="304"/>
                  </a:lnTo>
                  <a:lnTo>
                    <a:pt x="163" y="301"/>
                  </a:lnTo>
                  <a:lnTo>
                    <a:pt x="182" y="297"/>
                  </a:lnTo>
                  <a:lnTo>
                    <a:pt x="199" y="292"/>
                  </a:lnTo>
                  <a:lnTo>
                    <a:pt x="216" y="286"/>
                  </a:lnTo>
                  <a:lnTo>
                    <a:pt x="234" y="279"/>
                  </a:lnTo>
                  <a:lnTo>
                    <a:pt x="251" y="271"/>
                  </a:lnTo>
                  <a:lnTo>
                    <a:pt x="268" y="261"/>
                  </a:lnTo>
                  <a:lnTo>
                    <a:pt x="284" y="251"/>
                  </a:lnTo>
                  <a:lnTo>
                    <a:pt x="300" y="241"/>
                  </a:lnTo>
                  <a:lnTo>
                    <a:pt x="316" y="230"/>
                  </a:lnTo>
                  <a:lnTo>
                    <a:pt x="330" y="218"/>
                  </a:lnTo>
                  <a:lnTo>
                    <a:pt x="345" y="206"/>
                  </a:lnTo>
                  <a:lnTo>
                    <a:pt x="360" y="192"/>
                  </a:lnTo>
                  <a:lnTo>
                    <a:pt x="373" y="179"/>
                  </a:lnTo>
                  <a:lnTo>
                    <a:pt x="386" y="165"/>
                  </a:lnTo>
                  <a:lnTo>
                    <a:pt x="398" y="151"/>
                  </a:lnTo>
                  <a:lnTo>
                    <a:pt x="410" y="136"/>
                  </a:lnTo>
                  <a:lnTo>
                    <a:pt x="422" y="121"/>
                  </a:lnTo>
                  <a:lnTo>
                    <a:pt x="433" y="106"/>
                  </a:lnTo>
                  <a:lnTo>
                    <a:pt x="442" y="91"/>
                  </a:lnTo>
                  <a:lnTo>
                    <a:pt x="452" y="75"/>
                  </a:lnTo>
                  <a:lnTo>
                    <a:pt x="460" y="59"/>
                  </a:lnTo>
                  <a:lnTo>
                    <a:pt x="467" y="44"/>
                  </a:lnTo>
                  <a:lnTo>
                    <a:pt x="474" y="28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7" name="Freeform 217"/>
            <p:cNvSpPr>
              <a:spLocks noChangeArrowheads="1"/>
            </p:cNvSpPr>
            <p:nvPr/>
          </p:nvSpPr>
          <p:spPr bwMode="auto">
            <a:xfrm>
              <a:off x="335" y="10"/>
              <a:ext cx="9" cy="21"/>
            </a:xfrm>
            <a:custGeom>
              <a:avLst/>
              <a:gdLst>
                <a:gd name="T0" fmla="*/ 0 w 120"/>
                <a:gd name="T1" fmla="*/ 0 h 334"/>
                <a:gd name="T2" fmla="*/ 0 w 120"/>
                <a:gd name="T3" fmla="*/ 0 h 334"/>
                <a:gd name="T4" fmla="*/ 0 w 120"/>
                <a:gd name="T5" fmla="*/ 0 h 334"/>
                <a:gd name="T6" fmla="*/ 0 w 120"/>
                <a:gd name="T7" fmla="*/ 0 h 334"/>
                <a:gd name="T8" fmla="*/ 0 w 120"/>
                <a:gd name="T9" fmla="*/ 0 h 334"/>
                <a:gd name="T10" fmla="*/ 0 w 120"/>
                <a:gd name="T11" fmla="*/ 0 h 334"/>
                <a:gd name="T12" fmla="*/ 0 w 120"/>
                <a:gd name="T13" fmla="*/ 0 h 334"/>
                <a:gd name="T14" fmla="*/ 0 w 120"/>
                <a:gd name="T15" fmla="*/ 0 h 334"/>
                <a:gd name="T16" fmla="*/ 0 w 120"/>
                <a:gd name="T17" fmla="*/ 0 h 334"/>
                <a:gd name="T18" fmla="*/ 0 w 120"/>
                <a:gd name="T19" fmla="*/ 0 h 334"/>
                <a:gd name="T20" fmla="*/ 0 w 120"/>
                <a:gd name="T21" fmla="*/ 0 h 334"/>
                <a:gd name="T22" fmla="*/ 0 w 120"/>
                <a:gd name="T23" fmla="*/ 0 h 334"/>
                <a:gd name="T24" fmla="*/ 0 w 120"/>
                <a:gd name="T25" fmla="*/ 0 h 334"/>
                <a:gd name="T26" fmla="*/ 0 w 120"/>
                <a:gd name="T27" fmla="*/ 0 h 334"/>
                <a:gd name="T28" fmla="*/ 0 w 120"/>
                <a:gd name="T29" fmla="*/ 0 h 334"/>
                <a:gd name="T30" fmla="*/ 0 w 120"/>
                <a:gd name="T31" fmla="*/ 0 h 334"/>
                <a:gd name="T32" fmla="*/ 0 w 120"/>
                <a:gd name="T33" fmla="*/ 0 h 334"/>
                <a:gd name="T34" fmla="*/ 0 w 120"/>
                <a:gd name="T35" fmla="*/ 0 h 334"/>
                <a:gd name="T36" fmla="*/ 0 w 120"/>
                <a:gd name="T37" fmla="*/ 0 h 334"/>
                <a:gd name="T38" fmla="*/ 0 w 120"/>
                <a:gd name="T39" fmla="*/ 0 h 334"/>
                <a:gd name="T40" fmla="*/ 0 w 120"/>
                <a:gd name="T41" fmla="*/ 0 h 334"/>
                <a:gd name="T42" fmla="*/ 0 w 120"/>
                <a:gd name="T43" fmla="*/ 0 h 334"/>
                <a:gd name="T44" fmla="*/ 0 w 120"/>
                <a:gd name="T45" fmla="*/ 0 h 334"/>
                <a:gd name="T46" fmla="*/ 0 w 120"/>
                <a:gd name="T47" fmla="*/ 0 h 334"/>
                <a:gd name="T48" fmla="*/ 0 w 120"/>
                <a:gd name="T49" fmla="*/ 0 h 334"/>
                <a:gd name="T50" fmla="*/ 0 w 120"/>
                <a:gd name="T51" fmla="*/ 0 h 334"/>
                <a:gd name="T52" fmla="*/ 0 w 120"/>
                <a:gd name="T53" fmla="*/ 0 h 334"/>
                <a:gd name="T54" fmla="*/ 0 w 120"/>
                <a:gd name="T55" fmla="*/ 0 h 334"/>
                <a:gd name="T56" fmla="*/ 0 w 120"/>
                <a:gd name="T57" fmla="*/ 0 h 334"/>
                <a:gd name="T58" fmla="*/ 0 w 120"/>
                <a:gd name="T59" fmla="*/ 0 h 334"/>
                <a:gd name="T60" fmla="*/ 0 w 120"/>
                <a:gd name="T61" fmla="*/ 0 h 334"/>
                <a:gd name="T62" fmla="*/ 0 w 120"/>
                <a:gd name="T63" fmla="*/ 0 h 334"/>
                <a:gd name="T64" fmla="*/ 0 w 120"/>
                <a:gd name="T65" fmla="*/ 0 h 334"/>
                <a:gd name="T66" fmla="*/ 0 w 120"/>
                <a:gd name="T67" fmla="*/ 0 h 334"/>
                <a:gd name="T68" fmla="*/ 0 w 120"/>
                <a:gd name="T69" fmla="*/ 0 h 334"/>
                <a:gd name="T70" fmla="*/ 0 w 120"/>
                <a:gd name="T71" fmla="*/ 0 h 334"/>
                <a:gd name="T72" fmla="*/ 0 w 120"/>
                <a:gd name="T73" fmla="*/ 0 h 334"/>
                <a:gd name="T74" fmla="*/ 0 w 120"/>
                <a:gd name="T75" fmla="*/ 0 h 334"/>
                <a:gd name="T76" fmla="*/ 0 w 120"/>
                <a:gd name="T77" fmla="*/ 0 h 334"/>
                <a:gd name="T78" fmla="*/ 0 w 120"/>
                <a:gd name="T79" fmla="*/ 0 h 334"/>
                <a:gd name="T80" fmla="*/ 0 w 120"/>
                <a:gd name="T81" fmla="*/ 0 h 334"/>
                <a:gd name="T82" fmla="*/ 0 w 120"/>
                <a:gd name="T83" fmla="*/ 0 h 334"/>
                <a:gd name="T84" fmla="*/ 0 w 120"/>
                <a:gd name="T85" fmla="*/ 0 h 334"/>
                <a:gd name="T86" fmla="*/ 0 w 120"/>
                <a:gd name="T87" fmla="*/ 0 h 334"/>
                <a:gd name="T88" fmla="*/ 0 w 120"/>
                <a:gd name="T89" fmla="*/ 0 h 334"/>
                <a:gd name="T90" fmla="*/ 0 w 120"/>
                <a:gd name="T91" fmla="*/ 0 h 334"/>
                <a:gd name="T92" fmla="*/ 0 w 120"/>
                <a:gd name="T93" fmla="*/ 0 h 334"/>
                <a:gd name="T94" fmla="*/ 0 w 120"/>
                <a:gd name="T95" fmla="*/ 0 h 334"/>
                <a:gd name="T96" fmla="*/ 0 w 120"/>
                <a:gd name="T97" fmla="*/ 0 h 334"/>
                <a:gd name="T98" fmla="*/ 0 w 120"/>
                <a:gd name="T99" fmla="*/ 0 h 334"/>
                <a:gd name="T100" fmla="*/ 0 w 120"/>
                <a:gd name="T101" fmla="*/ 0 h 334"/>
                <a:gd name="T102" fmla="*/ 0 w 120"/>
                <a:gd name="T103" fmla="*/ 0 h 334"/>
                <a:gd name="T104" fmla="*/ 0 w 120"/>
                <a:gd name="T105" fmla="*/ 0 h 334"/>
                <a:gd name="T106" fmla="*/ 0 w 120"/>
                <a:gd name="T107" fmla="*/ 0 h 334"/>
                <a:gd name="T108" fmla="*/ 0 w 120"/>
                <a:gd name="T109" fmla="*/ 0 h 334"/>
                <a:gd name="T110" fmla="*/ 0 w 120"/>
                <a:gd name="T111" fmla="*/ 0 h 334"/>
                <a:gd name="T112" fmla="*/ 0 w 120"/>
                <a:gd name="T113" fmla="*/ 0 h 334"/>
                <a:gd name="T114" fmla="*/ 0 w 120"/>
                <a:gd name="T115" fmla="*/ 0 h 334"/>
                <a:gd name="T116" fmla="*/ 0 w 120"/>
                <a:gd name="T117" fmla="*/ 0 h 334"/>
                <a:gd name="T118" fmla="*/ 0 w 120"/>
                <a:gd name="T119" fmla="*/ 0 h 334"/>
                <a:gd name="T120" fmla="*/ 0 w 120"/>
                <a:gd name="T121" fmla="*/ 0 h 334"/>
                <a:gd name="T122" fmla="*/ 0 w 120"/>
                <a:gd name="T123" fmla="*/ 0 h 334"/>
                <a:gd name="T124" fmla="*/ 0 w 120"/>
                <a:gd name="T125" fmla="*/ 0 h 334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120"/>
                <a:gd name="T190" fmla="*/ 0 h 334"/>
                <a:gd name="T191" fmla="*/ 120 w 120"/>
                <a:gd name="T192" fmla="*/ 334 h 334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120" h="334">
                  <a:moveTo>
                    <a:pt x="0" y="25"/>
                  </a:moveTo>
                  <a:lnTo>
                    <a:pt x="6" y="38"/>
                  </a:lnTo>
                  <a:lnTo>
                    <a:pt x="11" y="51"/>
                  </a:lnTo>
                  <a:lnTo>
                    <a:pt x="15" y="66"/>
                  </a:lnTo>
                  <a:lnTo>
                    <a:pt x="19" y="79"/>
                  </a:lnTo>
                  <a:lnTo>
                    <a:pt x="21" y="93"/>
                  </a:lnTo>
                  <a:lnTo>
                    <a:pt x="22" y="107"/>
                  </a:lnTo>
                  <a:lnTo>
                    <a:pt x="23" y="121"/>
                  </a:lnTo>
                  <a:lnTo>
                    <a:pt x="22" y="136"/>
                  </a:lnTo>
                  <a:lnTo>
                    <a:pt x="20" y="165"/>
                  </a:lnTo>
                  <a:lnTo>
                    <a:pt x="16" y="194"/>
                  </a:lnTo>
                  <a:lnTo>
                    <a:pt x="11" y="222"/>
                  </a:lnTo>
                  <a:lnTo>
                    <a:pt x="5" y="251"/>
                  </a:lnTo>
                  <a:lnTo>
                    <a:pt x="4" y="258"/>
                  </a:lnTo>
                  <a:lnTo>
                    <a:pt x="3" y="267"/>
                  </a:lnTo>
                  <a:lnTo>
                    <a:pt x="4" y="277"/>
                  </a:lnTo>
                  <a:lnTo>
                    <a:pt x="6" y="288"/>
                  </a:lnTo>
                  <a:lnTo>
                    <a:pt x="9" y="299"/>
                  </a:lnTo>
                  <a:lnTo>
                    <a:pt x="13" y="309"/>
                  </a:lnTo>
                  <a:lnTo>
                    <a:pt x="16" y="315"/>
                  </a:lnTo>
                  <a:lnTo>
                    <a:pt x="19" y="319"/>
                  </a:lnTo>
                  <a:lnTo>
                    <a:pt x="23" y="323"/>
                  </a:lnTo>
                  <a:lnTo>
                    <a:pt x="26" y="326"/>
                  </a:lnTo>
                  <a:lnTo>
                    <a:pt x="30" y="330"/>
                  </a:lnTo>
                  <a:lnTo>
                    <a:pt x="35" y="332"/>
                  </a:lnTo>
                  <a:lnTo>
                    <a:pt x="40" y="334"/>
                  </a:lnTo>
                  <a:lnTo>
                    <a:pt x="44" y="334"/>
                  </a:lnTo>
                  <a:lnTo>
                    <a:pt x="50" y="334"/>
                  </a:lnTo>
                  <a:lnTo>
                    <a:pt x="55" y="333"/>
                  </a:lnTo>
                  <a:lnTo>
                    <a:pt x="60" y="331"/>
                  </a:lnTo>
                  <a:lnTo>
                    <a:pt x="65" y="329"/>
                  </a:lnTo>
                  <a:lnTo>
                    <a:pt x="74" y="323"/>
                  </a:lnTo>
                  <a:lnTo>
                    <a:pt x="82" y="316"/>
                  </a:lnTo>
                  <a:lnTo>
                    <a:pt x="85" y="311"/>
                  </a:lnTo>
                  <a:lnTo>
                    <a:pt x="87" y="307"/>
                  </a:lnTo>
                  <a:lnTo>
                    <a:pt x="89" y="303"/>
                  </a:lnTo>
                  <a:lnTo>
                    <a:pt x="91" y="299"/>
                  </a:lnTo>
                  <a:lnTo>
                    <a:pt x="100" y="282"/>
                  </a:lnTo>
                  <a:lnTo>
                    <a:pt x="107" y="264"/>
                  </a:lnTo>
                  <a:lnTo>
                    <a:pt x="113" y="245"/>
                  </a:lnTo>
                  <a:lnTo>
                    <a:pt x="117" y="226"/>
                  </a:lnTo>
                  <a:lnTo>
                    <a:pt x="119" y="208"/>
                  </a:lnTo>
                  <a:lnTo>
                    <a:pt x="120" y="189"/>
                  </a:lnTo>
                  <a:lnTo>
                    <a:pt x="119" y="169"/>
                  </a:lnTo>
                  <a:lnTo>
                    <a:pt x="116" y="149"/>
                  </a:lnTo>
                  <a:lnTo>
                    <a:pt x="112" y="130"/>
                  </a:lnTo>
                  <a:lnTo>
                    <a:pt x="106" y="111"/>
                  </a:lnTo>
                  <a:lnTo>
                    <a:pt x="99" y="92"/>
                  </a:lnTo>
                  <a:lnTo>
                    <a:pt x="92" y="73"/>
                  </a:lnTo>
                  <a:lnTo>
                    <a:pt x="82" y="55"/>
                  </a:lnTo>
                  <a:lnTo>
                    <a:pt x="72" y="37"/>
                  </a:lnTo>
                  <a:lnTo>
                    <a:pt x="61" y="20"/>
                  </a:lnTo>
                  <a:lnTo>
                    <a:pt x="48" y="4"/>
                  </a:lnTo>
                  <a:lnTo>
                    <a:pt x="43" y="2"/>
                  </a:lnTo>
                  <a:lnTo>
                    <a:pt x="38" y="1"/>
                  </a:lnTo>
                  <a:lnTo>
                    <a:pt x="32" y="0"/>
                  </a:lnTo>
                  <a:lnTo>
                    <a:pt x="26" y="0"/>
                  </a:lnTo>
                  <a:lnTo>
                    <a:pt x="19" y="0"/>
                  </a:lnTo>
                  <a:lnTo>
                    <a:pt x="13" y="1"/>
                  </a:lnTo>
                  <a:lnTo>
                    <a:pt x="6" y="2"/>
                  </a:lnTo>
                  <a:lnTo>
                    <a:pt x="0" y="4"/>
                  </a:lnTo>
                  <a:lnTo>
                    <a:pt x="0" y="15"/>
                  </a:lnTo>
                  <a:lnTo>
                    <a:pt x="0" y="25"/>
                  </a:lnTo>
                  <a:close/>
                </a:path>
              </a:pathLst>
            </a:custGeom>
            <a:solidFill>
              <a:srgbClr val="A6A6A6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8" name="Freeform 218"/>
            <p:cNvSpPr>
              <a:spLocks noChangeArrowheads="1"/>
            </p:cNvSpPr>
            <p:nvPr/>
          </p:nvSpPr>
          <p:spPr bwMode="auto">
            <a:xfrm>
              <a:off x="283" y="2"/>
              <a:ext cx="45" cy="10"/>
            </a:xfrm>
            <a:custGeom>
              <a:avLst/>
              <a:gdLst>
                <a:gd name="T0" fmla="*/ 0 w 708"/>
                <a:gd name="T1" fmla="*/ 0 h 205"/>
                <a:gd name="T2" fmla="*/ 0 w 708"/>
                <a:gd name="T3" fmla="*/ 0 h 205"/>
                <a:gd name="T4" fmla="*/ 0 w 708"/>
                <a:gd name="T5" fmla="*/ 0 h 205"/>
                <a:gd name="T6" fmla="*/ 0 w 708"/>
                <a:gd name="T7" fmla="*/ 0 h 205"/>
                <a:gd name="T8" fmla="*/ 0 w 708"/>
                <a:gd name="T9" fmla="*/ 0 h 205"/>
                <a:gd name="T10" fmla="*/ 0 w 708"/>
                <a:gd name="T11" fmla="*/ 0 h 205"/>
                <a:gd name="T12" fmla="*/ 0 w 708"/>
                <a:gd name="T13" fmla="*/ 0 h 205"/>
                <a:gd name="T14" fmla="*/ 0 w 708"/>
                <a:gd name="T15" fmla="*/ 0 h 205"/>
                <a:gd name="T16" fmla="*/ 0 w 708"/>
                <a:gd name="T17" fmla="*/ 0 h 205"/>
                <a:gd name="T18" fmla="*/ 0 w 708"/>
                <a:gd name="T19" fmla="*/ 0 h 205"/>
                <a:gd name="T20" fmla="*/ 0 w 708"/>
                <a:gd name="T21" fmla="*/ 0 h 205"/>
                <a:gd name="T22" fmla="*/ 0 w 708"/>
                <a:gd name="T23" fmla="*/ 0 h 205"/>
                <a:gd name="T24" fmla="*/ 0 w 708"/>
                <a:gd name="T25" fmla="*/ 0 h 205"/>
                <a:gd name="T26" fmla="*/ 0 w 708"/>
                <a:gd name="T27" fmla="*/ 0 h 205"/>
                <a:gd name="T28" fmla="*/ 0 w 708"/>
                <a:gd name="T29" fmla="*/ 0 h 205"/>
                <a:gd name="T30" fmla="*/ 0 w 708"/>
                <a:gd name="T31" fmla="*/ 0 h 205"/>
                <a:gd name="T32" fmla="*/ 0 w 708"/>
                <a:gd name="T33" fmla="*/ 0 h 205"/>
                <a:gd name="T34" fmla="*/ 0 w 708"/>
                <a:gd name="T35" fmla="*/ 0 h 205"/>
                <a:gd name="T36" fmla="*/ 0 w 708"/>
                <a:gd name="T37" fmla="*/ 0 h 205"/>
                <a:gd name="T38" fmla="*/ 0 w 708"/>
                <a:gd name="T39" fmla="*/ 0 h 205"/>
                <a:gd name="T40" fmla="*/ 0 w 708"/>
                <a:gd name="T41" fmla="*/ 0 h 205"/>
                <a:gd name="T42" fmla="*/ 0 w 708"/>
                <a:gd name="T43" fmla="*/ 0 h 205"/>
                <a:gd name="T44" fmla="*/ 0 w 708"/>
                <a:gd name="T45" fmla="*/ 0 h 205"/>
                <a:gd name="T46" fmla="*/ 0 w 708"/>
                <a:gd name="T47" fmla="*/ 0 h 205"/>
                <a:gd name="T48" fmla="*/ 0 w 708"/>
                <a:gd name="T49" fmla="*/ 0 h 205"/>
                <a:gd name="T50" fmla="*/ 0 w 708"/>
                <a:gd name="T51" fmla="*/ 0 h 205"/>
                <a:gd name="T52" fmla="*/ 0 w 708"/>
                <a:gd name="T53" fmla="*/ 0 h 205"/>
                <a:gd name="T54" fmla="*/ 0 w 708"/>
                <a:gd name="T55" fmla="*/ 0 h 205"/>
                <a:gd name="T56" fmla="*/ 0 w 708"/>
                <a:gd name="T57" fmla="*/ 0 h 205"/>
                <a:gd name="T58" fmla="*/ 0 w 708"/>
                <a:gd name="T59" fmla="*/ 0 h 205"/>
                <a:gd name="T60" fmla="*/ 0 w 708"/>
                <a:gd name="T61" fmla="*/ 0 h 205"/>
                <a:gd name="T62" fmla="*/ 0 w 708"/>
                <a:gd name="T63" fmla="*/ 0 h 205"/>
                <a:gd name="T64" fmla="*/ 0 w 708"/>
                <a:gd name="T65" fmla="*/ 0 h 205"/>
                <a:gd name="T66" fmla="*/ 0 w 708"/>
                <a:gd name="T67" fmla="*/ 0 h 205"/>
                <a:gd name="T68" fmla="*/ 0 w 708"/>
                <a:gd name="T69" fmla="*/ 0 h 205"/>
                <a:gd name="T70" fmla="*/ 0 w 708"/>
                <a:gd name="T71" fmla="*/ 0 h 205"/>
                <a:gd name="T72" fmla="*/ 0 w 708"/>
                <a:gd name="T73" fmla="*/ 0 h 205"/>
                <a:gd name="T74" fmla="*/ 0 w 708"/>
                <a:gd name="T75" fmla="*/ 0 h 205"/>
                <a:gd name="T76" fmla="*/ 0 w 708"/>
                <a:gd name="T77" fmla="*/ 0 h 205"/>
                <a:gd name="T78" fmla="*/ 0 w 708"/>
                <a:gd name="T79" fmla="*/ 0 h 205"/>
                <a:gd name="T80" fmla="*/ 0 w 708"/>
                <a:gd name="T81" fmla="*/ 0 h 205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708"/>
                <a:gd name="T124" fmla="*/ 0 h 205"/>
                <a:gd name="T125" fmla="*/ 708 w 708"/>
                <a:gd name="T126" fmla="*/ 205 h 205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708" h="205">
                  <a:moveTo>
                    <a:pt x="694" y="0"/>
                  </a:moveTo>
                  <a:lnTo>
                    <a:pt x="694" y="0"/>
                  </a:lnTo>
                  <a:lnTo>
                    <a:pt x="651" y="8"/>
                  </a:lnTo>
                  <a:lnTo>
                    <a:pt x="607" y="14"/>
                  </a:lnTo>
                  <a:lnTo>
                    <a:pt x="563" y="19"/>
                  </a:lnTo>
                  <a:lnTo>
                    <a:pt x="520" y="24"/>
                  </a:lnTo>
                  <a:lnTo>
                    <a:pt x="432" y="32"/>
                  </a:lnTo>
                  <a:lnTo>
                    <a:pt x="345" y="41"/>
                  </a:lnTo>
                  <a:lnTo>
                    <a:pt x="301" y="47"/>
                  </a:lnTo>
                  <a:lnTo>
                    <a:pt x="257" y="54"/>
                  </a:lnTo>
                  <a:lnTo>
                    <a:pt x="214" y="62"/>
                  </a:lnTo>
                  <a:lnTo>
                    <a:pt x="171" y="73"/>
                  </a:lnTo>
                  <a:lnTo>
                    <a:pt x="149" y="79"/>
                  </a:lnTo>
                  <a:lnTo>
                    <a:pt x="127" y="86"/>
                  </a:lnTo>
                  <a:lnTo>
                    <a:pt x="106" y="93"/>
                  </a:lnTo>
                  <a:lnTo>
                    <a:pt x="85" y="100"/>
                  </a:lnTo>
                  <a:lnTo>
                    <a:pt x="63" y="109"/>
                  </a:lnTo>
                  <a:lnTo>
                    <a:pt x="42" y="118"/>
                  </a:lnTo>
                  <a:lnTo>
                    <a:pt x="22" y="128"/>
                  </a:lnTo>
                  <a:lnTo>
                    <a:pt x="0" y="139"/>
                  </a:lnTo>
                  <a:lnTo>
                    <a:pt x="36" y="205"/>
                  </a:lnTo>
                  <a:lnTo>
                    <a:pt x="54" y="196"/>
                  </a:lnTo>
                  <a:lnTo>
                    <a:pt x="73" y="186"/>
                  </a:lnTo>
                  <a:lnTo>
                    <a:pt x="92" y="178"/>
                  </a:lnTo>
                  <a:lnTo>
                    <a:pt x="111" y="170"/>
                  </a:lnTo>
                  <a:lnTo>
                    <a:pt x="130" y="163"/>
                  </a:lnTo>
                  <a:lnTo>
                    <a:pt x="150" y="157"/>
                  </a:lnTo>
                  <a:lnTo>
                    <a:pt x="170" y="151"/>
                  </a:lnTo>
                  <a:lnTo>
                    <a:pt x="189" y="146"/>
                  </a:lnTo>
                  <a:lnTo>
                    <a:pt x="230" y="137"/>
                  </a:lnTo>
                  <a:lnTo>
                    <a:pt x="271" y="128"/>
                  </a:lnTo>
                  <a:lnTo>
                    <a:pt x="311" y="121"/>
                  </a:lnTo>
                  <a:lnTo>
                    <a:pt x="354" y="116"/>
                  </a:lnTo>
                  <a:lnTo>
                    <a:pt x="439" y="106"/>
                  </a:lnTo>
                  <a:lnTo>
                    <a:pt x="528" y="98"/>
                  </a:lnTo>
                  <a:lnTo>
                    <a:pt x="571" y="94"/>
                  </a:lnTo>
                  <a:lnTo>
                    <a:pt x="617" y="88"/>
                  </a:lnTo>
                  <a:lnTo>
                    <a:pt x="662" y="82"/>
                  </a:lnTo>
                  <a:lnTo>
                    <a:pt x="708" y="75"/>
                  </a:lnTo>
                  <a:lnTo>
                    <a:pt x="707" y="75"/>
                  </a:lnTo>
                  <a:lnTo>
                    <a:pt x="694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9" name="Freeform 219"/>
            <p:cNvSpPr>
              <a:spLocks noChangeArrowheads="1"/>
            </p:cNvSpPr>
            <p:nvPr/>
          </p:nvSpPr>
          <p:spPr bwMode="auto">
            <a:xfrm>
              <a:off x="327" y="2"/>
              <a:ext cx="15" cy="10"/>
            </a:xfrm>
            <a:custGeom>
              <a:avLst/>
              <a:gdLst>
                <a:gd name="T0" fmla="*/ 0 w 252"/>
                <a:gd name="T1" fmla="*/ 0 h 204"/>
                <a:gd name="T2" fmla="*/ 0 w 252"/>
                <a:gd name="T3" fmla="*/ 0 h 204"/>
                <a:gd name="T4" fmla="*/ 0 w 252"/>
                <a:gd name="T5" fmla="*/ 0 h 204"/>
                <a:gd name="T6" fmla="*/ 0 w 252"/>
                <a:gd name="T7" fmla="*/ 0 h 204"/>
                <a:gd name="T8" fmla="*/ 0 w 252"/>
                <a:gd name="T9" fmla="*/ 0 h 204"/>
                <a:gd name="T10" fmla="*/ 0 w 252"/>
                <a:gd name="T11" fmla="*/ 0 h 204"/>
                <a:gd name="T12" fmla="*/ 0 w 252"/>
                <a:gd name="T13" fmla="*/ 0 h 204"/>
                <a:gd name="T14" fmla="*/ 0 w 252"/>
                <a:gd name="T15" fmla="*/ 0 h 204"/>
                <a:gd name="T16" fmla="*/ 0 w 252"/>
                <a:gd name="T17" fmla="*/ 0 h 204"/>
                <a:gd name="T18" fmla="*/ 0 w 252"/>
                <a:gd name="T19" fmla="*/ 0 h 204"/>
                <a:gd name="T20" fmla="*/ 0 w 252"/>
                <a:gd name="T21" fmla="*/ 0 h 204"/>
                <a:gd name="T22" fmla="*/ 0 w 252"/>
                <a:gd name="T23" fmla="*/ 0 h 204"/>
                <a:gd name="T24" fmla="*/ 0 w 252"/>
                <a:gd name="T25" fmla="*/ 0 h 204"/>
                <a:gd name="T26" fmla="*/ 0 w 252"/>
                <a:gd name="T27" fmla="*/ 0 h 204"/>
                <a:gd name="T28" fmla="*/ 0 w 252"/>
                <a:gd name="T29" fmla="*/ 0 h 204"/>
                <a:gd name="T30" fmla="*/ 0 w 252"/>
                <a:gd name="T31" fmla="*/ 0 h 204"/>
                <a:gd name="T32" fmla="*/ 0 w 252"/>
                <a:gd name="T33" fmla="*/ 0 h 204"/>
                <a:gd name="T34" fmla="*/ 0 w 252"/>
                <a:gd name="T35" fmla="*/ 0 h 204"/>
                <a:gd name="T36" fmla="*/ 0 w 252"/>
                <a:gd name="T37" fmla="*/ 0 h 204"/>
                <a:gd name="T38" fmla="*/ 0 w 252"/>
                <a:gd name="T39" fmla="*/ 0 h 204"/>
                <a:gd name="T40" fmla="*/ 0 w 252"/>
                <a:gd name="T41" fmla="*/ 0 h 204"/>
                <a:gd name="T42" fmla="*/ 0 w 252"/>
                <a:gd name="T43" fmla="*/ 0 h 204"/>
                <a:gd name="T44" fmla="*/ 0 w 252"/>
                <a:gd name="T45" fmla="*/ 0 h 204"/>
                <a:gd name="T46" fmla="*/ 0 w 252"/>
                <a:gd name="T47" fmla="*/ 0 h 204"/>
                <a:gd name="T48" fmla="*/ 0 w 252"/>
                <a:gd name="T49" fmla="*/ 0 h 204"/>
                <a:gd name="T50" fmla="*/ 0 w 252"/>
                <a:gd name="T51" fmla="*/ 0 h 204"/>
                <a:gd name="T52" fmla="*/ 0 w 252"/>
                <a:gd name="T53" fmla="*/ 0 h 204"/>
                <a:gd name="T54" fmla="*/ 0 w 252"/>
                <a:gd name="T55" fmla="*/ 0 h 204"/>
                <a:gd name="T56" fmla="*/ 0 w 252"/>
                <a:gd name="T57" fmla="*/ 0 h 204"/>
                <a:gd name="T58" fmla="*/ 0 w 252"/>
                <a:gd name="T59" fmla="*/ 0 h 204"/>
                <a:gd name="T60" fmla="*/ 0 w 252"/>
                <a:gd name="T61" fmla="*/ 0 h 204"/>
                <a:gd name="T62" fmla="*/ 0 w 252"/>
                <a:gd name="T63" fmla="*/ 0 h 204"/>
                <a:gd name="T64" fmla="*/ 0 w 252"/>
                <a:gd name="T65" fmla="*/ 0 h 204"/>
                <a:gd name="T66" fmla="*/ 0 w 252"/>
                <a:gd name="T67" fmla="*/ 0 h 204"/>
                <a:gd name="T68" fmla="*/ 0 w 252"/>
                <a:gd name="T69" fmla="*/ 0 h 204"/>
                <a:gd name="T70" fmla="*/ 0 w 252"/>
                <a:gd name="T71" fmla="*/ 0 h 204"/>
                <a:gd name="T72" fmla="*/ 0 w 252"/>
                <a:gd name="T73" fmla="*/ 0 h 204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252"/>
                <a:gd name="T112" fmla="*/ 0 h 204"/>
                <a:gd name="T113" fmla="*/ 252 w 252"/>
                <a:gd name="T114" fmla="*/ 204 h 204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252" h="204">
                  <a:moveTo>
                    <a:pt x="251" y="178"/>
                  </a:moveTo>
                  <a:lnTo>
                    <a:pt x="252" y="181"/>
                  </a:lnTo>
                  <a:lnTo>
                    <a:pt x="245" y="160"/>
                  </a:lnTo>
                  <a:lnTo>
                    <a:pt x="237" y="139"/>
                  </a:lnTo>
                  <a:lnTo>
                    <a:pt x="227" y="119"/>
                  </a:lnTo>
                  <a:lnTo>
                    <a:pt x="216" y="101"/>
                  </a:lnTo>
                  <a:lnTo>
                    <a:pt x="203" y="84"/>
                  </a:lnTo>
                  <a:lnTo>
                    <a:pt x="189" y="68"/>
                  </a:lnTo>
                  <a:lnTo>
                    <a:pt x="174" y="53"/>
                  </a:lnTo>
                  <a:lnTo>
                    <a:pt x="157" y="41"/>
                  </a:lnTo>
                  <a:lnTo>
                    <a:pt x="140" y="30"/>
                  </a:lnTo>
                  <a:lnTo>
                    <a:pt x="121" y="20"/>
                  </a:lnTo>
                  <a:lnTo>
                    <a:pt x="103" y="13"/>
                  </a:lnTo>
                  <a:lnTo>
                    <a:pt x="83" y="6"/>
                  </a:lnTo>
                  <a:lnTo>
                    <a:pt x="62" y="2"/>
                  </a:lnTo>
                  <a:lnTo>
                    <a:pt x="42" y="0"/>
                  </a:lnTo>
                  <a:lnTo>
                    <a:pt x="21" y="1"/>
                  </a:lnTo>
                  <a:lnTo>
                    <a:pt x="0" y="3"/>
                  </a:lnTo>
                  <a:lnTo>
                    <a:pt x="13" y="78"/>
                  </a:lnTo>
                  <a:lnTo>
                    <a:pt x="26" y="76"/>
                  </a:lnTo>
                  <a:lnTo>
                    <a:pt x="39" y="76"/>
                  </a:lnTo>
                  <a:lnTo>
                    <a:pt x="52" y="77"/>
                  </a:lnTo>
                  <a:lnTo>
                    <a:pt x="65" y="80"/>
                  </a:lnTo>
                  <a:lnTo>
                    <a:pt x="78" y="83"/>
                  </a:lnTo>
                  <a:lnTo>
                    <a:pt x="90" y="88"/>
                  </a:lnTo>
                  <a:lnTo>
                    <a:pt x="102" y="95"/>
                  </a:lnTo>
                  <a:lnTo>
                    <a:pt x="114" y="102"/>
                  </a:lnTo>
                  <a:lnTo>
                    <a:pt x="124" y="111"/>
                  </a:lnTo>
                  <a:lnTo>
                    <a:pt x="136" y="120"/>
                  </a:lnTo>
                  <a:lnTo>
                    <a:pt x="145" y="131"/>
                  </a:lnTo>
                  <a:lnTo>
                    <a:pt x="154" y="144"/>
                  </a:lnTo>
                  <a:lnTo>
                    <a:pt x="162" y="156"/>
                  </a:lnTo>
                  <a:lnTo>
                    <a:pt x="169" y="170"/>
                  </a:lnTo>
                  <a:lnTo>
                    <a:pt x="175" y="185"/>
                  </a:lnTo>
                  <a:lnTo>
                    <a:pt x="180" y="201"/>
                  </a:lnTo>
                  <a:lnTo>
                    <a:pt x="180" y="204"/>
                  </a:lnTo>
                  <a:lnTo>
                    <a:pt x="251" y="178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0" name="Freeform 220"/>
            <p:cNvSpPr>
              <a:spLocks noChangeArrowheads="1"/>
            </p:cNvSpPr>
            <p:nvPr/>
          </p:nvSpPr>
          <p:spPr bwMode="auto">
            <a:xfrm>
              <a:off x="337" y="12"/>
              <a:ext cx="8" cy="15"/>
            </a:xfrm>
            <a:custGeom>
              <a:avLst/>
              <a:gdLst>
                <a:gd name="T0" fmla="*/ 0 w 102"/>
                <a:gd name="T1" fmla="*/ 0 h 249"/>
                <a:gd name="T2" fmla="*/ 0 w 102"/>
                <a:gd name="T3" fmla="*/ 0 h 249"/>
                <a:gd name="T4" fmla="*/ 0 w 102"/>
                <a:gd name="T5" fmla="*/ 0 h 249"/>
                <a:gd name="T6" fmla="*/ 0 w 102"/>
                <a:gd name="T7" fmla="*/ 0 h 249"/>
                <a:gd name="T8" fmla="*/ 0 w 102"/>
                <a:gd name="T9" fmla="*/ 0 h 249"/>
                <a:gd name="T10" fmla="*/ 0 w 102"/>
                <a:gd name="T11" fmla="*/ 0 h 249"/>
                <a:gd name="T12" fmla="*/ 0 w 102"/>
                <a:gd name="T13" fmla="*/ 0 h 249"/>
                <a:gd name="T14" fmla="*/ 0 w 102"/>
                <a:gd name="T15" fmla="*/ 0 h 249"/>
                <a:gd name="T16" fmla="*/ 0 w 102"/>
                <a:gd name="T17" fmla="*/ 0 h 249"/>
                <a:gd name="T18" fmla="*/ 0 w 102"/>
                <a:gd name="T19" fmla="*/ 0 h 249"/>
                <a:gd name="T20" fmla="*/ 0 w 102"/>
                <a:gd name="T21" fmla="*/ 0 h 249"/>
                <a:gd name="T22" fmla="*/ 0 w 102"/>
                <a:gd name="T23" fmla="*/ 0 h 249"/>
                <a:gd name="T24" fmla="*/ 0 w 102"/>
                <a:gd name="T25" fmla="*/ 0 h 249"/>
                <a:gd name="T26" fmla="*/ 0 w 102"/>
                <a:gd name="T27" fmla="*/ 0 h 249"/>
                <a:gd name="T28" fmla="*/ 0 w 102"/>
                <a:gd name="T29" fmla="*/ 0 h 249"/>
                <a:gd name="T30" fmla="*/ 0 w 102"/>
                <a:gd name="T31" fmla="*/ 0 h 249"/>
                <a:gd name="T32" fmla="*/ 0 w 102"/>
                <a:gd name="T33" fmla="*/ 0 h 249"/>
                <a:gd name="T34" fmla="*/ 0 w 102"/>
                <a:gd name="T35" fmla="*/ 0 h 249"/>
                <a:gd name="T36" fmla="*/ 0 w 102"/>
                <a:gd name="T37" fmla="*/ 0 h 249"/>
                <a:gd name="T38" fmla="*/ 0 w 102"/>
                <a:gd name="T39" fmla="*/ 0 h 249"/>
                <a:gd name="T40" fmla="*/ 0 w 102"/>
                <a:gd name="T41" fmla="*/ 0 h 249"/>
                <a:gd name="T42" fmla="*/ 0 w 102"/>
                <a:gd name="T43" fmla="*/ 0 h 249"/>
                <a:gd name="T44" fmla="*/ 0 w 102"/>
                <a:gd name="T45" fmla="*/ 0 h 249"/>
                <a:gd name="T46" fmla="*/ 0 w 102"/>
                <a:gd name="T47" fmla="*/ 0 h 249"/>
                <a:gd name="T48" fmla="*/ 0 w 102"/>
                <a:gd name="T49" fmla="*/ 0 h 249"/>
                <a:gd name="T50" fmla="*/ 0 w 102"/>
                <a:gd name="T51" fmla="*/ 0 h 249"/>
                <a:gd name="T52" fmla="*/ 0 w 102"/>
                <a:gd name="T53" fmla="*/ 0 h 249"/>
                <a:gd name="T54" fmla="*/ 0 w 102"/>
                <a:gd name="T55" fmla="*/ 0 h 249"/>
                <a:gd name="T56" fmla="*/ 0 w 102"/>
                <a:gd name="T57" fmla="*/ 0 h 249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102"/>
                <a:gd name="T88" fmla="*/ 0 h 249"/>
                <a:gd name="T89" fmla="*/ 102 w 102"/>
                <a:gd name="T90" fmla="*/ 249 h 249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102" h="249">
                  <a:moveTo>
                    <a:pt x="0" y="246"/>
                  </a:moveTo>
                  <a:lnTo>
                    <a:pt x="74" y="249"/>
                  </a:lnTo>
                  <a:lnTo>
                    <a:pt x="79" y="223"/>
                  </a:lnTo>
                  <a:lnTo>
                    <a:pt x="84" y="194"/>
                  </a:lnTo>
                  <a:lnTo>
                    <a:pt x="90" y="165"/>
                  </a:lnTo>
                  <a:lnTo>
                    <a:pt x="96" y="134"/>
                  </a:lnTo>
                  <a:lnTo>
                    <a:pt x="99" y="118"/>
                  </a:lnTo>
                  <a:lnTo>
                    <a:pt x="101" y="102"/>
                  </a:lnTo>
                  <a:lnTo>
                    <a:pt x="101" y="86"/>
                  </a:lnTo>
                  <a:lnTo>
                    <a:pt x="102" y="69"/>
                  </a:lnTo>
                  <a:lnTo>
                    <a:pt x="100" y="52"/>
                  </a:lnTo>
                  <a:lnTo>
                    <a:pt x="98" y="35"/>
                  </a:lnTo>
                  <a:lnTo>
                    <a:pt x="93" y="17"/>
                  </a:lnTo>
                  <a:lnTo>
                    <a:pt x="88" y="0"/>
                  </a:lnTo>
                  <a:lnTo>
                    <a:pt x="17" y="26"/>
                  </a:lnTo>
                  <a:lnTo>
                    <a:pt x="21" y="37"/>
                  </a:lnTo>
                  <a:lnTo>
                    <a:pt x="23" y="48"/>
                  </a:lnTo>
                  <a:lnTo>
                    <a:pt x="25" y="59"/>
                  </a:lnTo>
                  <a:lnTo>
                    <a:pt x="25" y="71"/>
                  </a:lnTo>
                  <a:lnTo>
                    <a:pt x="25" y="83"/>
                  </a:lnTo>
                  <a:lnTo>
                    <a:pt x="25" y="97"/>
                  </a:lnTo>
                  <a:lnTo>
                    <a:pt x="24" y="110"/>
                  </a:lnTo>
                  <a:lnTo>
                    <a:pt x="22" y="122"/>
                  </a:lnTo>
                  <a:lnTo>
                    <a:pt x="17" y="151"/>
                  </a:lnTo>
                  <a:lnTo>
                    <a:pt x="11" y="179"/>
                  </a:lnTo>
                  <a:lnTo>
                    <a:pt x="5" y="208"/>
                  </a:lnTo>
                  <a:lnTo>
                    <a:pt x="0" y="239"/>
                  </a:lnTo>
                  <a:lnTo>
                    <a:pt x="74" y="242"/>
                  </a:lnTo>
                  <a:lnTo>
                    <a:pt x="0" y="246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1" name="Freeform 221"/>
            <p:cNvSpPr>
              <a:spLocks noChangeArrowheads="1"/>
            </p:cNvSpPr>
            <p:nvPr/>
          </p:nvSpPr>
          <p:spPr bwMode="auto">
            <a:xfrm>
              <a:off x="337" y="10"/>
              <a:ext cx="9" cy="17"/>
            </a:xfrm>
            <a:custGeom>
              <a:avLst/>
              <a:gdLst>
                <a:gd name="T0" fmla="*/ 0 w 150"/>
                <a:gd name="T1" fmla="*/ 0 h 288"/>
                <a:gd name="T2" fmla="*/ 0 w 150"/>
                <a:gd name="T3" fmla="*/ 0 h 288"/>
                <a:gd name="T4" fmla="*/ 0 w 150"/>
                <a:gd name="T5" fmla="*/ 0 h 288"/>
                <a:gd name="T6" fmla="*/ 0 w 150"/>
                <a:gd name="T7" fmla="*/ 0 h 288"/>
                <a:gd name="T8" fmla="*/ 0 w 150"/>
                <a:gd name="T9" fmla="*/ 0 h 288"/>
                <a:gd name="T10" fmla="*/ 0 w 150"/>
                <a:gd name="T11" fmla="*/ 0 h 288"/>
                <a:gd name="T12" fmla="*/ 0 w 150"/>
                <a:gd name="T13" fmla="*/ 0 h 288"/>
                <a:gd name="T14" fmla="*/ 0 w 150"/>
                <a:gd name="T15" fmla="*/ 0 h 288"/>
                <a:gd name="T16" fmla="*/ 0 w 150"/>
                <a:gd name="T17" fmla="*/ 0 h 288"/>
                <a:gd name="T18" fmla="*/ 0 w 150"/>
                <a:gd name="T19" fmla="*/ 0 h 288"/>
                <a:gd name="T20" fmla="*/ 0 w 150"/>
                <a:gd name="T21" fmla="*/ 0 h 288"/>
                <a:gd name="T22" fmla="*/ 0 w 150"/>
                <a:gd name="T23" fmla="*/ 0 h 288"/>
                <a:gd name="T24" fmla="*/ 0 w 150"/>
                <a:gd name="T25" fmla="*/ 0 h 288"/>
                <a:gd name="T26" fmla="*/ 0 w 150"/>
                <a:gd name="T27" fmla="*/ 0 h 288"/>
                <a:gd name="T28" fmla="*/ 0 w 150"/>
                <a:gd name="T29" fmla="*/ 0 h 288"/>
                <a:gd name="T30" fmla="*/ 0 w 150"/>
                <a:gd name="T31" fmla="*/ 0 h 288"/>
                <a:gd name="T32" fmla="*/ 0 w 150"/>
                <a:gd name="T33" fmla="*/ 0 h 288"/>
                <a:gd name="T34" fmla="*/ 0 w 150"/>
                <a:gd name="T35" fmla="*/ 0 h 288"/>
                <a:gd name="T36" fmla="*/ 0 w 150"/>
                <a:gd name="T37" fmla="*/ 0 h 288"/>
                <a:gd name="T38" fmla="*/ 0 w 150"/>
                <a:gd name="T39" fmla="*/ 0 h 288"/>
                <a:gd name="T40" fmla="*/ 0 w 150"/>
                <a:gd name="T41" fmla="*/ 0 h 288"/>
                <a:gd name="T42" fmla="*/ 0 w 150"/>
                <a:gd name="T43" fmla="*/ 0 h 288"/>
                <a:gd name="T44" fmla="*/ 0 w 150"/>
                <a:gd name="T45" fmla="*/ 0 h 288"/>
                <a:gd name="T46" fmla="*/ 0 w 150"/>
                <a:gd name="T47" fmla="*/ 0 h 288"/>
                <a:gd name="T48" fmla="*/ 0 w 150"/>
                <a:gd name="T49" fmla="*/ 0 h 288"/>
                <a:gd name="T50" fmla="*/ 0 w 150"/>
                <a:gd name="T51" fmla="*/ 0 h 288"/>
                <a:gd name="T52" fmla="*/ 0 w 150"/>
                <a:gd name="T53" fmla="*/ 0 h 288"/>
                <a:gd name="T54" fmla="*/ 0 w 150"/>
                <a:gd name="T55" fmla="*/ 0 h 288"/>
                <a:gd name="T56" fmla="*/ 0 w 150"/>
                <a:gd name="T57" fmla="*/ 0 h 288"/>
                <a:gd name="T58" fmla="*/ 0 w 150"/>
                <a:gd name="T59" fmla="*/ 0 h 288"/>
                <a:gd name="T60" fmla="*/ 0 w 150"/>
                <a:gd name="T61" fmla="*/ 0 h 288"/>
                <a:gd name="T62" fmla="*/ 0 w 150"/>
                <a:gd name="T63" fmla="*/ 0 h 288"/>
                <a:gd name="T64" fmla="*/ 0 w 150"/>
                <a:gd name="T65" fmla="*/ 0 h 288"/>
                <a:gd name="T66" fmla="*/ 0 w 150"/>
                <a:gd name="T67" fmla="*/ 0 h 288"/>
                <a:gd name="T68" fmla="*/ 0 w 150"/>
                <a:gd name="T69" fmla="*/ 0 h 288"/>
                <a:gd name="T70" fmla="*/ 0 w 150"/>
                <a:gd name="T71" fmla="*/ 0 h 288"/>
                <a:gd name="T72" fmla="*/ 0 w 150"/>
                <a:gd name="T73" fmla="*/ 0 h 288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150"/>
                <a:gd name="T112" fmla="*/ 0 h 288"/>
                <a:gd name="T113" fmla="*/ 150 w 150"/>
                <a:gd name="T114" fmla="*/ 288 h 288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150" h="288">
                  <a:moveTo>
                    <a:pt x="86" y="4"/>
                  </a:moveTo>
                  <a:lnTo>
                    <a:pt x="89" y="0"/>
                  </a:lnTo>
                  <a:lnTo>
                    <a:pt x="77" y="16"/>
                  </a:lnTo>
                  <a:lnTo>
                    <a:pt x="66" y="32"/>
                  </a:lnTo>
                  <a:lnTo>
                    <a:pt x="56" y="48"/>
                  </a:lnTo>
                  <a:lnTo>
                    <a:pt x="47" y="66"/>
                  </a:lnTo>
                  <a:lnTo>
                    <a:pt x="39" y="83"/>
                  </a:lnTo>
                  <a:lnTo>
                    <a:pt x="30" y="101"/>
                  </a:lnTo>
                  <a:lnTo>
                    <a:pt x="24" y="119"/>
                  </a:lnTo>
                  <a:lnTo>
                    <a:pt x="18" y="138"/>
                  </a:lnTo>
                  <a:lnTo>
                    <a:pt x="13" y="156"/>
                  </a:lnTo>
                  <a:lnTo>
                    <a:pt x="9" y="175"/>
                  </a:lnTo>
                  <a:lnTo>
                    <a:pt x="5" y="194"/>
                  </a:lnTo>
                  <a:lnTo>
                    <a:pt x="3" y="213"/>
                  </a:lnTo>
                  <a:lnTo>
                    <a:pt x="1" y="231"/>
                  </a:lnTo>
                  <a:lnTo>
                    <a:pt x="0" y="250"/>
                  </a:lnTo>
                  <a:lnTo>
                    <a:pt x="0" y="270"/>
                  </a:lnTo>
                  <a:lnTo>
                    <a:pt x="1" y="288"/>
                  </a:lnTo>
                  <a:lnTo>
                    <a:pt x="75" y="284"/>
                  </a:lnTo>
                  <a:lnTo>
                    <a:pt x="75" y="269"/>
                  </a:lnTo>
                  <a:lnTo>
                    <a:pt x="75" y="252"/>
                  </a:lnTo>
                  <a:lnTo>
                    <a:pt x="76" y="237"/>
                  </a:lnTo>
                  <a:lnTo>
                    <a:pt x="77" y="221"/>
                  </a:lnTo>
                  <a:lnTo>
                    <a:pt x="79" y="206"/>
                  </a:lnTo>
                  <a:lnTo>
                    <a:pt x="82" y="190"/>
                  </a:lnTo>
                  <a:lnTo>
                    <a:pt x="86" y="174"/>
                  </a:lnTo>
                  <a:lnTo>
                    <a:pt x="90" y="159"/>
                  </a:lnTo>
                  <a:lnTo>
                    <a:pt x="95" y="144"/>
                  </a:lnTo>
                  <a:lnTo>
                    <a:pt x="101" y="129"/>
                  </a:lnTo>
                  <a:lnTo>
                    <a:pt x="107" y="114"/>
                  </a:lnTo>
                  <a:lnTo>
                    <a:pt x="114" y="100"/>
                  </a:lnTo>
                  <a:lnTo>
                    <a:pt x="122" y="86"/>
                  </a:lnTo>
                  <a:lnTo>
                    <a:pt x="130" y="72"/>
                  </a:lnTo>
                  <a:lnTo>
                    <a:pt x="138" y="58"/>
                  </a:lnTo>
                  <a:lnTo>
                    <a:pt x="148" y="46"/>
                  </a:lnTo>
                  <a:lnTo>
                    <a:pt x="150" y="42"/>
                  </a:lnTo>
                  <a:lnTo>
                    <a:pt x="86" y="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2" name="Freeform 222"/>
            <p:cNvSpPr>
              <a:spLocks noChangeArrowheads="1"/>
            </p:cNvSpPr>
            <p:nvPr/>
          </p:nvSpPr>
          <p:spPr bwMode="auto">
            <a:xfrm>
              <a:off x="342" y="6"/>
              <a:ext cx="8" cy="6"/>
            </a:xfrm>
            <a:custGeom>
              <a:avLst/>
              <a:gdLst>
                <a:gd name="T0" fmla="*/ 0 w 125"/>
                <a:gd name="T1" fmla="*/ 0 h 110"/>
                <a:gd name="T2" fmla="*/ 0 w 125"/>
                <a:gd name="T3" fmla="*/ 0 h 110"/>
                <a:gd name="T4" fmla="*/ 0 w 125"/>
                <a:gd name="T5" fmla="*/ 0 h 110"/>
                <a:gd name="T6" fmla="*/ 0 w 125"/>
                <a:gd name="T7" fmla="*/ 0 h 110"/>
                <a:gd name="T8" fmla="*/ 0 w 125"/>
                <a:gd name="T9" fmla="*/ 0 h 110"/>
                <a:gd name="T10" fmla="*/ 0 w 125"/>
                <a:gd name="T11" fmla="*/ 0 h 110"/>
                <a:gd name="T12" fmla="*/ 0 w 125"/>
                <a:gd name="T13" fmla="*/ 0 h 110"/>
                <a:gd name="T14" fmla="*/ 0 w 125"/>
                <a:gd name="T15" fmla="*/ 0 h 110"/>
                <a:gd name="T16" fmla="*/ 0 w 125"/>
                <a:gd name="T17" fmla="*/ 0 h 110"/>
                <a:gd name="T18" fmla="*/ 0 w 125"/>
                <a:gd name="T19" fmla="*/ 0 h 110"/>
                <a:gd name="T20" fmla="*/ 0 w 125"/>
                <a:gd name="T21" fmla="*/ 0 h 110"/>
                <a:gd name="T22" fmla="*/ 0 w 125"/>
                <a:gd name="T23" fmla="*/ 0 h 110"/>
                <a:gd name="T24" fmla="*/ 0 w 125"/>
                <a:gd name="T25" fmla="*/ 0 h 110"/>
                <a:gd name="T26" fmla="*/ 0 w 125"/>
                <a:gd name="T27" fmla="*/ 0 h 110"/>
                <a:gd name="T28" fmla="*/ 0 w 125"/>
                <a:gd name="T29" fmla="*/ 0 h 110"/>
                <a:gd name="T30" fmla="*/ 0 w 125"/>
                <a:gd name="T31" fmla="*/ 0 h 110"/>
                <a:gd name="T32" fmla="*/ 0 w 125"/>
                <a:gd name="T33" fmla="*/ 0 h 110"/>
                <a:gd name="T34" fmla="*/ 0 w 125"/>
                <a:gd name="T35" fmla="*/ 0 h 110"/>
                <a:gd name="T36" fmla="*/ 0 w 125"/>
                <a:gd name="T37" fmla="*/ 0 h 110"/>
                <a:gd name="T38" fmla="*/ 0 w 125"/>
                <a:gd name="T39" fmla="*/ 0 h 110"/>
                <a:gd name="T40" fmla="*/ 0 w 125"/>
                <a:gd name="T41" fmla="*/ 0 h 110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125"/>
                <a:gd name="T64" fmla="*/ 0 h 110"/>
                <a:gd name="T65" fmla="*/ 125 w 125"/>
                <a:gd name="T66" fmla="*/ 110 h 110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125" h="110">
                  <a:moveTo>
                    <a:pt x="101" y="1"/>
                  </a:moveTo>
                  <a:lnTo>
                    <a:pt x="106" y="0"/>
                  </a:lnTo>
                  <a:lnTo>
                    <a:pt x="92" y="4"/>
                  </a:lnTo>
                  <a:lnTo>
                    <a:pt x="77" y="10"/>
                  </a:lnTo>
                  <a:lnTo>
                    <a:pt x="62" y="16"/>
                  </a:lnTo>
                  <a:lnTo>
                    <a:pt x="49" y="24"/>
                  </a:lnTo>
                  <a:lnTo>
                    <a:pt x="35" y="34"/>
                  </a:lnTo>
                  <a:lnTo>
                    <a:pt x="23" y="44"/>
                  </a:lnTo>
                  <a:lnTo>
                    <a:pt x="10" y="57"/>
                  </a:lnTo>
                  <a:lnTo>
                    <a:pt x="0" y="72"/>
                  </a:lnTo>
                  <a:lnTo>
                    <a:pt x="64" y="110"/>
                  </a:lnTo>
                  <a:lnTo>
                    <a:pt x="68" y="105"/>
                  </a:lnTo>
                  <a:lnTo>
                    <a:pt x="74" y="99"/>
                  </a:lnTo>
                  <a:lnTo>
                    <a:pt x="81" y="93"/>
                  </a:lnTo>
                  <a:lnTo>
                    <a:pt x="89" y="88"/>
                  </a:lnTo>
                  <a:lnTo>
                    <a:pt x="98" y="83"/>
                  </a:lnTo>
                  <a:lnTo>
                    <a:pt x="106" y="79"/>
                  </a:lnTo>
                  <a:lnTo>
                    <a:pt x="114" y="76"/>
                  </a:lnTo>
                  <a:lnTo>
                    <a:pt x="120" y="74"/>
                  </a:lnTo>
                  <a:lnTo>
                    <a:pt x="125" y="7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3" name="Freeform 223"/>
            <p:cNvSpPr>
              <a:spLocks noChangeArrowheads="1"/>
            </p:cNvSpPr>
            <p:nvPr/>
          </p:nvSpPr>
          <p:spPr bwMode="auto">
            <a:xfrm>
              <a:off x="349" y="0"/>
              <a:ext cx="71" cy="10"/>
            </a:xfrm>
            <a:custGeom>
              <a:avLst/>
              <a:gdLst>
                <a:gd name="T0" fmla="*/ 0 w 1137"/>
                <a:gd name="T1" fmla="*/ 0 h 165"/>
                <a:gd name="T2" fmla="*/ 0 w 1137"/>
                <a:gd name="T3" fmla="*/ 0 h 165"/>
                <a:gd name="T4" fmla="*/ 0 w 1137"/>
                <a:gd name="T5" fmla="*/ 0 h 165"/>
                <a:gd name="T6" fmla="*/ 0 w 1137"/>
                <a:gd name="T7" fmla="*/ 0 h 165"/>
                <a:gd name="T8" fmla="*/ 0 w 1137"/>
                <a:gd name="T9" fmla="*/ 0 h 165"/>
                <a:gd name="T10" fmla="*/ 0 w 1137"/>
                <a:gd name="T11" fmla="*/ 0 h 165"/>
                <a:gd name="T12" fmla="*/ 0 w 1137"/>
                <a:gd name="T13" fmla="*/ 0 h 165"/>
                <a:gd name="T14" fmla="*/ 0 w 1137"/>
                <a:gd name="T15" fmla="*/ 0 h 165"/>
                <a:gd name="T16" fmla="*/ 0 w 1137"/>
                <a:gd name="T17" fmla="*/ 0 h 165"/>
                <a:gd name="T18" fmla="*/ 0 w 1137"/>
                <a:gd name="T19" fmla="*/ 0 h 165"/>
                <a:gd name="T20" fmla="*/ 0 w 1137"/>
                <a:gd name="T21" fmla="*/ 0 h 165"/>
                <a:gd name="T22" fmla="*/ 0 w 1137"/>
                <a:gd name="T23" fmla="*/ 0 h 165"/>
                <a:gd name="T24" fmla="*/ 0 w 1137"/>
                <a:gd name="T25" fmla="*/ 0 h 165"/>
                <a:gd name="T26" fmla="*/ 0 w 1137"/>
                <a:gd name="T27" fmla="*/ 0 h 165"/>
                <a:gd name="T28" fmla="*/ 0 w 1137"/>
                <a:gd name="T29" fmla="*/ 0 h 165"/>
                <a:gd name="T30" fmla="*/ 0 w 1137"/>
                <a:gd name="T31" fmla="*/ 0 h 165"/>
                <a:gd name="T32" fmla="*/ 0 w 1137"/>
                <a:gd name="T33" fmla="*/ 0 h 165"/>
                <a:gd name="T34" fmla="*/ 0 w 1137"/>
                <a:gd name="T35" fmla="*/ 0 h 165"/>
                <a:gd name="T36" fmla="*/ 0 w 1137"/>
                <a:gd name="T37" fmla="*/ 0 h 165"/>
                <a:gd name="T38" fmla="*/ 0 w 1137"/>
                <a:gd name="T39" fmla="*/ 0 h 165"/>
                <a:gd name="T40" fmla="*/ 0 w 1137"/>
                <a:gd name="T41" fmla="*/ 0 h 165"/>
                <a:gd name="T42" fmla="*/ 0 w 1137"/>
                <a:gd name="T43" fmla="*/ 0 h 165"/>
                <a:gd name="T44" fmla="*/ 0 w 1137"/>
                <a:gd name="T45" fmla="*/ 0 h 165"/>
                <a:gd name="T46" fmla="*/ 0 w 1137"/>
                <a:gd name="T47" fmla="*/ 0 h 165"/>
                <a:gd name="T48" fmla="*/ 0 w 1137"/>
                <a:gd name="T49" fmla="*/ 0 h 165"/>
                <a:gd name="T50" fmla="*/ 0 w 1137"/>
                <a:gd name="T51" fmla="*/ 0 h 165"/>
                <a:gd name="T52" fmla="*/ 0 w 1137"/>
                <a:gd name="T53" fmla="*/ 0 h 165"/>
                <a:gd name="T54" fmla="*/ 0 w 1137"/>
                <a:gd name="T55" fmla="*/ 0 h 165"/>
                <a:gd name="T56" fmla="*/ 0 w 1137"/>
                <a:gd name="T57" fmla="*/ 0 h 165"/>
                <a:gd name="T58" fmla="*/ 0 w 1137"/>
                <a:gd name="T59" fmla="*/ 0 h 165"/>
                <a:gd name="T60" fmla="*/ 0 w 1137"/>
                <a:gd name="T61" fmla="*/ 0 h 165"/>
                <a:gd name="T62" fmla="*/ 0 w 1137"/>
                <a:gd name="T63" fmla="*/ 0 h 165"/>
                <a:gd name="T64" fmla="*/ 0 w 1137"/>
                <a:gd name="T65" fmla="*/ 0 h 165"/>
                <a:gd name="T66" fmla="*/ 0 w 1137"/>
                <a:gd name="T67" fmla="*/ 0 h 165"/>
                <a:gd name="T68" fmla="*/ 0 w 1137"/>
                <a:gd name="T69" fmla="*/ 0 h 165"/>
                <a:gd name="T70" fmla="*/ 0 w 1137"/>
                <a:gd name="T71" fmla="*/ 0 h 165"/>
                <a:gd name="T72" fmla="*/ 0 w 1137"/>
                <a:gd name="T73" fmla="*/ 0 h 165"/>
                <a:gd name="T74" fmla="*/ 0 w 1137"/>
                <a:gd name="T75" fmla="*/ 0 h 165"/>
                <a:gd name="T76" fmla="*/ 0 w 1137"/>
                <a:gd name="T77" fmla="*/ 0 h 165"/>
                <a:gd name="T78" fmla="*/ 0 w 1137"/>
                <a:gd name="T79" fmla="*/ 0 h 165"/>
                <a:gd name="T80" fmla="*/ 0 w 1137"/>
                <a:gd name="T81" fmla="*/ 0 h 165"/>
                <a:gd name="T82" fmla="*/ 0 w 1137"/>
                <a:gd name="T83" fmla="*/ 0 h 165"/>
                <a:gd name="T84" fmla="*/ 0 w 1137"/>
                <a:gd name="T85" fmla="*/ 0 h 165"/>
                <a:gd name="T86" fmla="*/ 0 w 1137"/>
                <a:gd name="T87" fmla="*/ 0 h 165"/>
                <a:gd name="T88" fmla="*/ 0 w 1137"/>
                <a:gd name="T89" fmla="*/ 0 h 165"/>
                <a:gd name="T90" fmla="*/ 0 w 1137"/>
                <a:gd name="T91" fmla="*/ 0 h 165"/>
                <a:gd name="T92" fmla="*/ 0 w 1137"/>
                <a:gd name="T93" fmla="*/ 0 h 165"/>
                <a:gd name="T94" fmla="*/ 0 w 1137"/>
                <a:gd name="T95" fmla="*/ 0 h 165"/>
                <a:gd name="T96" fmla="*/ 0 w 1137"/>
                <a:gd name="T97" fmla="*/ 0 h 165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1137"/>
                <a:gd name="T148" fmla="*/ 0 h 165"/>
                <a:gd name="T149" fmla="*/ 1137 w 1137"/>
                <a:gd name="T150" fmla="*/ 165 h 165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1137" h="165">
                  <a:moveTo>
                    <a:pt x="1135" y="0"/>
                  </a:moveTo>
                  <a:lnTo>
                    <a:pt x="1134" y="0"/>
                  </a:lnTo>
                  <a:lnTo>
                    <a:pt x="1064" y="2"/>
                  </a:lnTo>
                  <a:lnTo>
                    <a:pt x="994" y="3"/>
                  </a:lnTo>
                  <a:lnTo>
                    <a:pt x="924" y="3"/>
                  </a:lnTo>
                  <a:lnTo>
                    <a:pt x="854" y="3"/>
                  </a:lnTo>
                  <a:lnTo>
                    <a:pt x="783" y="2"/>
                  </a:lnTo>
                  <a:lnTo>
                    <a:pt x="712" y="2"/>
                  </a:lnTo>
                  <a:lnTo>
                    <a:pt x="642" y="2"/>
                  </a:lnTo>
                  <a:lnTo>
                    <a:pt x="571" y="3"/>
                  </a:lnTo>
                  <a:lnTo>
                    <a:pt x="500" y="6"/>
                  </a:lnTo>
                  <a:lnTo>
                    <a:pt x="429" y="10"/>
                  </a:lnTo>
                  <a:lnTo>
                    <a:pt x="393" y="13"/>
                  </a:lnTo>
                  <a:lnTo>
                    <a:pt x="358" y="16"/>
                  </a:lnTo>
                  <a:lnTo>
                    <a:pt x="322" y="20"/>
                  </a:lnTo>
                  <a:lnTo>
                    <a:pt x="285" y="25"/>
                  </a:lnTo>
                  <a:lnTo>
                    <a:pt x="250" y="30"/>
                  </a:lnTo>
                  <a:lnTo>
                    <a:pt x="214" y="38"/>
                  </a:lnTo>
                  <a:lnTo>
                    <a:pt x="179" y="45"/>
                  </a:lnTo>
                  <a:lnTo>
                    <a:pt x="143" y="52"/>
                  </a:lnTo>
                  <a:lnTo>
                    <a:pt x="108" y="61"/>
                  </a:lnTo>
                  <a:lnTo>
                    <a:pt x="71" y="71"/>
                  </a:lnTo>
                  <a:lnTo>
                    <a:pt x="35" y="81"/>
                  </a:lnTo>
                  <a:lnTo>
                    <a:pt x="0" y="93"/>
                  </a:lnTo>
                  <a:lnTo>
                    <a:pt x="24" y="165"/>
                  </a:lnTo>
                  <a:lnTo>
                    <a:pt x="58" y="153"/>
                  </a:lnTo>
                  <a:lnTo>
                    <a:pt x="92" y="143"/>
                  </a:lnTo>
                  <a:lnTo>
                    <a:pt x="126" y="134"/>
                  </a:lnTo>
                  <a:lnTo>
                    <a:pt x="160" y="125"/>
                  </a:lnTo>
                  <a:lnTo>
                    <a:pt x="194" y="118"/>
                  </a:lnTo>
                  <a:lnTo>
                    <a:pt x="229" y="111"/>
                  </a:lnTo>
                  <a:lnTo>
                    <a:pt x="262" y="105"/>
                  </a:lnTo>
                  <a:lnTo>
                    <a:pt x="297" y="100"/>
                  </a:lnTo>
                  <a:lnTo>
                    <a:pt x="331" y="96"/>
                  </a:lnTo>
                  <a:lnTo>
                    <a:pt x="365" y="91"/>
                  </a:lnTo>
                  <a:lnTo>
                    <a:pt x="399" y="87"/>
                  </a:lnTo>
                  <a:lnTo>
                    <a:pt x="434" y="85"/>
                  </a:lnTo>
                  <a:lnTo>
                    <a:pt x="503" y="81"/>
                  </a:lnTo>
                  <a:lnTo>
                    <a:pt x="573" y="78"/>
                  </a:lnTo>
                  <a:lnTo>
                    <a:pt x="642" y="77"/>
                  </a:lnTo>
                  <a:lnTo>
                    <a:pt x="712" y="77"/>
                  </a:lnTo>
                  <a:lnTo>
                    <a:pt x="782" y="77"/>
                  </a:lnTo>
                  <a:lnTo>
                    <a:pt x="854" y="78"/>
                  </a:lnTo>
                  <a:lnTo>
                    <a:pt x="924" y="78"/>
                  </a:lnTo>
                  <a:lnTo>
                    <a:pt x="995" y="78"/>
                  </a:lnTo>
                  <a:lnTo>
                    <a:pt x="1066" y="77"/>
                  </a:lnTo>
                  <a:lnTo>
                    <a:pt x="1137" y="75"/>
                  </a:lnTo>
                  <a:lnTo>
                    <a:pt x="1135" y="75"/>
                  </a:lnTo>
                  <a:lnTo>
                    <a:pt x="1135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4" name="Freeform 224"/>
            <p:cNvSpPr>
              <a:spLocks noChangeArrowheads="1"/>
            </p:cNvSpPr>
            <p:nvPr/>
          </p:nvSpPr>
          <p:spPr bwMode="auto">
            <a:xfrm>
              <a:off x="419" y="0"/>
              <a:ext cx="38" cy="10"/>
            </a:xfrm>
            <a:custGeom>
              <a:avLst/>
              <a:gdLst>
                <a:gd name="T0" fmla="*/ 0 w 599"/>
                <a:gd name="T1" fmla="*/ 0 h 154"/>
                <a:gd name="T2" fmla="*/ 0 w 599"/>
                <a:gd name="T3" fmla="*/ 0 h 154"/>
                <a:gd name="T4" fmla="*/ 0 w 599"/>
                <a:gd name="T5" fmla="*/ 0 h 154"/>
                <a:gd name="T6" fmla="*/ 0 w 599"/>
                <a:gd name="T7" fmla="*/ 0 h 154"/>
                <a:gd name="T8" fmla="*/ 0 w 599"/>
                <a:gd name="T9" fmla="*/ 0 h 154"/>
                <a:gd name="T10" fmla="*/ 0 w 599"/>
                <a:gd name="T11" fmla="*/ 0 h 154"/>
                <a:gd name="T12" fmla="*/ 0 w 599"/>
                <a:gd name="T13" fmla="*/ 0 h 154"/>
                <a:gd name="T14" fmla="*/ 0 w 599"/>
                <a:gd name="T15" fmla="*/ 0 h 154"/>
                <a:gd name="T16" fmla="*/ 0 w 599"/>
                <a:gd name="T17" fmla="*/ 0 h 154"/>
                <a:gd name="T18" fmla="*/ 0 w 599"/>
                <a:gd name="T19" fmla="*/ 0 h 154"/>
                <a:gd name="T20" fmla="*/ 0 w 599"/>
                <a:gd name="T21" fmla="*/ 0 h 154"/>
                <a:gd name="T22" fmla="*/ 0 w 599"/>
                <a:gd name="T23" fmla="*/ 0 h 154"/>
                <a:gd name="T24" fmla="*/ 0 w 599"/>
                <a:gd name="T25" fmla="*/ 0 h 154"/>
                <a:gd name="T26" fmla="*/ 0 w 599"/>
                <a:gd name="T27" fmla="*/ 0 h 154"/>
                <a:gd name="T28" fmla="*/ 0 w 599"/>
                <a:gd name="T29" fmla="*/ 0 h 154"/>
                <a:gd name="T30" fmla="*/ 0 w 599"/>
                <a:gd name="T31" fmla="*/ 0 h 154"/>
                <a:gd name="T32" fmla="*/ 0 w 599"/>
                <a:gd name="T33" fmla="*/ 0 h 154"/>
                <a:gd name="T34" fmla="*/ 0 w 599"/>
                <a:gd name="T35" fmla="*/ 0 h 154"/>
                <a:gd name="T36" fmla="*/ 0 w 599"/>
                <a:gd name="T37" fmla="*/ 0 h 154"/>
                <a:gd name="T38" fmla="*/ 0 w 599"/>
                <a:gd name="T39" fmla="*/ 0 h 154"/>
                <a:gd name="T40" fmla="*/ 0 w 599"/>
                <a:gd name="T41" fmla="*/ 0 h 154"/>
                <a:gd name="T42" fmla="*/ 0 w 599"/>
                <a:gd name="T43" fmla="*/ 0 h 154"/>
                <a:gd name="T44" fmla="*/ 0 w 599"/>
                <a:gd name="T45" fmla="*/ 0 h 154"/>
                <a:gd name="T46" fmla="*/ 0 w 599"/>
                <a:gd name="T47" fmla="*/ 0 h 154"/>
                <a:gd name="T48" fmla="*/ 0 w 599"/>
                <a:gd name="T49" fmla="*/ 0 h 154"/>
                <a:gd name="T50" fmla="*/ 0 w 599"/>
                <a:gd name="T51" fmla="*/ 0 h 154"/>
                <a:gd name="T52" fmla="*/ 0 w 599"/>
                <a:gd name="T53" fmla="*/ 0 h 154"/>
                <a:gd name="T54" fmla="*/ 0 w 599"/>
                <a:gd name="T55" fmla="*/ 0 h 154"/>
                <a:gd name="T56" fmla="*/ 0 w 599"/>
                <a:gd name="T57" fmla="*/ 0 h 154"/>
                <a:gd name="T58" fmla="*/ 0 w 599"/>
                <a:gd name="T59" fmla="*/ 0 h 154"/>
                <a:gd name="T60" fmla="*/ 0 w 599"/>
                <a:gd name="T61" fmla="*/ 0 h 154"/>
                <a:gd name="T62" fmla="*/ 0 w 599"/>
                <a:gd name="T63" fmla="*/ 0 h 154"/>
                <a:gd name="T64" fmla="*/ 0 w 599"/>
                <a:gd name="T65" fmla="*/ 0 h 154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599"/>
                <a:gd name="T100" fmla="*/ 0 h 154"/>
                <a:gd name="T101" fmla="*/ 599 w 599"/>
                <a:gd name="T102" fmla="*/ 154 h 154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599" h="154">
                  <a:moveTo>
                    <a:pt x="596" y="81"/>
                  </a:moveTo>
                  <a:lnTo>
                    <a:pt x="599" y="82"/>
                  </a:lnTo>
                  <a:lnTo>
                    <a:pt x="562" y="71"/>
                  </a:lnTo>
                  <a:lnTo>
                    <a:pt x="525" y="60"/>
                  </a:lnTo>
                  <a:lnTo>
                    <a:pt x="488" y="51"/>
                  </a:lnTo>
                  <a:lnTo>
                    <a:pt x="451" y="42"/>
                  </a:lnTo>
                  <a:lnTo>
                    <a:pt x="414" y="35"/>
                  </a:lnTo>
                  <a:lnTo>
                    <a:pt x="377" y="27"/>
                  </a:lnTo>
                  <a:lnTo>
                    <a:pt x="339" y="21"/>
                  </a:lnTo>
                  <a:lnTo>
                    <a:pt x="302" y="16"/>
                  </a:lnTo>
                  <a:lnTo>
                    <a:pt x="264" y="12"/>
                  </a:lnTo>
                  <a:lnTo>
                    <a:pt x="227" y="9"/>
                  </a:lnTo>
                  <a:lnTo>
                    <a:pt x="189" y="6"/>
                  </a:lnTo>
                  <a:lnTo>
                    <a:pt x="151" y="4"/>
                  </a:lnTo>
                  <a:lnTo>
                    <a:pt x="76" y="1"/>
                  </a:lnTo>
                  <a:lnTo>
                    <a:pt x="0" y="0"/>
                  </a:lnTo>
                  <a:lnTo>
                    <a:pt x="0" y="75"/>
                  </a:lnTo>
                  <a:lnTo>
                    <a:pt x="74" y="76"/>
                  </a:lnTo>
                  <a:lnTo>
                    <a:pt x="147" y="78"/>
                  </a:lnTo>
                  <a:lnTo>
                    <a:pt x="184" y="81"/>
                  </a:lnTo>
                  <a:lnTo>
                    <a:pt x="221" y="83"/>
                  </a:lnTo>
                  <a:lnTo>
                    <a:pt x="257" y="87"/>
                  </a:lnTo>
                  <a:lnTo>
                    <a:pt x="293" y="91"/>
                  </a:lnTo>
                  <a:lnTo>
                    <a:pt x="328" y="96"/>
                  </a:lnTo>
                  <a:lnTo>
                    <a:pt x="365" y="102"/>
                  </a:lnTo>
                  <a:lnTo>
                    <a:pt x="400" y="108"/>
                  </a:lnTo>
                  <a:lnTo>
                    <a:pt x="435" y="115"/>
                  </a:lnTo>
                  <a:lnTo>
                    <a:pt x="471" y="123"/>
                  </a:lnTo>
                  <a:lnTo>
                    <a:pt x="505" y="132"/>
                  </a:lnTo>
                  <a:lnTo>
                    <a:pt x="540" y="142"/>
                  </a:lnTo>
                  <a:lnTo>
                    <a:pt x="574" y="153"/>
                  </a:lnTo>
                  <a:lnTo>
                    <a:pt x="577" y="154"/>
                  </a:lnTo>
                  <a:lnTo>
                    <a:pt x="596" y="8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5" name="Freeform 225"/>
            <p:cNvSpPr>
              <a:spLocks noChangeArrowheads="1"/>
            </p:cNvSpPr>
            <p:nvPr/>
          </p:nvSpPr>
          <p:spPr bwMode="auto">
            <a:xfrm>
              <a:off x="455" y="5"/>
              <a:ext cx="4" cy="5"/>
            </a:xfrm>
            <a:custGeom>
              <a:avLst/>
              <a:gdLst>
                <a:gd name="T0" fmla="*/ 0 w 86"/>
                <a:gd name="T1" fmla="*/ 0 h 78"/>
                <a:gd name="T2" fmla="*/ 0 w 86"/>
                <a:gd name="T3" fmla="*/ 0 h 78"/>
                <a:gd name="T4" fmla="*/ 0 w 86"/>
                <a:gd name="T5" fmla="*/ 0 h 78"/>
                <a:gd name="T6" fmla="*/ 0 w 86"/>
                <a:gd name="T7" fmla="*/ 0 h 78"/>
                <a:gd name="T8" fmla="*/ 0 w 86"/>
                <a:gd name="T9" fmla="*/ 0 h 78"/>
                <a:gd name="T10" fmla="*/ 0 w 86"/>
                <a:gd name="T11" fmla="*/ 0 h 78"/>
                <a:gd name="T12" fmla="*/ 0 w 86"/>
                <a:gd name="T13" fmla="*/ 0 h 78"/>
                <a:gd name="T14" fmla="*/ 0 w 86"/>
                <a:gd name="T15" fmla="*/ 0 h 78"/>
                <a:gd name="T16" fmla="*/ 0 w 86"/>
                <a:gd name="T17" fmla="*/ 0 h 78"/>
                <a:gd name="T18" fmla="*/ 0 w 86"/>
                <a:gd name="T19" fmla="*/ 0 h 78"/>
                <a:gd name="T20" fmla="*/ 0 w 86"/>
                <a:gd name="T21" fmla="*/ 0 h 78"/>
                <a:gd name="T22" fmla="*/ 0 w 86"/>
                <a:gd name="T23" fmla="*/ 0 h 78"/>
                <a:gd name="T24" fmla="*/ 0 w 86"/>
                <a:gd name="T25" fmla="*/ 0 h 78"/>
                <a:gd name="T26" fmla="*/ 0 w 86"/>
                <a:gd name="T27" fmla="*/ 0 h 78"/>
                <a:gd name="T28" fmla="*/ 0 w 86"/>
                <a:gd name="T29" fmla="*/ 0 h 78"/>
                <a:gd name="T30" fmla="*/ 0 w 86"/>
                <a:gd name="T31" fmla="*/ 0 h 78"/>
                <a:gd name="T32" fmla="*/ 0 w 86"/>
                <a:gd name="T33" fmla="*/ 0 h 78"/>
                <a:gd name="T34" fmla="*/ 0 w 86"/>
                <a:gd name="T35" fmla="*/ 0 h 78"/>
                <a:gd name="T36" fmla="*/ 0 w 86"/>
                <a:gd name="T37" fmla="*/ 0 h 78"/>
                <a:gd name="T38" fmla="*/ 0 w 86"/>
                <a:gd name="T39" fmla="*/ 0 h 78"/>
                <a:gd name="T40" fmla="*/ 0 w 86"/>
                <a:gd name="T41" fmla="*/ 0 h 78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86"/>
                <a:gd name="T64" fmla="*/ 0 h 78"/>
                <a:gd name="T65" fmla="*/ 86 w 86"/>
                <a:gd name="T66" fmla="*/ 78 h 78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86" h="78">
                  <a:moveTo>
                    <a:pt x="79" y="3"/>
                  </a:moveTo>
                  <a:lnTo>
                    <a:pt x="86" y="5"/>
                  </a:lnTo>
                  <a:lnTo>
                    <a:pt x="68" y="0"/>
                  </a:lnTo>
                  <a:lnTo>
                    <a:pt x="56" y="0"/>
                  </a:lnTo>
                  <a:lnTo>
                    <a:pt x="47" y="1"/>
                  </a:lnTo>
                  <a:lnTo>
                    <a:pt x="39" y="2"/>
                  </a:lnTo>
                  <a:lnTo>
                    <a:pt x="31" y="2"/>
                  </a:lnTo>
                  <a:lnTo>
                    <a:pt x="26" y="3"/>
                  </a:lnTo>
                  <a:lnTo>
                    <a:pt x="21" y="3"/>
                  </a:lnTo>
                  <a:lnTo>
                    <a:pt x="19" y="2"/>
                  </a:lnTo>
                  <a:lnTo>
                    <a:pt x="0" y="75"/>
                  </a:lnTo>
                  <a:lnTo>
                    <a:pt x="14" y="78"/>
                  </a:lnTo>
                  <a:lnTo>
                    <a:pt x="27" y="78"/>
                  </a:lnTo>
                  <a:lnTo>
                    <a:pt x="38" y="77"/>
                  </a:lnTo>
                  <a:lnTo>
                    <a:pt x="47" y="76"/>
                  </a:lnTo>
                  <a:lnTo>
                    <a:pt x="54" y="75"/>
                  </a:lnTo>
                  <a:lnTo>
                    <a:pt x="58" y="75"/>
                  </a:lnTo>
                  <a:lnTo>
                    <a:pt x="52" y="72"/>
                  </a:lnTo>
                  <a:lnTo>
                    <a:pt x="57" y="75"/>
                  </a:lnTo>
                  <a:lnTo>
                    <a:pt x="79" y="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6" name="Freeform 226"/>
            <p:cNvSpPr>
              <a:spLocks noChangeArrowheads="1"/>
            </p:cNvSpPr>
            <p:nvPr/>
          </p:nvSpPr>
          <p:spPr bwMode="auto">
            <a:xfrm>
              <a:off x="459" y="5"/>
              <a:ext cx="25" cy="15"/>
            </a:xfrm>
            <a:custGeom>
              <a:avLst/>
              <a:gdLst>
                <a:gd name="T0" fmla="*/ 0 w 427"/>
                <a:gd name="T1" fmla="*/ 0 h 235"/>
                <a:gd name="T2" fmla="*/ 0 w 427"/>
                <a:gd name="T3" fmla="*/ 0 h 235"/>
                <a:gd name="T4" fmla="*/ 0 w 427"/>
                <a:gd name="T5" fmla="*/ 0 h 235"/>
                <a:gd name="T6" fmla="*/ 0 w 427"/>
                <a:gd name="T7" fmla="*/ 0 h 235"/>
                <a:gd name="T8" fmla="*/ 0 w 427"/>
                <a:gd name="T9" fmla="*/ 0 h 235"/>
                <a:gd name="T10" fmla="*/ 0 w 427"/>
                <a:gd name="T11" fmla="*/ 0 h 235"/>
                <a:gd name="T12" fmla="*/ 0 w 427"/>
                <a:gd name="T13" fmla="*/ 0 h 235"/>
                <a:gd name="T14" fmla="*/ 0 w 427"/>
                <a:gd name="T15" fmla="*/ 0 h 235"/>
                <a:gd name="T16" fmla="*/ 0 w 427"/>
                <a:gd name="T17" fmla="*/ 0 h 235"/>
                <a:gd name="T18" fmla="*/ 0 w 427"/>
                <a:gd name="T19" fmla="*/ 0 h 235"/>
                <a:gd name="T20" fmla="*/ 0 w 427"/>
                <a:gd name="T21" fmla="*/ 0 h 235"/>
                <a:gd name="T22" fmla="*/ 0 w 427"/>
                <a:gd name="T23" fmla="*/ 0 h 235"/>
                <a:gd name="T24" fmla="*/ 0 w 427"/>
                <a:gd name="T25" fmla="*/ 0 h 235"/>
                <a:gd name="T26" fmla="*/ 0 w 427"/>
                <a:gd name="T27" fmla="*/ 0 h 235"/>
                <a:gd name="T28" fmla="*/ 0 w 427"/>
                <a:gd name="T29" fmla="*/ 0 h 235"/>
                <a:gd name="T30" fmla="*/ 0 w 427"/>
                <a:gd name="T31" fmla="*/ 0 h 235"/>
                <a:gd name="T32" fmla="*/ 0 w 427"/>
                <a:gd name="T33" fmla="*/ 0 h 235"/>
                <a:gd name="T34" fmla="*/ 0 w 427"/>
                <a:gd name="T35" fmla="*/ 0 h 235"/>
                <a:gd name="T36" fmla="*/ 0 w 427"/>
                <a:gd name="T37" fmla="*/ 0 h 235"/>
                <a:gd name="T38" fmla="*/ 0 w 427"/>
                <a:gd name="T39" fmla="*/ 0 h 235"/>
                <a:gd name="T40" fmla="*/ 0 w 427"/>
                <a:gd name="T41" fmla="*/ 0 h 235"/>
                <a:gd name="T42" fmla="*/ 0 w 427"/>
                <a:gd name="T43" fmla="*/ 0 h 235"/>
                <a:gd name="T44" fmla="*/ 0 w 427"/>
                <a:gd name="T45" fmla="*/ 0 h 235"/>
                <a:gd name="T46" fmla="*/ 0 w 427"/>
                <a:gd name="T47" fmla="*/ 0 h 235"/>
                <a:gd name="T48" fmla="*/ 0 w 427"/>
                <a:gd name="T49" fmla="*/ 0 h 235"/>
                <a:gd name="T50" fmla="*/ 0 w 427"/>
                <a:gd name="T51" fmla="*/ 0 h 235"/>
                <a:gd name="T52" fmla="*/ 0 w 427"/>
                <a:gd name="T53" fmla="*/ 0 h 235"/>
                <a:gd name="T54" fmla="*/ 0 w 427"/>
                <a:gd name="T55" fmla="*/ 0 h 235"/>
                <a:gd name="T56" fmla="*/ 0 w 427"/>
                <a:gd name="T57" fmla="*/ 0 h 235"/>
                <a:gd name="T58" fmla="*/ 0 w 427"/>
                <a:gd name="T59" fmla="*/ 0 h 235"/>
                <a:gd name="T60" fmla="*/ 0 w 427"/>
                <a:gd name="T61" fmla="*/ 0 h 235"/>
                <a:gd name="T62" fmla="*/ 0 w 427"/>
                <a:gd name="T63" fmla="*/ 0 h 235"/>
                <a:gd name="T64" fmla="*/ 0 w 427"/>
                <a:gd name="T65" fmla="*/ 0 h 235"/>
                <a:gd name="T66" fmla="*/ 0 w 427"/>
                <a:gd name="T67" fmla="*/ 0 h 235"/>
                <a:gd name="T68" fmla="*/ 0 w 427"/>
                <a:gd name="T69" fmla="*/ 0 h 235"/>
                <a:gd name="T70" fmla="*/ 0 w 427"/>
                <a:gd name="T71" fmla="*/ 0 h 235"/>
                <a:gd name="T72" fmla="*/ 0 w 427"/>
                <a:gd name="T73" fmla="*/ 0 h 235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427"/>
                <a:gd name="T112" fmla="*/ 0 h 235"/>
                <a:gd name="T113" fmla="*/ 427 w 427"/>
                <a:gd name="T114" fmla="*/ 235 h 235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427" h="235">
                  <a:moveTo>
                    <a:pt x="425" y="181"/>
                  </a:moveTo>
                  <a:lnTo>
                    <a:pt x="427" y="184"/>
                  </a:lnTo>
                  <a:lnTo>
                    <a:pt x="417" y="172"/>
                  </a:lnTo>
                  <a:lnTo>
                    <a:pt x="406" y="162"/>
                  </a:lnTo>
                  <a:lnTo>
                    <a:pt x="394" y="151"/>
                  </a:lnTo>
                  <a:lnTo>
                    <a:pt x="383" y="141"/>
                  </a:lnTo>
                  <a:lnTo>
                    <a:pt x="360" y="123"/>
                  </a:lnTo>
                  <a:lnTo>
                    <a:pt x="336" y="108"/>
                  </a:lnTo>
                  <a:lnTo>
                    <a:pt x="311" y="94"/>
                  </a:lnTo>
                  <a:lnTo>
                    <a:pt x="286" y="82"/>
                  </a:lnTo>
                  <a:lnTo>
                    <a:pt x="259" y="70"/>
                  </a:lnTo>
                  <a:lnTo>
                    <a:pt x="233" y="60"/>
                  </a:lnTo>
                  <a:lnTo>
                    <a:pt x="206" y="52"/>
                  </a:lnTo>
                  <a:lnTo>
                    <a:pt x="180" y="44"/>
                  </a:lnTo>
                  <a:lnTo>
                    <a:pt x="154" y="36"/>
                  </a:lnTo>
                  <a:lnTo>
                    <a:pt x="126" y="29"/>
                  </a:lnTo>
                  <a:lnTo>
                    <a:pt x="74" y="16"/>
                  </a:lnTo>
                  <a:lnTo>
                    <a:pt x="22" y="0"/>
                  </a:lnTo>
                  <a:lnTo>
                    <a:pt x="0" y="72"/>
                  </a:lnTo>
                  <a:lnTo>
                    <a:pt x="54" y="88"/>
                  </a:lnTo>
                  <a:lnTo>
                    <a:pt x="108" y="102"/>
                  </a:lnTo>
                  <a:lnTo>
                    <a:pt x="133" y="109"/>
                  </a:lnTo>
                  <a:lnTo>
                    <a:pt x="160" y="116"/>
                  </a:lnTo>
                  <a:lnTo>
                    <a:pt x="184" y="123"/>
                  </a:lnTo>
                  <a:lnTo>
                    <a:pt x="208" y="131"/>
                  </a:lnTo>
                  <a:lnTo>
                    <a:pt x="232" y="141"/>
                  </a:lnTo>
                  <a:lnTo>
                    <a:pt x="255" y="150"/>
                  </a:lnTo>
                  <a:lnTo>
                    <a:pt x="277" y="161"/>
                  </a:lnTo>
                  <a:lnTo>
                    <a:pt x="297" y="172"/>
                  </a:lnTo>
                  <a:lnTo>
                    <a:pt x="317" y="184"/>
                  </a:lnTo>
                  <a:lnTo>
                    <a:pt x="336" y="199"/>
                  </a:lnTo>
                  <a:lnTo>
                    <a:pt x="345" y="207"/>
                  </a:lnTo>
                  <a:lnTo>
                    <a:pt x="353" y="215"/>
                  </a:lnTo>
                  <a:lnTo>
                    <a:pt x="362" y="224"/>
                  </a:lnTo>
                  <a:lnTo>
                    <a:pt x="370" y="233"/>
                  </a:lnTo>
                  <a:lnTo>
                    <a:pt x="372" y="235"/>
                  </a:lnTo>
                  <a:lnTo>
                    <a:pt x="425" y="18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7" name="Freeform 227"/>
            <p:cNvSpPr>
              <a:spLocks noChangeArrowheads="1"/>
            </p:cNvSpPr>
            <p:nvPr/>
          </p:nvSpPr>
          <p:spPr bwMode="auto">
            <a:xfrm>
              <a:off x="482" y="16"/>
              <a:ext cx="8" cy="15"/>
            </a:xfrm>
            <a:custGeom>
              <a:avLst/>
              <a:gdLst>
                <a:gd name="T0" fmla="*/ 0 w 123"/>
                <a:gd name="T1" fmla="*/ 0 h 227"/>
                <a:gd name="T2" fmla="*/ 0 w 123"/>
                <a:gd name="T3" fmla="*/ 0 h 227"/>
                <a:gd name="T4" fmla="*/ 0 w 123"/>
                <a:gd name="T5" fmla="*/ 0 h 227"/>
                <a:gd name="T6" fmla="*/ 0 w 123"/>
                <a:gd name="T7" fmla="*/ 0 h 227"/>
                <a:gd name="T8" fmla="*/ 0 w 123"/>
                <a:gd name="T9" fmla="*/ 0 h 227"/>
                <a:gd name="T10" fmla="*/ 0 w 123"/>
                <a:gd name="T11" fmla="*/ 0 h 227"/>
                <a:gd name="T12" fmla="*/ 0 w 123"/>
                <a:gd name="T13" fmla="*/ 0 h 227"/>
                <a:gd name="T14" fmla="*/ 0 w 123"/>
                <a:gd name="T15" fmla="*/ 0 h 227"/>
                <a:gd name="T16" fmla="*/ 0 w 123"/>
                <a:gd name="T17" fmla="*/ 0 h 227"/>
                <a:gd name="T18" fmla="*/ 0 w 123"/>
                <a:gd name="T19" fmla="*/ 0 h 227"/>
                <a:gd name="T20" fmla="*/ 0 w 123"/>
                <a:gd name="T21" fmla="*/ 0 h 227"/>
                <a:gd name="T22" fmla="*/ 0 w 123"/>
                <a:gd name="T23" fmla="*/ 0 h 227"/>
                <a:gd name="T24" fmla="*/ 0 w 123"/>
                <a:gd name="T25" fmla="*/ 0 h 227"/>
                <a:gd name="T26" fmla="*/ 0 w 123"/>
                <a:gd name="T27" fmla="*/ 0 h 227"/>
                <a:gd name="T28" fmla="*/ 0 w 123"/>
                <a:gd name="T29" fmla="*/ 0 h 227"/>
                <a:gd name="T30" fmla="*/ 0 w 123"/>
                <a:gd name="T31" fmla="*/ 0 h 227"/>
                <a:gd name="T32" fmla="*/ 0 w 123"/>
                <a:gd name="T33" fmla="*/ 0 h 227"/>
                <a:gd name="T34" fmla="*/ 0 w 123"/>
                <a:gd name="T35" fmla="*/ 0 h 227"/>
                <a:gd name="T36" fmla="*/ 0 w 123"/>
                <a:gd name="T37" fmla="*/ 0 h 227"/>
                <a:gd name="T38" fmla="*/ 0 w 123"/>
                <a:gd name="T39" fmla="*/ 0 h 227"/>
                <a:gd name="T40" fmla="*/ 0 w 123"/>
                <a:gd name="T41" fmla="*/ 0 h 227"/>
                <a:gd name="T42" fmla="*/ 0 w 123"/>
                <a:gd name="T43" fmla="*/ 0 h 227"/>
                <a:gd name="T44" fmla="*/ 0 w 123"/>
                <a:gd name="T45" fmla="*/ 0 h 227"/>
                <a:gd name="T46" fmla="*/ 0 w 123"/>
                <a:gd name="T47" fmla="*/ 0 h 227"/>
                <a:gd name="T48" fmla="*/ 0 w 123"/>
                <a:gd name="T49" fmla="*/ 0 h 227"/>
                <a:gd name="T50" fmla="*/ 0 w 123"/>
                <a:gd name="T51" fmla="*/ 0 h 227"/>
                <a:gd name="T52" fmla="*/ 0 w 123"/>
                <a:gd name="T53" fmla="*/ 0 h 227"/>
                <a:gd name="T54" fmla="*/ 0 w 123"/>
                <a:gd name="T55" fmla="*/ 0 h 227"/>
                <a:gd name="T56" fmla="*/ 0 w 123"/>
                <a:gd name="T57" fmla="*/ 0 h 227"/>
                <a:gd name="T58" fmla="*/ 0 w 123"/>
                <a:gd name="T59" fmla="*/ 0 h 227"/>
                <a:gd name="T60" fmla="*/ 0 w 123"/>
                <a:gd name="T61" fmla="*/ 0 h 227"/>
                <a:gd name="T62" fmla="*/ 0 w 123"/>
                <a:gd name="T63" fmla="*/ 0 h 227"/>
                <a:gd name="T64" fmla="*/ 0 w 123"/>
                <a:gd name="T65" fmla="*/ 0 h 227"/>
                <a:gd name="T66" fmla="*/ 0 w 123"/>
                <a:gd name="T67" fmla="*/ 0 h 227"/>
                <a:gd name="T68" fmla="*/ 0 w 123"/>
                <a:gd name="T69" fmla="*/ 0 h 227"/>
                <a:gd name="T70" fmla="*/ 0 w 123"/>
                <a:gd name="T71" fmla="*/ 0 h 227"/>
                <a:gd name="T72" fmla="*/ 0 w 123"/>
                <a:gd name="T73" fmla="*/ 0 h 227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123"/>
                <a:gd name="T112" fmla="*/ 0 h 227"/>
                <a:gd name="T113" fmla="*/ 123 w 123"/>
                <a:gd name="T114" fmla="*/ 227 h 227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123" h="227">
                  <a:moveTo>
                    <a:pt x="50" y="182"/>
                  </a:moveTo>
                  <a:lnTo>
                    <a:pt x="117" y="214"/>
                  </a:lnTo>
                  <a:lnTo>
                    <a:pt x="120" y="199"/>
                  </a:lnTo>
                  <a:lnTo>
                    <a:pt x="122" y="184"/>
                  </a:lnTo>
                  <a:lnTo>
                    <a:pt x="123" y="170"/>
                  </a:lnTo>
                  <a:lnTo>
                    <a:pt x="123" y="156"/>
                  </a:lnTo>
                  <a:lnTo>
                    <a:pt x="122" y="141"/>
                  </a:lnTo>
                  <a:lnTo>
                    <a:pt x="120" y="126"/>
                  </a:lnTo>
                  <a:lnTo>
                    <a:pt x="117" y="113"/>
                  </a:lnTo>
                  <a:lnTo>
                    <a:pt x="113" y="99"/>
                  </a:lnTo>
                  <a:lnTo>
                    <a:pt x="109" y="85"/>
                  </a:lnTo>
                  <a:lnTo>
                    <a:pt x="103" y="72"/>
                  </a:lnTo>
                  <a:lnTo>
                    <a:pt x="97" y="59"/>
                  </a:lnTo>
                  <a:lnTo>
                    <a:pt x="89" y="47"/>
                  </a:lnTo>
                  <a:lnTo>
                    <a:pt x="81" y="35"/>
                  </a:lnTo>
                  <a:lnTo>
                    <a:pt x="72" y="22"/>
                  </a:lnTo>
                  <a:lnTo>
                    <a:pt x="63" y="11"/>
                  </a:lnTo>
                  <a:lnTo>
                    <a:pt x="53" y="0"/>
                  </a:lnTo>
                  <a:lnTo>
                    <a:pt x="0" y="54"/>
                  </a:lnTo>
                  <a:lnTo>
                    <a:pt x="7" y="61"/>
                  </a:lnTo>
                  <a:lnTo>
                    <a:pt x="13" y="69"/>
                  </a:lnTo>
                  <a:lnTo>
                    <a:pt x="19" y="77"/>
                  </a:lnTo>
                  <a:lnTo>
                    <a:pt x="25" y="85"/>
                  </a:lnTo>
                  <a:lnTo>
                    <a:pt x="31" y="95"/>
                  </a:lnTo>
                  <a:lnTo>
                    <a:pt x="35" y="104"/>
                  </a:lnTo>
                  <a:lnTo>
                    <a:pt x="39" y="112"/>
                  </a:lnTo>
                  <a:lnTo>
                    <a:pt x="42" y="121"/>
                  </a:lnTo>
                  <a:lnTo>
                    <a:pt x="44" y="130"/>
                  </a:lnTo>
                  <a:lnTo>
                    <a:pt x="46" y="139"/>
                  </a:lnTo>
                  <a:lnTo>
                    <a:pt x="47" y="148"/>
                  </a:lnTo>
                  <a:lnTo>
                    <a:pt x="48" y="158"/>
                  </a:lnTo>
                  <a:lnTo>
                    <a:pt x="48" y="167"/>
                  </a:lnTo>
                  <a:lnTo>
                    <a:pt x="47" y="176"/>
                  </a:lnTo>
                  <a:lnTo>
                    <a:pt x="46" y="186"/>
                  </a:lnTo>
                  <a:lnTo>
                    <a:pt x="44" y="195"/>
                  </a:lnTo>
                  <a:lnTo>
                    <a:pt x="110" y="227"/>
                  </a:lnTo>
                  <a:lnTo>
                    <a:pt x="50" y="182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8" name="Freeform 228"/>
            <p:cNvSpPr>
              <a:spLocks noChangeArrowheads="1"/>
            </p:cNvSpPr>
            <p:nvPr/>
          </p:nvSpPr>
          <p:spPr bwMode="auto">
            <a:xfrm>
              <a:off x="485" y="20"/>
              <a:ext cx="12" cy="11"/>
            </a:xfrm>
            <a:custGeom>
              <a:avLst/>
              <a:gdLst>
                <a:gd name="T0" fmla="*/ 0 w 176"/>
                <a:gd name="T1" fmla="*/ 0 h 166"/>
                <a:gd name="T2" fmla="*/ 0 w 176"/>
                <a:gd name="T3" fmla="*/ 0 h 166"/>
                <a:gd name="T4" fmla="*/ 0 w 176"/>
                <a:gd name="T5" fmla="*/ 0 h 166"/>
                <a:gd name="T6" fmla="*/ 0 w 176"/>
                <a:gd name="T7" fmla="*/ 0 h 166"/>
                <a:gd name="T8" fmla="*/ 0 w 176"/>
                <a:gd name="T9" fmla="*/ 0 h 166"/>
                <a:gd name="T10" fmla="*/ 0 w 176"/>
                <a:gd name="T11" fmla="*/ 0 h 166"/>
                <a:gd name="T12" fmla="*/ 0 w 176"/>
                <a:gd name="T13" fmla="*/ 0 h 166"/>
                <a:gd name="T14" fmla="*/ 0 w 176"/>
                <a:gd name="T15" fmla="*/ 0 h 166"/>
                <a:gd name="T16" fmla="*/ 0 w 176"/>
                <a:gd name="T17" fmla="*/ 0 h 166"/>
                <a:gd name="T18" fmla="*/ 0 w 176"/>
                <a:gd name="T19" fmla="*/ 0 h 166"/>
                <a:gd name="T20" fmla="*/ 0 w 176"/>
                <a:gd name="T21" fmla="*/ 0 h 166"/>
                <a:gd name="T22" fmla="*/ 0 w 176"/>
                <a:gd name="T23" fmla="*/ 0 h 166"/>
                <a:gd name="T24" fmla="*/ 0 w 176"/>
                <a:gd name="T25" fmla="*/ 0 h 166"/>
                <a:gd name="T26" fmla="*/ 0 w 176"/>
                <a:gd name="T27" fmla="*/ 0 h 166"/>
                <a:gd name="T28" fmla="*/ 0 w 176"/>
                <a:gd name="T29" fmla="*/ 0 h 166"/>
                <a:gd name="T30" fmla="*/ 0 w 176"/>
                <a:gd name="T31" fmla="*/ 0 h 166"/>
                <a:gd name="T32" fmla="*/ 0 w 176"/>
                <a:gd name="T33" fmla="*/ 0 h 166"/>
                <a:gd name="T34" fmla="*/ 0 w 176"/>
                <a:gd name="T35" fmla="*/ 0 h 166"/>
                <a:gd name="T36" fmla="*/ 0 w 176"/>
                <a:gd name="T37" fmla="*/ 0 h 166"/>
                <a:gd name="T38" fmla="*/ 0 w 176"/>
                <a:gd name="T39" fmla="*/ 0 h 166"/>
                <a:gd name="T40" fmla="*/ 0 w 176"/>
                <a:gd name="T41" fmla="*/ 0 h 166"/>
                <a:gd name="T42" fmla="*/ 0 w 176"/>
                <a:gd name="T43" fmla="*/ 0 h 166"/>
                <a:gd name="T44" fmla="*/ 0 w 176"/>
                <a:gd name="T45" fmla="*/ 0 h 166"/>
                <a:gd name="T46" fmla="*/ 0 w 176"/>
                <a:gd name="T47" fmla="*/ 0 h 166"/>
                <a:gd name="T48" fmla="*/ 0 w 176"/>
                <a:gd name="T49" fmla="*/ 0 h 166"/>
                <a:gd name="T50" fmla="*/ 0 w 176"/>
                <a:gd name="T51" fmla="*/ 0 h 166"/>
                <a:gd name="T52" fmla="*/ 0 w 176"/>
                <a:gd name="T53" fmla="*/ 0 h 166"/>
                <a:gd name="T54" fmla="*/ 0 w 176"/>
                <a:gd name="T55" fmla="*/ 0 h 166"/>
                <a:gd name="T56" fmla="*/ 0 w 176"/>
                <a:gd name="T57" fmla="*/ 0 h 16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176"/>
                <a:gd name="T88" fmla="*/ 0 h 166"/>
                <a:gd name="T89" fmla="*/ 176 w 176"/>
                <a:gd name="T90" fmla="*/ 166 h 16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176" h="166">
                  <a:moveTo>
                    <a:pt x="174" y="5"/>
                  </a:moveTo>
                  <a:lnTo>
                    <a:pt x="176" y="5"/>
                  </a:lnTo>
                  <a:lnTo>
                    <a:pt x="157" y="1"/>
                  </a:lnTo>
                  <a:lnTo>
                    <a:pt x="139" y="0"/>
                  </a:lnTo>
                  <a:lnTo>
                    <a:pt x="121" y="2"/>
                  </a:lnTo>
                  <a:lnTo>
                    <a:pt x="105" y="7"/>
                  </a:lnTo>
                  <a:lnTo>
                    <a:pt x="90" y="14"/>
                  </a:lnTo>
                  <a:lnTo>
                    <a:pt x="77" y="22"/>
                  </a:lnTo>
                  <a:lnTo>
                    <a:pt x="66" y="33"/>
                  </a:lnTo>
                  <a:lnTo>
                    <a:pt x="55" y="44"/>
                  </a:lnTo>
                  <a:lnTo>
                    <a:pt x="38" y="64"/>
                  </a:lnTo>
                  <a:lnTo>
                    <a:pt x="23" y="85"/>
                  </a:lnTo>
                  <a:lnTo>
                    <a:pt x="11" y="105"/>
                  </a:lnTo>
                  <a:lnTo>
                    <a:pt x="0" y="121"/>
                  </a:lnTo>
                  <a:lnTo>
                    <a:pt x="60" y="166"/>
                  </a:lnTo>
                  <a:lnTo>
                    <a:pt x="73" y="146"/>
                  </a:lnTo>
                  <a:lnTo>
                    <a:pt x="86" y="127"/>
                  </a:lnTo>
                  <a:lnTo>
                    <a:pt x="98" y="109"/>
                  </a:lnTo>
                  <a:lnTo>
                    <a:pt x="112" y="93"/>
                  </a:lnTo>
                  <a:lnTo>
                    <a:pt x="117" y="87"/>
                  </a:lnTo>
                  <a:lnTo>
                    <a:pt x="122" y="83"/>
                  </a:lnTo>
                  <a:lnTo>
                    <a:pt x="127" y="79"/>
                  </a:lnTo>
                  <a:lnTo>
                    <a:pt x="132" y="77"/>
                  </a:lnTo>
                  <a:lnTo>
                    <a:pt x="136" y="76"/>
                  </a:lnTo>
                  <a:lnTo>
                    <a:pt x="141" y="75"/>
                  </a:lnTo>
                  <a:lnTo>
                    <a:pt x="146" y="75"/>
                  </a:lnTo>
                  <a:lnTo>
                    <a:pt x="153" y="77"/>
                  </a:lnTo>
                  <a:lnTo>
                    <a:pt x="154" y="77"/>
                  </a:lnTo>
                  <a:lnTo>
                    <a:pt x="174" y="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9" name="Freeform 229"/>
            <p:cNvSpPr>
              <a:spLocks noChangeArrowheads="1"/>
            </p:cNvSpPr>
            <p:nvPr/>
          </p:nvSpPr>
          <p:spPr bwMode="auto">
            <a:xfrm>
              <a:off x="495" y="21"/>
              <a:ext cx="20" cy="6"/>
            </a:xfrm>
            <a:custGeom>
              <a:avLst/>
              <a:gdLst>
                <a:gd name="T0" fmla="*/ 0 w 322"/>
                <a:gd name="T1" fmla="*/ 0 h 122"/>
                <a:gd name="T2" fmla="*/ 0 w 322"/>
                <a:gd name="T3" fmla="*/ 0 h 122"/>
                <a:gd name="T4" fmla="*/ 0 w 322"/>
                <a:gd name="T5" fmla="*/ 0 h 122"/>
                <a:gd name="T6" fmla="*/ 0 w 322"/>
                <a:gd name="T7" fmla="*/ 0 h 122"/>
                <a:gd name="T8" fmla="*/ 0 w 322"/>
                <a:gd name="T9" fmla="*/ 0 h 122"/>
                <a:gd name="T10" fmla="*/ 0 w 322"/>
                <a:gd name="T11" fmla="*/ 0 h 122"/>
                <a:gd name="T12" fmla="*/ 0 w 322"/>
                <a:gd name="T13" fmla="*/ 0 h 122"/>
                <a:gd name="T14" fmla="*/ 0 w 322"/>
                <a:gd name="T15" fmla="*/ 0 h 122"/>
                <a:gd name="T16" fmla="*/ 0 w 322"/>
                <a:gd name="T17" fmla="*/ 0 h 122"/>
                <a:gd name="T18" fmla="*/ 0 w 322"/>
                <a:gd name="T19" fmla="*/ 0 h 122"/>
                <a:gd name="T20" fmla="*/ 0 w 322"/>
                <a:gd name="T21" fmla="*/ 0 h 122"/>
                <a:gd name="T22" fmla="*/ 0 w 322"/>
                <a:gd name="T23" fmla="*/ 0 h 122"/>
                <a:gd name="T24" fmla="*/ 0 w 322"/>
                <a:gd name="T25" fmla="*/ 0 h 122"/>
                <a:gd name="T26" fmla="*/ 0 w 322"/>
                <a:gd name="T27" fmla="*/ 0 h 122"/>
                <a:gd name="T28" fmla="*/ 0 w 322"/>
                <a:gd name="T29" fmla="*/ 0 h 122"/>
                <a:gd name="T30" fmla="*/ 0 w 322"/>
                <a:gd name="T31" fmla="*/ 0 h 122"/>
                <a:gd name="T32" fmla="*/ 0 w 322"/>
                <a:gd name="T33" fmla="*/ 0 h 122"/>
                <a:gd name="T34" fmla="*/ 0 w 322"/>
                <a:gd name="T35" fmla="*/ 0 h 122"/>
                <a:gd name="T36" fmla="*/ 0 w 322"/>
                <a:gd name="T37" fmla="*/ 0 h 122"/>
                <a:gd name="T38" fmla="*/ 0 w 322"/>
                <a:gd name="T39" fmla="*/ 0 h 122"/>
                <a:gd name="T40" fmla="*/ 0 w 322"/>
                <a:gd name="T41" fmla="*/ 0 h 122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322"/>
                <a:gd name="T64" fmla="*/ 0 h 122"/>
                <a:gd name="T65" fmla="*/ 322 w 322"/>
                <a:gd name="T66" fmla="*/ 122 h 122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322" h="122">
                  <a:moveTo>
                    <a:pt x="322" y="48"/>
                  </a:moveTo>
                  <a:lnTo>
                    <a:pt x="320" y="47"/>
                  </a:lnTo>
                  <a:lnTo>
                    <a:pt x="281" y="44"/>
                  </a:lnTo>
                  <a:lnTo>
                    <a:pt x="242" y="39"/>
                  </a:lnTo>
                  <a:lnTo>
                    <a:pt x="205" y="35"/>
                  </a:lnTo>
                  <a:lnTo>
                    <a:pt x="167" y="30"/>
                  </a:lnTo>
                  <a:lnTo>
                    <a:pt x="130" y="24"/>
                  </a:lnTo>
                  <a:lnTo>
                    <a:pt x="94" y="16"/>
                  </a:lnTo>
                  <a:lnTo>
                    <a:pt x="57" y="9"/>
                  </a:lnTo>
                  <a:lnTo>
                    <a:pt x="20" y="0"/>
                  </a:lnTo>
                  <a:lnTo>
                    <a:pt x="0" y="72"/>
                  </a:lnTo>
                  <a:lnTo>
                    <a:pt x="40" y="82"/>
                  </a:lnTo>
                  <a:lnTo>
                    <a:pt x="79" y="91"/>
                  </a:lnTo>
                  <a:lnTo>
                    <a:pt x="117" y="98"/>
                  </a:lnTo>
                  <a:lnTo>
                    <a:pt x="156" y="104"/>
                  </a:lnTo>
                  <a:lnTo>
                    <a:pt x="194" y="109"/>
                  </a:lnTo>
                  <a:lnTo>
                    <a:pt x="234" y="114"/>
                  </a:lnTo>
                  <a:lnTo>
                    <a:pt x="273" y="118"/>
                  </a:lnTo>
                  <a:lnTo>
                    <a:pt x="313" y="122"/>
                  </a:lnTo>
                  <a:lnTo>
                    <a:pt x="311" y="122"/>
                  </a:lnTo>
                  <a:lnTo>
                    <a:pt x="322" y="48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0" name="Freeform 230"/>
            <p:cNvSpPr>
              <a:spLocks noChangeArrowheads="1"/>
            </p:cNvSpPr>
            <p:nvPr/>
          </p:nvSpPr>
          <p:spPr bwMode="auto">
            <a:xfrm>
              <a:off x="515" y="24"/>
              <a:ext cx="20" cy="10"/>
            </a:xfrm>
            <a:custGeom>
              <a:avLst/>
              <a:gdLst>
                <a:gd name="T0" fmla="*/ 0 w 333"/>
                <a:gd name="T1" fmla="*/ 0 h 157"/>
                <a:gd name="T2" fmla="*/ 0 w 333"/>
                <a:gd name="T3" fmla="*/ 0 h 157"/>
                <a:gd name="T4" fmla="*/ 0 w 333"/>
                <a:gd name="T5" fmla="*/ 0 h 157"/>
                <a:gd name="T6" fmla="*/ 0 w 333"/>
                <a:gd name="T7" fmla="*/ 0 h 157"/>
                <a:gd name="T8" fmla="*/ 0 w 333"/>
                <a:gd name="T9" fmla="*/ 0 h 157"/>
                <a:gd name="T10" fmla="*/ 0 w 333"/>
                <a:gd name="T11" fmla="*/ 0 h 157"/>
                <a:gd name="T12" fmla="*/ 0 w 333"/>
                <a:gd name="T13" fmla="*/ 0 h 157"/>
                <a:gd name="T14" fmla="*/ 0 w 333"/>
                <a:gd name="T15" fmla="*/ 0 h 157"/>
                <a:gd name="T16" fmla="*/ 0 w 333"/>
                <a:gd name="T17" fmla="*/ 0 h 157"/>
                <a:gd name="T18" fmla="*/ 0 w 333"/>
                <a:gd name="T19" fmla="*/ 0 h 157"/>
                <a:gd name="T20" fmla="*/ 0 w 333"/>
                <a:gd name="T21" fmla="*/ 0 h 157"/>
                <a:gd name="T22" fmla="*/ 0 w 333"/>
                <a:gd name="T23" fmla="*/ 0 h 157"/>
                <a:gd name="T24" fmla="*/ 0 w 333"/>
                <a:gd name="T25" fmla="*/ 0 h 157"/>
                <a:gd name="T26" fmla="*/ 0 w 333"/>
                <a:gd name="T27" fmla="*/ 0 h 157"/>
                <a:gd name="T28" fmla="*/ 0 w 333"/>
                <a:gd name="T29" fmla="*/ 0 h 157"/>
                <a:gd name="T30" fmla="*/ 0 w 333"/>
                <a:gd name="T31" fmla="*/ 0 h 157"/>
                <a:gd name="T32" fmla="*/ 0 w 333"/>
                <a:gd name="T33" fmla="*/ 0 h 157"/>
                <a:gd name="T34" fmla="*/ 0 w 333"/>
                <a:gd name="T35" fmla="*/ 0 h 157"/>
                <a:gd name="T36" fmla="*/ 0 w 333"/>
                <a:gd name="T37" fmla="*/ 0 h 157"/>
                <a:gd name="T38" fmla="*/ 0 w 333"/>
                <a:gd name="T39" fmla="*/ 0 h 157"/>
                <a:gd name="T40" fmla="*/ 0 w 333"/>
                <a:gd name="T41" fmla="*/ 0 h 157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333"/>
                <a:gd name="T64" fmla="*/ 0 h 157"/>
                <a:gd name="T65" fmla="*/ 333 w 333"/>
                <a:gd name="T66" fmla="*/ 157 h 157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333" h="157">
                  <a:moveTo>
                    <a:pt x="332" y="88"/>
                  </a:moveTo>
                  <a:lnTo>
                    <a:pt x="333" y="88"/>
                  </a:lnTo>
                  <a:lnTo>
                    <a:pt x="294" y="72"/>
                  </a:lnTo>
                  <a:lnTo>
                    <a:pt x="255" y="58"/>
                  </a:lnTo>
                  <a:lnTo>
                    <a:pt x="216" y="45"/>
                  </a:lnTo>
                  <a:lnTo>
                    <a:pt x="175" y="33"/>
                  </a:lnTo>
                  <a:lnTo>
                    <a:pt x="134" y="23"/>
                  </a:lnTo>
                  <a:lnTo>
                    <a:pt x="94" y="14"/>
                  </a:lnTo>
                  <a:lnTo>
                    <a:pt x="52" y="6"/>
                  </a:lnTo>
                  <a:lnTo>
                    <a:pt x="11" y="0"/>
                  </a:lnTo>
                  <a:lnTo>
                    <a:pt x="0" y="74"/>
                  </a:lnTo>
                  <a:lnTo>
                    <a:pt x="40" y="80"/>
                  </a:lnTo>
                  <a:lnTo>
                    <a:pt x="79" y="87"/>
                  </a:lnTo>
                  <a:lnTo>
                    <a:pt x="117" y="96"/>
                  </a:lnTo>
                  <a:lnTo>
                    <a:pt x="156" y="106"/>
                  </a:lnTo>
                  <a:lnTo>
                    <a:pt x="193" y="117"/>
                  </a:lnTo>
                  <a:lnTo>
                    <a:pt x="231" y="129"/>
                  </a:lnTo>
                  <a:lnTo>
                    <a:pt x="267" y="142"/>
                  </a:lnTo>
                  <a:lnTo>
                    <a:pt x="302" y="157"/>
                  </a:lnTo>
                  <a:lnTo>
                    <a:pt x="303" y="157"/>
                  </a:lnTo>
                  <a:lnTo>
                    <a:pt x="332" y="88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1" name="Freeform 231"/>
            <p:cNvSpPr>
              <a:spLocks noChangeArrowheads="1"/>
            </p:cNvSpPr>
            <p:nvPr/>
          </p:nvSpPr>
          <p:spPr bwMode="auto">
            <a:xfrm>
              <a:off x="533" y="29"/>
              <a:ext cx="15" cy="10"/>
            </a:xfrm>
            <a:custGeom>
              <a:avLst/>
              <a:gdLst>
                <a:gd name="T0" fmla="*/ 0 w 234"/>
                <a:gd name="T1" fmla="*/ 0 h 155"/>
                <a:gd name="T2" fmla="*/ 0 w 234"/>
                <a:gd name="T3" fmla="*/ 0 h 155"/>
                <a:gd name="T4" fmla="*/ 0 w 234"/>
                <a:gd name="T5" fmla="*/ 0 h 155"/>
                <a:gd name="T6" fmla="*/ 0 w 234"/>
                <a:gd name="T7" fmla="*/ 0 h 155"/>
                <a:gd name="T8" fmla="*/ 0 w 234"/>
                <a:gd name="T9" fmla="*/ 0 h 155"/>
                <a:gd name="T10" fmla="*/ 0 w 234"/>
                <a:gd name="T11" fmla="*/ 0 h 155"/>
                <a:gd name="T12" fmla="*/ 0 w 234"/>
                <a:gd name="T13" fmla="*/ 0 h 155"/>
                <a:gd name="T14" fmla="*/ 0 w 234"/>
                <a:gd name="T15" fmla="*/ 0 h 155"/>
                <a:gd name="T16" fmla="*/ 0 w 234"/>
                <a:gd name="T17" fmla="*/ 0 h 155"/>
                <a:gd name="T18" fmla="*/ 0 w 234"/>
                <a:gd name="T19" fmla="*/ 0 h 155"/>
                <a:gd name="T20" fmla="*/ 0 w 234"/>
                <a:gd name="T21" fmla="*/ 0 h 155"/>
                <a:gd name="T22" fmla="*/ 0 w 234"/>
                <a:gd name="T23" fmla="*/ 0 h 155"/>
                <a:gd name="T24" fmla="*/ 0 w 234"/>
                <a:gd name="T25" fmla="*/ 0 h 155"/>
                <a:gd name="T26" fmla="*/ 0 w 234"/>
                <a:gd name="T27" fmla="*/ 0 h 155"/>
                <a:gd name="T28" fmla="*/ 0 w 234"/>
                <a:gd name="T29" fmla="*/ 0 h 155"/>
                <a:gd name="T30" fmla="*/ 0 w 234"/>
                <a:gd name="T31" fmla="*/ 0 h 155"/>
                <a:gd name="T32" fmla="*/ 0 w 234"/>
                <a:gd name="T33" fmla="*/ 0 h 155"/>
                <a:gd name="T34" fmla="*/ 0 w 234"/>
                <a:gd name="T35" fmla="*/ 0 h 155"/>
                <a:gd name="T36" fmla="*/ 0 w 234"/>
                <a:gd name="T37" fmla="*/ 0 h 155"/>
                <a:gd name="T38" fmla="*/ 0 w 234"/>
                <a:gd name="T39" fmla="*/ 0 h 155"/>
                <a:gd name="T40" fmla="*/ 0 w 234"/>
                <a:gd name="T41" fmla="*/ 0 h 155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234"/>
                <a:gd name="T64" fmla="*/ 0 h 155"/>
                <a:gd name="T65" fmla="*/ 234 w 234"/>
                <a:gd name="T66" fmla="*/ 155 h 155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234" h="155">
                  <a:moveTo>
                    <a:pt x="230" y="87"/>
                  </a:moveTo>
                  <a:lnTo>
                    <a:pt x="234" y="90"/>
                  </a:lnTo>
                  <a:lnTo>
                    <a:pt x="207" y="73"/>
                  </a:lnTo>
                  <a:lnTo>
                    <a:pt x="180" y="59"/>
                  </a:lnTo>
                  <a:lnTo>
                    <a:pt x="154" y="47"/>
                  </a:lnTo>
                  <a:lnTo>
                    <a:pt x="127" y="37"/>
                  </a:lnTo>
                  <a:lnTo>
                    <a:pt x="102" y="27"/>
                  </a:lnTo>
                  <a:lnTo>
                    <a:pt x="76" y="19"/>
                  </a:lnTo>
                  <a:lnTo>
                    <a:pt x="52" y="9"/>
                  </a:lnTo>
                  <a:lnTo>
                    <a:pt x="29" y="0"/>
                  </a:lnTo>
                  <a:lnTo>
                    <a:pt x="0" y="69"/>
                  </a:lnTo>
                  <a:lnTo>
                    <a:pt x="26" y="80"/>
                  </a:lnTo>
                  <a:lnTo>
                    <a:pt x="51" y="89"/>
                  </a:lnTo>
                  <a:lnTo>
                    <a:pt x="76" y="98"/>
                  </a:lnTo>
                  <a:lnTo>
                    <a:pt x="101" y="107"/>
                  </a:lnTo>
                  <a:lnTo>
                    <a:pt x="124" y="116"/>
                  </a:lnTo>
                  <a:lnTo>
                    <a:pt x="147" y="126"/>
                  </a:lnTo>
                  <a:lnTo>
                    <a:pt x="171" y="139"/>
                  </a:lnTo>
                  <a:lnTo>
                    <a:pt x="192" y="152"/>
                  </a:lnTo>
                  <a:lnTo>
                    <a:pt x="196" y="155"/>
                  </a:lnTo>
                  <a:lnTo>
                    <a:pt x="230" y="87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2" name="Freeform 232"/>
            <p:cNvSpPr>
              <a:spLocks noChangeArrowheads="1"/>
            </p:cNvSpPr>
            <p:nvPr/>
          </p:nvSpPr>
          <p:spPr bwMode="auto">
            <a:xfrm>
              <a:off x="547" y="34"/>
              <a:ext cx="4" cy="7"/>
            </a:xfrm>
            <a:custGeom>
              <a:avLst/>
              <a:gdLst>
                <a:gd name="T0" fmla="*/ 0 w 86"/>
                <a:gd name="T1" fmla="*/ 0 h 109"/>
                <a:gd name="T2" fmla="*/ 0 w 86"/>
                <a:gd name="T3" fmla="*/ 0 h 109"/>
                <a:gd name="T4" fmla="*/ 0 w 86"/>
                <a:gd name="T5" fmla="*/ 0 h 109"/>
                <a:gd name="T6" fmla="*/ 0 w 86"/>
                <a:gd name="T7" fmla="*/ 0 h 109"/>
                <a:gd name="T8" fmla="*/ 0 w 86"/>
                <a:gd name="T9" fmla="*/ 0 h 109"/>
                <a:gd name="T10" fmla="*/ 0 w 86"/>
                <a:gd name="T11" fmla="*/ 0 h 109"/>
                <a:gd name="T12" fmla="*/ 0 w 86"/>
                <a:gd name="T13" fmla="*/ 0 h 109"/>
                <a:gd name="T14" fmla="*/ 0 w 86"/>
                <a:gd name="T15" fmla="*/ 0 h 109"/>
                <a:gd name="T16" fmla="*/ 0 w 86"/>
                <a:gd name="T17" fmla="*/ 0 h 109"/>
                <a:gd name="T18" fmla="*/ 0 w 86"/>
                <a:gd name="T19" fmla="*/ 0 h 109"/>
                <a:gd name="T20" fmla="*/ 0 w 86"/>
                <a:gd name="T21" fmla="*/ 0 h 109"/>
                <a:gd name="T22" fmla="*/ 0 w 86"/>
                <a:gd name="T23" fmla="*/ 0 h 109"/>
                <a:gd name="T24" fmla="*/ 0 w 86"/>
                <a:gd name="T25" fmla="*/ 0 h 109"/>
                <a:gd name="T26" fmla="*/ 0 w 86"/>
                <a:gd name="T27" fmla="*/ 0 h 109"/>
                <a:gd name="T28" fmla="*/ 0 w 86"/>
                <a:gd name="T29" fmla="*/ 0 h 109"/>
                <a:gd name="T30" fmla="*/ 0 w 86"/>
                <a:gd name="T31" fmla="*/ 0 h 109"/>
                <a:gd name="T32" fmla="*/ 0 w 86"/>
                <a:gd name="T33" fmla="*/ 0 h 109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86"/>
                <a:gd name="T52" fmla="*/ 0 h 109"/>
                <a:gd name="T53" fmla="*/ 86 w 86"/>
                <a:gd name="T54" fmla="*/ 109 h 109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86" h="109">
                  <a:moveTo>
                    <a:pt x="76" y="33"/>
                  </a:moveTo>
                  <a:lnTo>
                    <a:pt x="86" y="35"/>
                  </a:lnTo>
                  <a:lnTo>
                    <a:pt x="84" y="34"/>
                  </a:lnTo>
                  <a:lnTo>
                    <a:pt x="81" y="32"/>
                  </a:lnTo>
                  <a:lnTo>
                    <a:pt x="75" y="29"/>
                  </a:lnTo>
                  <a:lnTo>
                    <a:pt x="69" y="25"/>
                  </a:lnTo>
                  <a:lnTo>
                    <a:pt x="54" y="13"/>
                  </a:lnTo>
                  <a:lnTo>
                    <a:pt x="34" y="0"/>
                  </a:lnTo>
                  <a:lnTo>
                    <a:pt x="0" y="68"/>
                  </a:lnTo>
                  <a:lnTo>
                    <a:pt x="10" y="74"/>
                  </a:lnTo>
                  <a:lnTo>
                    <a:pt x="24" y="84"/>
                  </a:lnTo>
                  <a:lnTo>
                    <a:pt x="32" y="90"/>
                  </a:lnTo>
                  <a:lnTo>
                    <a:pt x="42" y="97"/>
                  </a:lnTo>
                  <a:lnTo>
                    <a:pt x="54" y="103"/>
                  </a:lnTo>
                  <a:lnTo>
                    <a:pt x="67" y="107"/>
                  </a:lnTo>
                  <a:lnTo>
                    <a:pt x="76" y="109"/>
                  </a:lnTo>
                  <a:lnTo>
                    <a:pt x="76" y="3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3" name="Freeform 233"/>
            <p:cNvSpPr>
              <a:spLocks noChangeArrowheads="1"/>
            </p:cNvSpPr>
            <p:nvPr/>
          </p:nvSpPr>
          <p:spPr bwMode="auto">
            <a:xfrm>
              <a:off x="551" y="37"/>
              <a:ext cx="4" cy="6"/>
            </a:xfrm>
            <a:custGeom>
              <a:avLst/>
              <a:gdLst>
                <a:gd name="T0" fmla="*/ 0 w 78"/>
                <a:gd name="T1" fmla="*/ 0 h 98"/>
                <a:gd name="T2" fmla="*/ 0 w 78"/>
                <a:gd name="T3" fmla="*/ 0 h 98"/>
                <a:gd name="T4" fmla="*/ 0 w 78"/>
                <a:gd name="T5" fmla="*/ 0 h 98"/>
                <a:gd name="T6" fmla="*/ 0 w 78"/>
                <a:gd name="T7" fmla="*/ 0 h 98"/>
                <a:gd name="T8" fmla="*/ 0 w 78"/>
                <a:gd name="T9" fmla="*/ 0 h 98"/>
                <a:gd name="T10" fmla="*/ 0 w 78"/>
                <a:gd name="T11" fmla="*/ 0 h 98"/>
                <a:gd name="T12" fmla="*/ 0 w 78"/>
                <a:gd name="T13" fmla="*/ 0 h 98"/>
                <a:gd name="T14" fmla="*/ 0 w 78"/>
                <a:gd name="T15" fmla="*/ 0 h 98"/>
                <a:gd name="T16" fmla="*/ 0 w 78"/>
                <a:gd name="T17" fmla="*/ 0 h 98"/>
                <a:gd name="T18" fmla="*/ 0 w 78"/>
                <a:gd name="T19" fmla="*/ 0 h 98"/>
                <a:gd name="T20" fmla="*/ 0 w 78"/>
                <a:gd name="T21" fmla="*/ 0 h 98"/>
                <a:gd name="T22" fmla="*/ 0 w 78"/>
                <a:gd name="T23" fmla="*/ 0 h 98"/>
                <a:gd name="T24" fmla="*/ 0 w 78"/>
                <a:gd name="T25" fmla="*/ 0 h 98"/>
                <a:gd name="T26" fmla="*/ 0 w 78"/>
                <a:gd name="T27" fmla="*/ 0 h 98"/>
                <a:gd name="T28" fmla="*/ 0 w 78"/>
                <a:gd name="T29" fmla="*/ 0 h 98"/>
                <a:gd name="T30" fmla="*/ 0 w 78"/>
                <a:gd name="T31" fmla="*/ 0 h 98"/>
                <a:gd name="T32" fmla="*/ 0 w 78"/>
                <a:gd name="T33" fmla="*/ 0 h 98"/>
                <a:gd name="T34" fmla="*/ 0 w 78"/>
                <a:gd name="T35" fmla="*/ 0 h 98"/>
                <a:gd name="T36" fmla="*/ 0 w 78"/>
                <a:gd name="T37" fmla="*/ 0 h 98"/>
                <a:gd name="T38" fmla="*/ 0 w 78"/>
                <a:gd name="T39" fmla="*/ 0 h 98"/>
                <a:gd name="T40" fmla="*/ 0 w 78"/>
                <a:gd name="T41" fmla="*/ 0 h 98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78"/>
                <a:gd name="T64" fmla="*/ 0 h 98"/>
                <a:gd name="T65" fmla="*/ 78 w 78"/>
                <a:gd name="T66" fmla="*/ 98 h 98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78" h="98">
                  <a:moveTo>
                    <a:pt x="78" y="28"/>
                  </a:moveTo>
                  <a:lnTo>
                    <a:pt x="59" y="23"/>
                  </a:lnTo>
                  <a:lnTo>
                    <a:pt x="65" y="23"/>
                  </a:lnTo>
                  <a:lnTo>
                    <a:pt x="64" y="23"/>
                  </a:lnTo>
                  <a:lnTo>
                    <a:pt x="58" y="20"/>
                  </a:lnTo>
                  <a:lnTo>
                    <a:pt x="50" y="15"/>
                  </a:lnTo>
                  <a:lnTo>
                    <a:pt x="41" y="10"/>
                  </a:lnTo>
                  <a:lnTo>
                    <a:pt x="29" y="6"/>
                  </a:lnTo>
                  <a:lnTo>
                    <a:pt x="16" y="2"/>
                  </a:lnTo>
                  <a:lnTo>
                    <a:pt x="0" y="0"/>
                  </a:lnTo>
                  <a:lnTo>
                    <a:pt x="0" y="76"/>
                  </a:lnTo>
                  <a:lnTo>
                    <a:pt x="1" y="76"/>
                  </a:lnTo>
                  <a:lnTo>
                    <a:pt x="5" y="77"/>
                  </a:lnTo>
                  <a:lnTo>
                    <a:pt x="11" y="79"/>
                  </a:lnTo>
                  <a:lnTo>
                    <a:pt x="18" y="83"/>
                  </a:lnTo>
                  <a:lnTo>
                    <a:pt x="25" y="87"/>
                  </a:lnTo>
                  <a:lnTo>
                    <a:pt x="33" y="91"/>
                  </a:lnTo>
                  <a:lnTo>
                    <a:pt x="43" y="95"/>
                  </a:lnTo>
                  <a:lnTo>
                    <a:pt x="59" y="98"/>
                  </a:lnTo>
                  <a:lnTo>
                    <a:pt x="41" y="93"/>
                  </a:lnTo>
                  <a:lnTo>
                    <a:pt x="78" y="28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4" name="Freeform 234"/>
            <p:cNvSpPr>
              <a:spLocks noChangeArrowheads="1"/>
            </p:cNvSpPr>
            <p:nvPr/>
          </p:nvSpPr>
          <p:spPr bwMode="auto">
            <a:xfrm>
              <a:off x="553" y="39"/>
              <a:ext cx="17" cy="26"/>
            </a:xfrm>
            <a:custGeom>
              <a:avLst/>
              <a:gdLst>
                <a:gd name="T0" fmla="*/ 0 w 296"/>
                <a:gd name="T1" fmla="*/ 0 h 432"/>
                <a:gd name="T2" fmla="*/ 0 w 296"/>
                <a:gd name="T3" fmla="*/ 0 h 432"/>
                <a:gd name="T4" fmla="*/ 0 w 296"/>
                <a:gd name="T5" fmla="*/ 0 h 432"/>
                <a:gd name="T6" fmla="*/ 0 w 296"/>
                <a:gd name="T7" fmla="*/ 0 h 432"/>
                <a:gd name="T8" fmla="*/ 0 w 296"/>
                <a:gd name="T9" fmla="*/ 0 h 432"/>
                <a:gd name="T10" fmla="*/ 0 w 296"/>
                <a:gd name="T11" fmla="*/ 0 h 432"/>
                <a:gd name="T12" fmla="*/ 0 w 296"/>
                <a:gd name="T13" fmla="*/ 0 h 432"/>
                <a:gd name="T14" fmla="*/ 0 w 296"/>
                <a:gd name="T15" fmla="*/ 0 h 432"/>
                <a:gd name="T16" fmla="*/ 0 w 296"/>
                <a:gd name="T17" fmla="*/ 0 h 432"/>
                <a:gd name="T18" fmla="*/ 0 w 296"/>
                <a:gd name="T19" fmla="*/ 0 h 432"/>
                <a:gd name="T20" fmla="*/ 0 w 296"/>
                <a:gd name="T21" fmla="*/ 0 h 432"/>
                <a:gd name="T22" fmla="*/ 0 w 296"/>
                <a:gd name="T23" fmla="*/ 0 h 432"/>
                <a:gd name="T24" fmla="*/ 0 w 296"/>
                <a:gd name="T25" fmla="*/ 0 h 432"/>
                <a:gd name="T26" fmla="*/ 0 w 296"/>
                <a:gd name="T27" fmla="*/ 0 h 432"/>
                <a:gd name="T28" fmla="*/ 0 w 296"/>
                <a:gd name="T29" fmla="*/ 0 h 432"/>
                <a:gd name="T30" fmla="*/ 0 w 296"/>
                <a:gd name="T31" fmla="*/ 0 h 432"/>
                <a:gd name="T32" fmla="*/ 0 w 296"/>
                <a:gd name="T33" fmla="*/ 0 h 432"/>
                <a:gd name="T34" fmla="*/ 0 w 296"/>
                <a:gd name="T35" fmla="*/ 0 h 432"/>
                <a:gd name="T36" fmla="*/ 0 w 296"/>
                <a:gd name="T37" fmla="*/ 0 h 432"/>
                <a:gd name="T38" fmla="*/ 0 w 296"/>
                <a:gd name="T39" fmla="*/ 0 h 432"/>
                <a:gd name="T40" fmla="*/ 0 w 296"/>
                <a:gd name="T41" fmla="*/ 0 h 432"/>
                <a:gd name="T42" fmla="*/ 0 w 296"/>
                <a:gd name="T43" fmla="*/ 0 h 432"/>
                <a:gd name="T44" fmla="*/ 0 w 296"/>
                <a:gd name="T45" fmla="*/ 0 h 432"/>
                <a:gd name="T46" fmla="*/ 0 w 296"/>
                <a:gd name="T47" fmla="*/ 0 h 432"/>
                <a:gd name="T48" fmla="*/ 0 w 296"/>
                <a:gd name="T49" fmla="*/ 0 h 432"/>
                <a:gd name="T50" fmla="*/ 0 w 296"/>
                <a:gd name="T51" fmla="*/ 0 h 432"/>
                <a:gd name="T52" fmla="*/ 0 w 296"/>
                <a:gd name="T53" fmla="*/ 0 h 432"/>
                <a:gd name="T54" fmla="*/ 0 w 296"/>
                <a:gd name="T55" fmla="*/ 0 h 432"/>
                <a:gd name="T56" fmla="*/ 0 w 296"/>
                <a:gd name="T57" fmla="*/ 0 h 432"/>
                <a:gd name="T58" fmla="*/ 0 w 296"/>
                <a:gd name="T59" fmla="*/ 0 h 432"/>
                <a:gd name="T60" fmla="*/ 0 w 296"/>
                <a:gd name="T61" fmla="*/ 0 h 432"/>
                <a:gd name="T62" fmla="*/ 0 w 296"/>
                <a:gd name="T63" fmla="*/ 0 h 432"/>
                <a:gd name="T64" fmla="*/ 0 w 296"/>
                <a:gd name="T65" fmla="*/ 0 h 432"/>
                <a:gd name="T66" fmla="*/ 0 w 296"/>
                <a:gd name="T67" fmla="*/ 0 h 432"/>
                <a:gd name="T68" fmla="*/ 0 w 296"/>
                <a:gd name="T69" fmla="*/ 0 h 432"/>
                <a:gd name="T70" fmla="*/ 0 w 296"/>
                <a:gd name="T71" fmla="*/ 0 h 432"/>
                <a:gd name="T72" fmla="*/ 0 w 296"/>
                <a:gd name="T73" fmla="*/ 0 h 432"/>
                <a:gd name="T74" fmla="*/ 0 w 296"/>
                <a:gd name="T75" fmla="*/ 0 h 432"/>
                <a:gd name="T76" fmla="*/ 0 w 296"/>
                <a:gd name="T77" fmla="*/ 0 h 432"/>
                <a:gd name="T78" fmla="*/ 0 w 296"/>
                <a:gd name="T79" fmla="*/ 0 h 432"/>
                <a:gd name="T80" fmla="*/ 0 w 296"/>
                <a:gd name="T81" fmla="*/ 0 h 432"/>
                <a:gd name="T82" fmla="*/ 0 w 296"/>
                <a:gd name="T83" fmla="*/ 0 h 432"/>
                <a:gd name="T84" fmla="*/ 0 w 296"/>
                <a:gd name="T85" fmla="*/ 0 h 432"/>
                <a:gd name="T86" fmla="*/ 0 w 296"/>
                <a:gd name="T87" fmla="*/ 0 h 432"/>
                <a:gd name="T88" fmla="*/ 0 w 296"/>
                <a:gd name="T89" fmla="*/ 0 h 432"/>
                <a:gd name="T90" fmla="*/ 0 w 296"/>
                <a:gd name="T91" fmla="*/ 0 h 432"/>
                <a:gd name="T92" fmla="*/ 0 w 296"/>
                <a:gd name="T93" fmla="*/ 0 h 432"/>
                <a:gd name="T94" fmla="*/ 0 w 296"/>
                <a:gd name="T95" fmla="*/ 0 h 432"/>
                <a:gd name="T96" fmla="*/ 0 w 296"/>
                <a:gd name="T97" fmla="*/ 0 h 432"/>
                <a:gd name="T98" fmla="*/ 0 w 296"/>
                <a:gd name="T99" fmla="*/ 0 h 432"/>
                <a:gd name="T100" fmla="*/ 0 w 296"/>
                <a:gd name="T101" fmla="*/ 0 h 432"/>
                <a:gd name="T102" fmla="*/ 0 w 296"/>
                <a:gd name="T103" fmla="*/ 0 h 432"/>
                <a:gd name="T104" fmla="*/ 0 w 296"/>
                <a:gd name="T105" fmla="*/ 0 h 432"/>
                <a:gd name="T106" fmla="*/ 0 w 296"/>
                <a:gd name="T107" fmla="*/ 0 h 432"/>
                <a:gd name="T108" fmla="*/ 0 w 296"/>
                <a:gd name="T109" fmla="*/ 0 h 432"/>
                <a:gd name="T110" fmla="*/ 0 w 296"/>
                <a:gd name="T111" fmla="*/ 0 h 432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296"/>
                <a:gd name="T169" fmla="*/ 0 h 432"/>
                <a:gd name="T170" fmla="*/ 296 w 296"/>
                <a:gd name="T171" fmla="*/ 432 h 432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296" h="432">
                  <a:moveTo>
                    <a:pt x="234" y="323"/>
                  </a:moveTo>
                  <a:lnTo>
                    <a:pt x="292" y="360"/>
                  </a:lnTo>
                  <a:lnTo>
                    <a:pt x="294" y="342"/>
                  </a:lnTo>
                  <a:lnTo>
                    <a:pt x="296" y="326"/>
                  </a:lnTo>
                  <a:lnTo>
                    <a:pt x="296" y="309"/>
                  </a:lnTo>
                  <a:lnTo>
                    <a:pt x="295" y="292"/>
                  </a:lnTo>
                  <a:lnTo>
                    <a:pt x="293" y="277"/>
                  </a:lnTo>
                  <a:lnTo>
                    <a:pt x="291" y="261"/>
                  </a:lnTo>
                  <a:lnTo>
                    <a:pt x="287" y="246"/>
                  </a:lnTo>
                  <a:lnTo>
                    <a:pt x="283" y="231"/>
                  </a:lnTo>
                  <a:lnTo>
                    <a:pt x="277" y="217"/>
                  </a:lnTo>
                  <a:lnTo>
                    <a:pt x="270" y="204"/>
                  </a:lnTo>
                  <a:lnTo>
                    <a:pt x="263" y="191"/>
                  </a:lnTo>
                  <a:lnTo>
                    <a:pt x="256" y="177"/>
                  </a:lnTo>
                  <a:lnTo>
                    <a:pt x="248" y="165"/>
                  </a:lnTo>
                  <a:lnTo>
                    <a:pt x="240" y="154"/>
                  </a:lnTo>
                  <a:lnTo>
                    <a:pt x="231" y="142"/>
                  </a:lnTo>
                  <a:lnTo>
                    <a:pt x="221" y="131"/>
                  </a:lnTo>
                  <a:lnTo>
                    <a:pt x="200" y="110"/>
                  </a:lnTo>
                  <a:lnTo>
                    <a:pt x="179" y="92"/>
                  </a:lnTo>
                  <a:lnTo>
                    <a:pt x="156" y="74"/>
                  </a:lnTo>
                  <a:lnTo>
                    <a:pt x="132" y="58"/>
                  </a:lnTo>
                  <a:lnTo>
                    <a:pt x="109" y="41"/>
                  </a:lnTo>
                  <a:lnTo>
                    <a:pt x="84" y="27"/>
                  </a:lnTo>
                  <a:lnTo>
                    <a:pt x="60" y="13"/>
                  </a:lnTo>
                  <a:lnTo>
                    <a:pt x="37" y="0"/>
                  </a:lnTo>
                  <a:lnTo>
                    <a:pt x="0" y="65"/>
                  </a:lnTo>
                  <a:lnTo>
                    <a:pt x="22" y="78"/>
                  </a:lnTo>
                  <a:lnTo>
                    <a:pt x="46" y="91"/>
                  </a:lnTo>
                  <a:lnTo>
                    <a:pt x="68" y="105"/>
                  </a:lnTo>
                  <a:lnTo>
                    <a:pt x="91" y="120"/>
                  </a:lnTo>
                  <a:lnTo>
                    <a:pt x="111" y="134"/>
                  </a:lnTo>
                  <a:lnTo>
                    <a:pt x="131" y="149"/>
                  </a:lnTo>
                  <a:lnTo>
                    <a:pt x="148" y="165"/>
                  </a:lnTo>
                  <a:lnTo>
                    <a:pt x="166" y="183"/>
                  </a:lnTo>
                  <a:lnTo>
                    <a:pt x="173" y="191"/>
                  </a:lnTo>
                  <a:lnTo>
                    <a:pt x="180" y="200"/>
                  </a:lnTo>
                  <a:lnTo>
                    <a:pt x="187" y="208"/>
                  </a:lnTo>
                  <a:lnTo>
                    <a:pt x="193" y="217"/>
                  </a:lnTo>
                  <a:lnTo>
                    <a:pt x="198" y="226"/>
                  </a:lnTo>
                  <a:lnTo>
                    <a:pt x="203" y="236"/>
                  </a:lnTo>
                  <a:lnTo>
                    <a:pt x="207" y="246"/>
                  </a:lnTo>
                  <a:lnTo>
                    <a:pt x="211" y="256"/>
                  </a:lnTo>
                  <a:lnTo>
                    <a:pt x="215" y="266"/>
                  </a:lnTo>
                  <a:lnTo>
                    <a:pt x="217" y="276"/>
                  </a:lnTo>
                  <a:lnTo>
                    <a:pt x="219" y="287"/>
                  </a:lnTo>
                  <a:lnTo>
                    <a:pt x="220" y="298"/>
                  </a:lnTo>
                  <a:lnTo>
                    <a:pt x="221" y="311"/>
                  </a:lnTo>
                  <a:lnTo>
                    <a:pt x="221" y="323"/>
                  </a:lnTo>
                  <a:lnTo>
                    <a:pt x="220" y="335"/>
                  </a:lnTo>
                  <a:lnTo>
                    <a:pt x="218" y="348"/>
                  </a:lnTo>
                  <a:lnTo>
                    <a:pt x="275" y="386"/>
                  </a:lnTo>
                  <a:lnTo>
                    <a:pt x="218" y="348"/>
                  </a:lnTo>
                  <a:lnTo>
                    <a:pt x="205" y="432"/>
                  </a:lnTo>
                  <a:lnTo>
                    <a:pt x="275" y="386"/>
                  </a:lnTo>
                  <a:lnTo>
                    <a:pt x="234" y="32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5" name="Freeform 235"/>
            <p:cNvSpPr>
              <a:spLocks noChangeArrowheads="1"/>
            </p:cNvSpPr>
            <p:nvPr/>
          </p:nvSpPr>
          <p:spPr bwMode="auto">
            <a:xfrm>
              <a:off x="566" y="54"/>
              <a:ext cx="4" cy="10"/>
            </a:xfrm>
            <a:custGeom>
              <a:avLst/>
              <a:gdLst>
                <a:gd name="T0" fmla="*/ 0 w 89"/>
                <a:gd name="T1" fmla="*/ 0 h 129"/>
                <a:gd name="T2" fmla="*/ 0 w 89"/>
                <a:gd name="T3" fmla="*/ 0 h 129"/>
                <a:gd name="T4" fmla="*/ 0 w 89"/>
                <a:gd name="T5" fmla="*/ 0 h 129"/>
                <a:gd name="T6" fmla="*/ 0 w 89"/>
                <a:gd name="T7" fmla="*/ 0 h 129"/>
                <a:gd name="T8" fmla="*/ 0 w 89"/>
                <a:gd name="T9" fmla="*/ 0 h 129"/>
                <a:gd name="T10" fmla="*/ 0 w 89"/>
                <a:gd name="T11" fmla="*/ 0 h 129"/>
                <a:gd name="T12" fmla="*/ 0 w 89"/>
                <a:gd name="T13" fmla="*/ 0 h 129"/>
                <a:gd name="T14" fmla="*/ 0 w 89"/>
                <a:gd name="T15" fmla="*/ 0 h 129"/>
                <a:gd name="T16" fmla="*/ 0 w 89"/>
                <a:gd name="T17" fmla="*/ 0 h 129"/>
                <a:gd name="T18" fmla="*/ 0 w 89"/>
                <a:gd name="T19" fmla="*/ 0 h 129"/>
                <a:gd name="T20" fmla="*/ 0 w 89"/>
                <a:gd name="T21" fmla="*/ 0 h 129"/>
                <a:gd name="T22" fmla="*/ 0 w 89"/>
                <a:gd name="T23" fmla="*/ 0 h 129"/>
                <a:gd name="T24" fmla="*/ 0 w 89"/>
                <a:gd name="T25" fmla="*/ 0 h 129"/>
                <a:gd name="T26" fmla="*/ 0 w 89"/>
                <a:gd name="T27" fmla="*/ 0 h 129"/>
                <a:gd name="T28" fmla="*/ 0 w 89"/>
                <a:gd name="T29" fmla="*/ 0 h 129"/>
                <a:gd name="T30" fmla="*/ 0 w 89"/>
                <a:gd name="T31" fmla="*/ 0 h 129"/>
                <a:gd name="T32" fmla="*/ 0 w 89"/>
                <a:gd name="T33" fmla="*/ 0 h 129"/>
                <a:gd name="T34" fmla="*/ 0 w 89"/>
                <a:gd name="T35" fmla="*/ 0 h 129"/>
                <a:gd name="T36" fmla="*/ 0 w 89"/>
                <a:gd name="T37" fmla="*/ 0 h 129"/>
                <a:gd name="T38" fmla="*/ 0 w 89"/>
                <a:gd name="T39" fmla="*/ 0 h 129"/>
                <a:gd name="T40" fmla="*/ 0 w 89"/>
                <a:gd name="T41" fmla="*/ 0 h 129"/>
                <a:gd name="T42" fmla="*/ 0 w 89"/>
                <a:gd name="T43" fmla="*/ 0 h 129"/>
                <a:gd name="T44" fmla="*/ 0 w 89"/>
                <a:gd name="T45" fmla="*/ 0 h 129"/>
                <a:gd name="T46" fmla="*/ 0 w 89"/>
                <a:gd name="T47" fmla="*/ 0 h 129"/>
                <a:gd name="T48" fmla="*/ 0 w 89"/>
                <a:gd name="T49" fmla="*/ 0 h 129"/>
                <a:gd name="T50" fmla="*/ 0 w 89"/>
                <a:gd name="T51" fmla="*/ 0 h 129"/>
                <a:gd name="T52" fmla="*/ 0 w 89"/>
                <a:gd name="T53" fmla="*/ 0 h 129"/>
                <a:gd name="T54" fmla="*/ 0 w 89"/>
                <a:gd name="T55" fmla="*/ 0 h 129"/>
                <a:gd name="T56" fmla="*/ 0 w 89"/>
                <a:gd name="T57" fmla="*/ 0 h 129"/>
                <a:gd name="T58" fmla="*/ 0 w 89"/>
                <a:gd name="T59" fmla="*/ 0 h 129"/>
                <a:gd name="T60" fmla="*/ 0 w 89"/>
                <a:gd name="T61" fmla="*/ 0 h 129"/>
                <a:gd name="T62" fmla="*/ 0 w 89"/>
                <a:gd name="T63" fmla="*/ 0 h 129"/>
                <a:gd name="T64" fmla="*/ 0 w 89"/>
                <a:gd name="T65" fmla="*/ 0 h 129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89"/>
                <a:gd name="T100" fmla="*/ 0 h 129"/>
                <a:gd name="T101" fmla="*/ 89 w 89"/>
                <a:gd name="T102" fmla="*/ 129 h 129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89" h="129">
                  <a:moveTo>
                    <a:pt x="3" y="8"/>
                  </a:moveTo>
                  <a:lnTo>
                    <a:pt x="6" y="0"/>
                  </a:lnTo>
                  <a:lnTo>
                    <a:pt x="1" y="13"/>
                  </a:lnTo>
                  <a:lnTo>
                    <a:pt x="0" y="26"/>
                  </a:lnTo>
                  <a:lnTo>
                    <a:pt x="1" y="37"/>
                  </a:lnTo>
                  <a:lnTo>
                    <a:pt x="3" y="46"/>
                  </a:lnTo>
                  <a:lnTo>
                    <a:pt x="8" y="59"/>
                  </a:lnTo>
                  <a:lnTo>
                    <a:pt x="12" y="70"/>
                  </a:lnTo>
                  <a:lnTo>
                    <a:pt x="13" y="73"/>
                  </a:lnTo>
                  <a:lnTo>
                    <a:pt x="14" y="76"/>
                  </a:lnTo>
                  <a:lnTo>
                    <a:pt x="14" y="75"/>
                  </a:lnTo>
                  <a:lnTo>
                    <a:pt x="14" y="72"/>
                  </a:lnTo>
                  <a:lnTo>
                    <a:pt x="16" y="69"/>
                  </a:lnTo>
                  <a:lnTo>
                    <a:pt x="18" y="67"/>
                  </a:lnTo>
                  <a:lnTo>
                    <a:pt x="18" y="66"/>
                  </a:lnTo>
                  <a:lnTo>
                    <a:pt x="59" y="129"/>
                  </a:lnTo>
                  <a:lnTo>
                    <a:pt x="71" y="120"/>
                  </a:lnTo>
                  <a:lnTo>
                    <a:pt x="80" y="108"/>
                  </a:lnTo>
                  <a:lnTo>
                    <a:pt x="86" y="95"/>
                  </a:lnTo>
                  <a:lnTo>
                    <a:pt x="88" y="82"/>
                  </a:lnTo>
                  <a:lnTo>
                    <a:pt x="89" y="71"/>
                  </a:lnTo>
                  <a:lnTo>
                    <a:pt x="87" y="61"/>
                  </a:lnTo>
                  <a:lnTo>
                    <a:pt x="85" y="52"/>
                  </a:lnTo>
                  <a:lnTo>
                    <a:pt x="82" y="43"/>
                  </a:lnTo>
                  <a:lnTo>
                    <a:pt x="78" y="33"/>
                  </a:lnTo>
                  <a:lnTo>
                    <a:pt x="75" y="24"/>
                  </a:lnTo>
                  <a:lnTo>
                    <a:pt x="75" y="25"/>
                  </a:lnTo>
                  <a:lnTo>
                    <a:pt x="75" y="28"/>
                  </a:lnTo>
                  <a:lnTo>
                    <a:pt x="73" y="33"/>
                  </a:lnTo>
                  <a:lnTo>
                    <a:pt x="76" y="26"/>
                  </a:lnTo>
                  <a:lnTo>
                    <a:pt x="3" y="8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6" name="Freeform 236"/>
            <p:cNvSpPr>
              <a:spLocks noChangeArrowheads="1"/>
            </p:cNvSpPr>
            <p:nvPr/>
          </p:nvSpPr>
          <p:spPr bwMode="auto">
            <a:xfrm>
              <a:off x="566" y="50"/>
              <a:ext cx="7" cy="6"/>
            </a:xfrm>
            <a:custGeom>
              <a:avLst/>
              <a:gdLst>
                <a:gd name="T0" fmla="*/ 0 w 93"/>
                <a:gd name="T1" fmla="*/ 0 h 95"/>
                <a:gd name="T2" fmla="*/ 0 w 93"/>
                <a:gd name="T3" fmla="*/ 0 h 95"/>
                <a:gd name="T4" fmla="*/ 0 w 93"/>
                <a:gd name="T5" fmla="*/ 0 h 95"/>
                <a:gd name="T6" fmla="*/ 0 w 93"/>
                <a:gd name="T7" fmla="*/ 0 h 95"/>
                <a:gd name="T8" fmla="*/ 0 w 93"/>
                <a:gd name="T9" fmla="*/ 0 h 95"/>
                <a:gd name="T10" fmla="*/ 0 w 93"/>
                <a:gd name="T11" fmla="*/ 0 h 95"/>
                <a:gd name="T12" fmla="*/ 0 w 93"/>
                <a:gd name="T13" fmla="*/ 0 h 95"/>
                <a:gd name="T14" fmla="*/ 0 w 93"/>
                <a:gd name="T15" fmla="*/ 0 h 95"/>
                <a:gd name="T16" fmla="*/ 0 w 93"/>
                <a:gd name="T17" fmla="*/ 0 h 95"/>
                <a:gd name="T18" fmla="*/ 0 w 93"/>
                <a:gd name="T19" fmla="*/ 0 h 95"/>
                <a:gd name="T20" fmla="*/ 0 w 93"/>
                <a:gd name="T21" fmla="*/ 0 h 95"/>
                <a:gd name="T22" fmla="*/ 0 w 93"/>
                <a:gd name="T23" fmla="*/ 0 h 95"/>
                <a:gd name="T24" fmla="*/ 0 w 93"/>
                <a:gd name="T25" fmla="*/ 0 h 95"/>
                <a:gd name="T26" fmla="*/ 0 w 93"/>
                <a:gd name="T27" fmla="*/ 0 h 95"/>
                <a:gd name="T28" fmla="*/ 0 w 93"/>
                <a:gd name="T29" fmla="*/ 0 h 95"/>
                <a:gd name="T30" fmla="*/ 0 w 93"/>
                <a:gd name="T31" fmla="*/ 0 h 95"/>
                <a:gd name="T32" fmla="*/ 0 w 93"/>
                <a:gd name="T33" fmla="*/ 0 h 95"/>
                <a:gd name="T34" fmla="*/ 0 w 93"/>
                <a:gd name="T35" fmla="*/ 0 h 95"/>
                <a:gd name="T36" fmla="*/ 0 w 93"/>
                <a:gd name="T37" fmla="*/ 0 h 95"/>
                <a:gd name="T38" fmla="*/ 0 w 93"/>
                <a:gd name="T39" fmla="*/ 0 h 95"/>
                <a:gd name="T40" fmla="*/ 0 w 93"/>
                <a:gd name="T41" fmla="*/ 0 h 95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93"/>
                <a:gd name="T64" fmla="*/ 0 h 95"/>
                <a:gd name="T65" fmla="*/ 93 w 93"/>
                <a:gd name="T66" fmla="*/ 95 h 95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93" h="95">
                  <a:moveTo>
                    <a:pt x="80" y="0"/>
                  </a:moveTo>
                  <a:lnTo>
                    <a:pt x="75" y="1"/>
                  </a:lnTo>
                  <a:lnTo>
                    <a:pt x="62" y="6"/>
                  </a:lnTo>
                  <a:lnTo>
                    <a:pt x="49" y="12"/>
                  </a:lnTo>
                  <a:lnTo>
                    <a:pt x="38" y="20"/>
                  </a:lnTo>
                  <a:lnTo>
                    <a:pt x="28" y="29"/>
                  </a:lnTo>
                  <a:lnTo>
                    <a:pt x="19" y="39"/>
                  </a:lnTo>
                  <a:lnTo>
                    <a:pt x="11" y="50"/>
                  </a:lnTo>
                  <a:lnTo>
                    <a:pt x="4" y="63"/>
                  </a:lnTo>
                  <a:lnTo>
                    <a:pt x="0" y="77"/>
                  </a:lnTo>
                  <a:lnTo>
                    <a:pt x="73" y="95"/>
                  </a:lnTo>
                  <a:lnTo>
                    <a:pt x="73" y="92"/>
                  </a:lnTo>
                  <a:lnTo>
                    <a:pt x="75" y="89"/>
                  </a:lnTo>
                  <a:lnTo>
                    <a:pt x="77" y="86"/>
                  </a:lnTo>
                  <a:lnTo>
                    <a:pt x="81" y="82"/>
                  </a:lnTo>
                  <a:lnTo>
                    <a:pt x="84" y="79"/>
                  </a:lnTo>
                  <a:lnTo>
                    <a:pt x="88" y="76"/>
                  </a:lnTo>
                  <a:lnTo>
                    <a:pt x="91" y="75"/>
                  </a:lnTo>
                  <a:lnTo>
                    <a:pt x="93" y="74"/>
                  </a:lnTo>
                  <a:lnTo>
                    <a:pt x="89" y="75"/>
                  </a:lnTo>
                  <a:lnTo>
                    <a:pt x="8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7" name="Freeform 237"/>
            <p:cNvSpPr>
              <a:spLocks noChangeArrowheads="1"/>
            </p:cNvSpPr>
            <p:nvPr/>
          </p:nvSpPr>
          <p:spPr bwMode="auto">
            <a:xfrm>
              <a:off x="572" y="50"/>
              <a:ext cx="30" cy="16"/>
            </a:xfrm>
            <a:custGeom>
              <a:avLst/>
              <a:gdLst>
                <a:gd name="T0" fmla="*/ 0 w 485"/>
                <a:gd name="T1" fmla="*/ 0 h 264"/>
                <a:gd name="T2" fmla="*/ 0 w 485"/>
                <a:gd name="T3" fmla="*/ 0 h 264"/>
                <a:gd name="T4" fmla="*/ 0 w 485"/>
                <a:gd name="T5" fmla="*/ 0 h 264"/>
                <a:gd name="T6" fmla="*/ 0 w 485"/>
                <a:gd name="T7" fmla="*/ 0 h 264"/>
                <a:gd name="T8" fmla="*/ 0 w 485"/>
                <a:gd name="T9" fmla="*/ 0 h 264"/>
                <a:gd name="T10" fmla="*/ 0 w 485"/>
                <a:gd name="T11" fmla="*/ 0 h 264"/>
                <a:gd name="T12" fmla="*/ 0 w 485"/>
                <a:gd name="T13" fmla="*/ 0 h 264"/>
                <a:gd name="T14" fmla="*/ 0 w 485"/>
                <a:gd name="T15" fmla="*/ 0 h 264"/>
                <a:gd name="T16" fmla="*/ 0 w 485"/>
                <a:gd name="T17" fmla="*/ 0 h 264"/>
                <a:gd name="T18" fmla="*/ 0 w 485"/>
                <a:gd name="T19" fmla="*/ 0 h 264"/>
                <a:gd name="T20" fmla="*/ 0 w 485"/>
                <a:gd name="T21" fmla="*/ 0 h 264"/>
                <a:gd name="T22" fmla="*/ 0 w 485"/>
                <a:gd name="T23" fmla="*/ 0 h 264"/>
                <a:gd name="T24" fmla="*/ 0 w 485"/>
                <a:gd name="T25" fmla="*/ 0 h 264"/>
                <a:gd name="T26" fmla="*/ 0 w 485"/>
                <a:gd name="T27" fmla="*/ 0 h 264"/>
                <a:gd name="T28" fmla="*/ 0 w 485"/>
                <a:gd name="T29" fmla="*/ 0 h 264"/>
                <a:gd name="T30" fmla="*/ 0 w 485"/>
                <a:gd name="T31" fmla="*/ 0 h 264"/>
                <a:gd name="T32" fmla="*/ 0 w 485"/>
                <a:gd name="T33" fmla="*/ 0 h 264"/>
                <a:gd name="T34" fmla="*/ 0 w 485"/>
                <a:gd name="T35" fmla="*/ 0 h 264"/>
                <a:gd name="T36" fmla="*/ 0 w 485"/>
                <a:gd name="T37" fmla="*/ 0 h 264"/>
                <a:gd name="T38" fmla="*/ 0 w 485"/>
                <a:gd name="T39" fmla="*/ 0 h 264"/>
                <a:gd name="T40" fmla="*/ 0 w 485"/>
                <a:gd name="T41" fmla="*/ 0 h 264"/>
                <a:gd name="T42" fmla="*/ 0 w 485"/>
                <a:gd name="T43" fmla="*/ 0 h 264"/>
                <a:gd name="T44" fmla="*/ 0 w 485"/>
                <a:gd name="T45" fmla="*/ 0 h 264"/>
                <a:gd name="T46" fmla="*/ 0 w 485"/>
                <a:gd name="T47" fmla="*/ 0 h 264"/>
                <a:gd name="T48" fmla="*/ 0 w 485"/>
                <a:gd name="T49" fmla="*/ 0 h 264"/>
                <a:gd name="T50" fmla="*/ 0 w 485"/>
                <a:gd name="T51" fmla="*/ 0 h 264"/>
                <a:gd name="T52" fmla="*/ 0 w 485"/>
                <a:gd name="T53" fmla="*/ 0 h 264"/>
                <a:gd name="T54" fmla="*/ 0 w 485"/>
                <a:gd name="T55" fmla="*/ 0 h 264"/>
                <a:gd name="T56" fmla="*/ 0 w 485"/>
                <a:gd name="T57" fmla="*/ 0 h 264"/>
                <a:gd name="T58" fmla="*/ 0 w 485"/>
                <a:gd name="T59" fmla="*/ 0 h 264"/>
                <a:gd name="T60" fmla="*/ 0 w 485"/>
                <a:gd name="T61" fmla="*/ 0 h 264"/>
                <a:gd name="T62" fmla="*/ 0 w 485"/>
                <a:gd name="T63" fmla="*/ 0 h 264"/>
                <a:gd name="T64" fmla="*/ 0 w 485"/>
                <a:gd name="T65" fmla="*/ 0 h 264"/>
                <a:gd name="T66" fmla="*/ 0 w 485"/>
                <a:gd name="T67" fmla="*/ 0 h 264"/>
                <a:gd name="T68" fmla="*/ 0 w 485"/>
                <a:gd name="T69" fmla="*/ 0 h 264"/>
                <a:gd name="T70" fmla="*/ 0 w 485"/>
                <a:gd name="T71" fmla="*/ 0 h 264"/>
                <a:gd name="T72" fmla="*/ 0 w 485"/>
                <a:gd name="T73" fmla="*/ 0 h 264"/>
                <a:gd name="T74" fmla="*/ 0 w 485"/>
                <a:gd name="T75" fmla="*/ 0 h 264"/>
                <a:gd name="T76" fmla="*/ 0 w 485"/>
                <a:gd name="T77" fmla="*/ 0 h 264"/>
                <a:gd name="T78" fmla="*/ 0 w 485"/>
                <a:gd name="T79" fmla="*/ 0 h 264"/>
                <a:gd name="T80" fmla="*/ 0 w 485"/>
                <a:gd name="T81" fmla="*/ 0 h 264"/>
                <a:gd name="T82" fmla="*/ 0 w 485"/>
                <a:gd name="T83" fmla="*/ 0 h 264"/>
                <a:gd name="T84" fmla="*/ 0 w 485"/>
                <a:gd name="T85" fmla="*/ 0 h 264"/>
                <a:gd name="T86" fmla="*/ 0 w 485"/>
                <a:gd name="T87" fmla="*/ 0 h 264"/>
                <a:gd name="T88" fmla="*/ 0 w 485"/>
                <a:gd name="T89" fmla="*/ 0 h 264"/>
                <a:gd name="T90" fmla="*/ 0 w 485"/>
                <a:gd name="T91" fmla="*/ 0 h 264"/>
                <a:gd name="T92" fmla="*/ 0 w 485"/>
                <a:gd name="T93" fmla="*/ 0 h 264"/>
                <a:gd name="T94" fmla="*/ 0 w 485"/>
                <a:gd name="T95" fmla="*/ 0 h 264"/>
                <a:gd name="T96" fmla="*/ 0 w 485"/>
                <a:gd name="T97" fmla="*/ 0 h 264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485"/>
                <a:gd name="T148" fmla="*/ 0 h 264"/>
                <a:gd name="T149" fmla="*/ 485 w 485"/>
                <a:gd name="T150" fmla="*/ 264 h 264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485" h="264">
                  <a:moveTo>
                    <a:pt x="484" y="204"/>
                  </a:moveTo>
                  <a:lnTo>
                    <a:pt x="485" y="205"/>
                  </a:lnTo>
                  <a:lnTo>
                    <a:pt x="459" y="184"/>
                  </a:lnTo>
                  <a:lnTo>
                    <a:pt x="433" y="164"/>
                  </a:lnTo>
                  <a:lnTo>
                    <a:pt x="406" y="144"/>
                  </a:lnTo>
                  <a:lnTo>
                    <a:pt x="379" y="125"/>
                  </a:lnTo>
                  <a:lnTo>
                    <a:pt x="350" y="105"/>
                  </a:lnTo>
                  <a:lnTo>
                    <a:pt x="322" y="88"/>
                  </a:lnTo>
                  <a:lnTo>
                    <a:pt x="294" y="71"/>
                  </a:lnTo>
                  <a:lnTo>
                    <a:pt x="263" y="55"/>
                  </a:lnTo>
                  <a:lnTo>
                    <a:pt x="233" y="41"/>
                  </a:lnTo>
                  <a:lnTo>
                    <a:pt x="202" y="29"/>
                  </a:lnTo>
                  <a:lnTo>
                    <a:pt x="186" y="23"/>
                  </a:lnTo>
                  <a:lnTo>
                    <a:pt x="170" y="18"/>
                  </a:lnTo>
                  <a:lnTo>
                    <a:pt x="153" y="14"/>
                  </a:lnTo>
                  <a:lnTo>
                    <a:pt x="137" y="10"/>
                  </a:lnTo>
                  <a:lnTo>
                    <a:pt x="121" y="7"/>
                  </a:lnTo>
                  <a:lnTo>
                    <a:pt x="104" y="4"/>
                  </a:lnTo>
                  <a:lnTo>
                    <a:pt x="87" y="2"/>
                  </a:lnTo>
                  <a:lnTo>
                    <a:pt x="70" y="1"/>
                  </a:lnTo>
                  <a:lnTo>
                    <a:pt x="53" y="0"/>
                  </a:lnTo>
                  <a:lnTo>
                    <a:pt x="35" y="1"/>
                  </a:lnTo>
                  <a:lnTo>
                    <a:pt x="17" y="2"/>
                  </a:lnTo>
                  <a:lnTo>
                    <a:pt x="0" y="3"/>
                  </a:lnTo>
                  <a:lnTo>
                    <a:pt x="9" y="78"/>
                  </a:lnTo>
                  <a:lnTo>
                    <a:pt x="23" y="76"/>
                  </a:lnTo>
                  <a:lnTo>
                    <a:pt x="37" y="76"/>
                  </a:lnTo>
                  <a:lnTo>
                    <a:pt x="52" y="75"/>
                  </a:lnTo>
                  <a:lnTo>
                    <a:pt x="66" y="76"/>
                  </a:lnTo>
                  <a:lnTo>
                    <a:pt x="80" y="77"/>
                  </a:lnTo>
                  <a:lnTo>
                    <a:pt x="93" y="78"/>
                  </a:lnTo>
                  <a:lnTo>
                    <a:pt x="108" y="81"/>
                  </a:lnTo>
                  <a:lnTo>
                    <a:pt x="122" y="83"/>
                  </a:lnTo>
                  <a:lnTo>
                    <a:pt x="135" y="86"/>
                  </a:lnTo>
                  <a:lnTo>
                    <a:pt x="149" y="90"/>
                  </a:lnTo>
                  <a:lnTo>
                    <a:pt x="162" y="94"/>
                  </a:lnTo>
                  <a:lnTo>
                    <a:pt x="176" y="99"/>
                  </a:lnTo>
                  <a:lnTo>
                    <a:pt x="203" y="110"/>
                  </a:lnTo>
                  <a:lnTo>
                    <a:pt x="231" y="122"/>
                  </a:lnTo>
                  <a:lnTo>
                    <a:pt x="257" y="137"/>
                  </a:lnTo>
                  <a:lnTo>
                    <a:pt x="283" y="152"/>
                  </a:lnTo>
                  <a:lnTo>
                    <a:pt x="310" y="168"/>
                  </a:lnTo>
                  <a:lnTo>
                    <a:pt x="336" y="185"/>
                  </a:lnTo>
                  <a:lnTo>
                    <a:pt x="362" y="205"/>
                  </a:lnTo>
                  <a:lnTo>
                    <a:pt x="387" y="223"/>
                  </a:lnTo>
                  <a:lnTo>
                    <a:pt x="412" y="243"/>
                  </a:lnTo>
                  <a:lnTo>
                    <a:pt x="438" y="263"/>
                  </a:lnTo>
                  <a:lnTo>
                    <a:pt x="438" y="264"/>
                  </a:lnTo>
                  <a:lnTo>
                    <a:pt x="484" y="20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8" name="Freeform 238"/>
            <p:cNvSpPr>
              <a:spLocks noChangeArrowheads="1"/>
            </p:cNvSpPr>
            <p:nvPr/>
          </p:nvSpPr>
          <p:spPr bwMode="auto">
            <a:xfrm>
              <a:off x="599" y="63"/>
              <a:ext cx="20" cy="24"/>
            </a:xfrm>
            <a:custGeom>
              <a:avLst/>
              <a:gdLst>
                <a:gd name="T0" fmla="*/ 0 w 324"/>
                <a:gd name="T1" fmla="*/ 0 h 388"/>
                <a:gd name="T2" fmla="*/ 0 w 324"/>
                <a:gd name="T3" fmla="*/ 0 h 388"/>
                <a:gd name="T4" fmla="*/ 0 w 324"/>
                <a:gd name="T5" fmla="*/ 0 h 388"/>
                <a:gd name="T6" fmla="*/ 0 w 324"/>
                <a:gd name="T7" fmla="*/ 0 h 388"/>
                <a:gd name="T8" fmla="*/ 0 w 324"/>
                <a:gd name="T9" fmla="*/ 0 h 388"/>
                <a:gd name="T10" fmla="*/ 0 w 324"/>
                <a:gd name="T11" fmla="*/ 0 h 388"/>
                <a:gd name="T12" fmla="*/ 0 w 324"/>
                <a:gd name="T13" fmla="*/ 0 h 388"/>
                <a:gd name="T14" fmla="*/ 0 w 324"/>
                <a:gd name="T15" fmla="*/ 0 h 388"/>
                <a:gd name="T16" fmla="*/ 0 w 324"/>
                <a:gd name="T17" fmla="*/ 0 h 388"/>
                <a:gd name="T18" fmla="*/ 0 w 324"/>
                <a:gd name="T19" fmla="*/ 0 h 388"/>
                <a:gd name="T20" fmla="*/ 0 w 324"/>
                <a:gd name="T21" fmla="*/ 0 h 388"/>
                <a:gd name="T22" fmla="*/ 0 w 324"/>
                <a:gd name="T23" fmla="*/ 0 h 388"/>
                <a:gd name="T24" fmla="*/ 0 w 324"/>
                <a:gd name="T25" fmla="*/ 0 h 388"/>
                <a:gd name="T26" fmla="*/ 0 w 324"/>
                <a:gd name="T27" fmla="*/ 0 h 388"/>
                <a:gd name="T28" fmla="*/ 0 w 324"/>
                <a:gd name="T29" fmla="*/ 0 h 388"/>
                <a:gd name="T30" fmla="*/ 0 w 324"/>
                <a:gd name="T31" fmla="*/ 0 h 388"/>
                <a:gd name="T32" fmla="*/ 0 w 324"/>
                <a:gd name="T33" fmla="*/ 0 h 388"/>
                <a:gd name="T34" fmla="*/ 0 w 324"/>
                <a:gd name="T35" fmla="*/ 0 h 388"/>
                <a:gd name="T36" fmla="*/ 0 w 324"/>
                <a:gd name="T37" fmla="*/ 0 h 388"/>
                <a:gd name="T38" fmla="*/ 0 w 324"/>
                <a:gd name="T39" fmla="*/ 0 h 388"/>
                <a:gd name="T40" fmla="*/ 0 w 324"/>
                <a:gd name="T41" fmla="*/ 0 h 388"/>
                <a:gd name="T42" fmla="*/ 0 w 324"/>
                <a:gd name="T43" fmla="*/ 0 h 388"/>
                <a:gd name="T44" fmla="*/ 0 w 324"/>
                <a:gd name="T45" fmla="*/ 0 h 388"/>
                <a:gd name="T46" fmla="*/ 0 w 324"/>
                <a:gd name="T47" fmla="*/ 0 h 388"/>
                <a:gd name="T48" fmla="*/ 0 w 324"/>
                <a:gd name="T49" fmla="*/ 0 h 388"/>
                <a:gd name="T50" fmla="*/ 0 w 324"/>
                <a:gd name="T51" fmla="*/ 0 h 388"/>
                <a:gd name="T52" fmla="*/ 0 w 324"/>
                <a:gd name="T53" fmla="*/ 0 h 388"/>
                <a:gd name="T54" fmla="*/ 0 w 324"/>
                <a:gd name="T55" fmla="*/ 0 h 388"/>
                <a:gd name="T56" fmla="*/ 0 w 324"/>
                <a:gd name="T57" fmla="*/ 0 h 388"/>
                <a:gd name="T58" fmla="*/ 0 w 324"/>
                <a:gd name="T59" fmla="*/ 0 h 388"/>
                <a:gd name="T60" fmla="*/ 0 w 324"/>
                <a:gd name="T61" fmla="*/ 0 h 388"/>
                <a:gd name="T62" fmla="*/ 0 w 324"/>
                <a:gd name="T63" fmla="*/ 0 h 388"/>
                <a:gd name="T64" fmla="*/ 0 w 324"/>
                <a:gd name="T65" fmla="*/ 0 h 388"/>
                <a:gd name="T66" fmla="*/ 0 w 324"/>
                <a:gd name="T67" fmla="*/ 0 h 388"/>
                <a:gd name="T68" fmla="*/ 0 w 324"/>
                <a:gd name="T69" fmla="*/ 0 h 388"/>
                <a:gd name="T70" fmla="*/ 0 w 324"/>
                <a:gd name="T71" fmla="*/ 0 h 388"/>
                <a:gd name="T72" fmla="*/ 0 w 324"/>
                <a:gd name="T73" fmla="*/ 0 h 388"/>
                <a:gd name="T74" fmla="*/ 0 w 324"/>
                <a:gd name="T75" fmla="*/ 0 h 388"/>
                <a:gd name="T76" fmla="*/ 0 w 324"/>
                <a:gd name="T77" fmla="*/ 0 h 388"/>
                <a:gd name="T78" fmla="*/ 0 w 324"/>
                <a:gd name="T79" fmla="*/ 0 h 388"/>
                <a:gd name="T80" fmla="*/ 0 w 324"/>
                <a:gd name="T81" fmla="*/ 0 h 388"/>
                <a:gd name="T82" fmla="*/ 0 w 324"/>
                <a:gd name="T83" fmla="*/ 0 h 388"/>
                <a:gd name="T84" fmla="*/ 0 w 324"/>
                <a:gd name="T85" fmla="*/ 0 h 388"/>
                <a:gd name="T86" fmla="*/ 0 w 324"/>
                <a:gd name="T87" fmla="*/ 0 h 388"/>
                <a:gd name="T88" fmla="*/ 0 w 324"/>
                <a:gd name="T89" fmla="*/ 0 h 388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324"/>
                <a:gd name="T136" fmla="*/ 0 h 388"/>
                <a:gd name="T137" fmla="*/ 324 w 324"/>
                <a:gd name="T138" fmla="*/ 388 h 388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324" h="388">
                  <a:moveTo>
                    <a:pt x="249" y="388"/>
                  </a:moveTo>
                  <a:lnTo>
                    <a:pt x="324" y="385"/>
                  </a:lnTo>
                  <a:lnTo>
                    <a:pt x="323" y="367"/>
                  </a:lnTo>
                  <a:lnTo>
                    <a:pt x="322" y="349"/>
                  </a:lnTo>
                  <a:lnTo>
                    <a:pt x="320" y="332"/>
                  </a:lnTo>
                  <a:lnTo>
                    <a:pt x="316" y="315"/>
                  </a:lnTo>
                  <a:lnTo>
                    <a:pt x="312" y="298"/>
                  </a:lnTo>
                  <a:lnTo>
                    <a:pt x="308" y="283"/>
                  </a:lnTo>
                  <a:lnTo>
                    <a:pt x="302" y="268"/>
                  </a:lnTo>
                  <a:lnTo>
                    <a:pt x="296" y="253"/>
                  </a:lnTo>
                  <a:lnTo>
                    <a:pt x="288" y="239"/>
                  </a:lnTo>
                  <a:lnTo>
                    <a:pt x="280" y="224"/>
                  </a:lnTo>
                  <a:lnTo>
                    <a:pt x="272" y="211"/>
                  </a:lnTo>
                  <a:lnTo>
                    <a:pt x="263" y="197"/>
                  </a:lnTo>
                  <a:lnTo>
                    <a:pt x="245" y="172"/>
                  </a:lnTo>
                  <a:lnTo>
                    <a:pt x="224" y="149"/>
                  </a:lnTo>
                  <a:lnTo>
                    <a:pt x="203" y="128"/>
                  </a:lnTo>
                  <a:lnTo>
                    <a:pt x="181" y="106"/>
                  </a:lnTo>
                  <a:lnTo>
                    <a:pt x="158" y="87"/>
                  </a:lnTo>
                  <a:lnTo>
                    <a:pt x="135" y="68"/>
                  </a:lnTo>
                  <a:lnTo>
                    <a:pt x="89" y="32"/>
                  </a:lnTo>
                  <a:lnTo>
                    <a:pt x="46" y="0"/>
                  </a:lnTo>
                  <a:lnTo>
                    <a:pt x="0" y="60"/>
                  </a:lnTo>
                  <a:lnTo>
                    <a:pt x="44" y="92"/>
                  </a:lnTo>
                  <a:lnTo>
                    <a:pt x="88" y="127"/>
                  </a:lnTo>
                  <a:lnTo>
                    <a:pt x="110" y="144"/>
                  </a:lnTo>
                  <a:lnTo>
                    <a:pt x="131" y="162"/>
                  </a:lnTo>
                  <a:lnTo>
                    <a:pt x="150" y="181"/>
                  </a:lnTo>
                  <a:lnTo>
                    <a:pt x="170" y="200"/>
                  </a:lnTo>
                  <a:lnTo>
                    <a:pt x="187" y="220"/>
                  </a:lnTo>
                  <a:lnTo>
                    <a:pt x="202" y="242"/>
                  </a:lnTo>
                  <a:lnTo>
                    <a:pt x="209" y="252"/>
                  </a:lnTo>
                  <a:lnTo>
                    <a:pt x="215" y="262"/>
                  </a:lnTo>
                  <a:lnTo>
                    <a:pt x="221" y="273"/>
                  </a:lnTo>
                  <a:lnTo>
                    <a:pt x="227" y="284"/>
                  </a:lnTo>
                  <a:lnTo>
                    <a:pt x="232" y="295"/>
                  </a:lnTo>
                  <a:lnTo>
                    <a:pt x="237" y="308"/>
                  </a:lnTo>
                  <a:lnTo>
                    <a:pt x="240" y="319"/>
                  </a:lnTo>
                  <a:lnTo>
                    <a:pt x="243" y="332"/>
                  </a:lnTo>
                  <a:lnTo>
                    <a:pt x="246" y="344"/>
                  </a:lnTo>
                  <a:lnTo>
                    <a:pt x="248" y="357"/>
                  </a:lnTo>
                  <a:lnTo>
                    <a:pt x="249" y="371"/>
                  </a:lnTo>
                  <a:lnTo>
                    <a:pt x="249" y="385"/>
                  </a:lnTo>
                  <a:lnTo>
                    <a:pt x="324" y="381"/>
                  </a:lnTo>
                  <a:lnTo>
                    <a:pt x="249" y="388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9" name="Freeform 239"/>
            <p:cNvSpPr>
              <a:spLocks noChangeArrowheads="1"/>
            </p:cNvSpPr>
            <p:nvPr/>
          </p:nvSpPr>
          <p:spPr bwMode="auto">
            <a:xfrm>
              <a:off x="615" y="81"/>
              <a:ext cx="9" cy="6"/>
            </a:xfrm>
            <a:custGeom>
              <a:avLst/>
              <a:gdLst>
                <a:gd name="T0" fmla="*/ 0 w 153"/>
                <a:gd name="T1" fmla="*/ 0 h 96"/>
                <a:gd name="T2" fmla="*/ 0 w 153"/>
                <a:gd name="T3" fmla="*/ 0 h 96"/>
                <a:gd name="T4" fmla="*/ 0 w 153"/>
                <a:gd name="T5" fmla="*/ 0 h 96"/>
                <a:gd name="T6" fmla="*/ 0 w 153"/>
                <a:gd name="T7" fmla="*/ 0 h 96"/>
                <a:gd name="T8" fmla="*/ 0 w 153"/>
                <a:gd name="T9" fmla="*/ 0 h 96"/>
                <a:gd name="T10" fmla="*/ 0 w 153"/>
                <a:gd name="T11" fmla="*/ 0 h 96"/>
                <a:gd name="T12" fmla="*/ 0 w 153"/>
                <a:gd name="T13" fmla="*/ 0 h 96"/>
                <a:gd name="T14" fmla="*/ 0 w 153"/>
                <a:gd name="T15" fmla="*/ 0 h 96"/>
                <a:gd name="T16" fmla="*/ 0 w 153"/>
                <a:gd name="T17" fmla="*/ 0 h 96"/>
                <a:gd name="T18" fmla="*/ 0 w 153"/>
                <a:gd name="T19" fmla="*/ 0 h 96"/>
                <a:gd name="T20" fmla="*/ 0 w 153"/>
                <a:gd name="T21" fmla="*/ 0 h 96"/>
                <a:gd name="T22" fmla="*/ 0 w 153"/>
                <a:gd name="T23" fmla="*/ 0 h 96"/>
                <a:gd name="T24" fmla="*/ 0 w 153"/>
                <a:gd name="T25" fmla="*/ 0 h 96"/>
                <a:gd name="T26" fmla="*/ 0 w 153"/>
                <a:gd name="T27" fmla="*/ 0 h 96"/>
                <a:gd name="T28" fmla="*/ 0 w 153"/>
                <a:gd name="T29" fmla="*/ 0 h 96"/>
                <a:gd name="T30" fmla="*/ 0 w 153"/>
                <a:gd name="T31" fmla="*/ 0 h 96"/>
                <a:gd name="T32" fmla="*/ 0 w 153"/>
                <a:gd name="T33" fmla="*/ 0 h 96"/>
                <a:gd name="T34" fmla="*/ 0 w 153"/>
                <a:gd name="T35" fmla="*/ 0 h 96"/>
                <a:gd name="T36" fmla="*/ 0 w 153"/>
                <a:gd name="T37" fmla="*/ 0 h 96"/>
                <a:gd name="T38" fmla="*/ 0 w 153"/>
                <a:gd name="T39" fmla="*/ 0 h 96"/>
                <a:gd name="T40" fmla="*/ 0 w 153"/>
                <a:gd name="T41" fmla="*/ 0 h 96"/>
                <a:gd name="T42" fmla="*/ 0 w 153"/>
                <a:gd name="T43" fmla="*/ 0 h 96"/>
                <a:gd name="T44" fmla="*/ 0 w 153"/>
                <a:gd name="T45" fmla="*/ 0 h 96"/>
                <a:gd name="T46" fmla="*/ 0 w 153"/>
                <a:gd name="T47" fmla="*/ 0 h 96"/>
                <a:gd name="T48" fmla="*/ 0 w 153"/>
                <a:gd name="T49" fmla="*/ 0 h 96"/>
                <a:gd name="T50" fmla="*/ 0 w 153"/>
                <a:gd name="T51" fmla="*/ 0 h 96"/>
                <a:gd name="T52" fmla="*/ 0 w 153"/>
                <a:gd name="T53" fmla="*/ 0 h 96"/>
                <a:gd name="T54" fmla="*/ 0 w 153"/>
                <a:gd name="T55" fmla="*/ 0 h 96"/>
                <a:gd name="T56" fmla="*/ 0 w 153"/>
                <a:gd name="T57" fmla="*/ 0 h 96"/>
                <a:gd name="T58" fmla="*/ 0 w 153"/>
                <a:gd name="T59" fmla="*/ 0 h 96"/>
                <a:gd name="T60" fmla="*/ 0 w 153"/>
                <a:gd name="T61" fmla="*/ 0 h 96"/>
                <a:gd name="T62" fmla="*/ 0 w 153"/>
                <a:gd name="T63" fmla="*/ 0 h 96"/>
                <a:gd name="T64" fmla="*/ 0 w 153"/>
                <a:gd name="T65" fmla="*/ 0 h 96"/>
                <a:gd name="T66" fmla="*/ 0 w 153"/>
                <a:gd name="T67" fmla="*/ 0 h 96"/>
                <a:gd name="T68" fmla="*/ 0 w 153"/>
                <a:gd name="T69" fmla="*/ 0 h 96"/>
                <a:gd name="T70" fmla="*/ 0 w 153"/>
                <a:gd name="T71" fmla="*/ 0 h 96"/>
                <a:gd name="T72" fmla="*/ 0 w 153"/>
                <a:gd name="T73" fmla="*/ 0 h 9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153"/>
                <a:gd name="T112" fmla="*/ 0 h 96"/>
                <a:gd name="T113" fmla="*/ 153 w 153"/>
                <a:gd name="T114" fmla="*/ 96 h 9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153" h="96">
                  <a:moveTo>
                    <a:pt x="151" y="25"/>
                  </a:moveTo>
                  <a:lnTo>
                    <a:pt x="153" y="26"/>
                  </a:lnTo>
                  <a:lnTo>
                    <a:pt x="142" y="18"/>
                  </a:lnTo>
                  <a:lnTo>
                    <a:pt x="130" y="12"/>
                  </a:lnTo>
                  <a:lnTo>
                    <a:pt x="118" y="6"/>
                  </a:lnTo>
                  <a:lnTo>
                    <a:pt x="106" y="2"/>
                  </a:lnTo>
                  <a:lnTo>
                    <a:pt x="92" y="1"/>
                  </a:lnTo>
                  <a:lnTo>
                    <a:pt x="80" y="0"/>
                  </a:lnTo>
                  <a:lnTo>
                    <a:pt x="67" y="2"/>
                  </a:lnTo>
                  <a:lnTo>
                    <a:pt x="55" y="5"/>
                  </a:lnTo>
                  <a:lnTo>
                    <a:pt x="43" y="12"/>
                  </a:lnTo>
                  <a:lnTo>
                    <a:pt x="31" y="19"/>
                  </a:lnTo>
                  <a:lnTo>
                    <a:pt x="21" y="28"/>
                  </a:lnTo>
                  <a:lnTo>
                    <a:pt x="12" y="39"/>
                  </a:lnTo>
                  <a:lnTo>
                    <a:pt x="6" y="52"/>
                  </a:lnTo>
                  <a:lnTo>
                    <a:pt x="2" y="66"/>
                  </a:lnTo>
                  <a:lnTo>
                    <a:pt x="0" y="81"/>
                  </a:lnTo>
                  <a:lnTo>
                    <a:pt x="0" y="96"/>
                  </a:lnTo>
                  <a:lnTo>
                    <a:pt x="75" y="89"/>
                  </a:lnTo>
                  <a:lnTo>
                    <a:pt x="75" y="85"/>
                  </a:lnTo>
                  <a:lnTo>
                    <a:pt x="75" y="82"/>
                  </a:lnTo>
                  <a:lnTo>
                    <a:pt x="75" y="81"/>
                  </a:lnTo>
                  <a:lnTo>
                    <a:pt x="76" y="80"/>
                  </a:lnTo>
                  <a:lnTo>
                    <a:pt x="76" y="79"/>
                  </a:lnTo>
                  <a:lnTo>
                    <a:pt x="77" y="78"/>
                  </a:lnTo>
                  <a:lnTo>
                    <a:pt x="78" y="78"/>
                  </a:lnTo>
                  <a:lnTo>
                    <a:pt x="80" y="77"/>
                  </a:lnTo>
                  <a:lnTo>
                    <a:pt x="81" y="77"/>
                  </a:lnTo>
                  <a:lnTo>
                    <a:pt x="84" y="76"/>
                  </a:lnTo>
                  <a:lnTo>
                    <a:pt x="87" y="76"/>
                  </a:lnTo>
                  <a:lnTo>
                    <a:pt x="90" y="77"/>
                  </a:lnTo>
                  <a:lnTo>
                    <a:pt x="94" y="78"/>
                  </a:lnTo>
                  <a:lnTo>
                    <a:pt x="97" y="79"/>
                  </a:lnTo>
                  <a:lnTo>
                    <a:pt x="100" y="81"/>
                  </a:lnTo>
                  <a:lnTo>
                    <a:pt x="104" y="84"/>
                  </a:lnTo>
                  <a:lnTo>
                    <a:pt x="107" y="85"/>
                  </a:lnTo>
                  <a:lnTo>
                    <a:pt x="151" y="2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0" name="Freeform 240"/>
            <p:cNvSpPr>
              <a:spLocks noChangeArrowheads="1"/>
            </p:cNvSpPr>
            <p:nvPr/>
          </p:nvSpPr>
          <p:spPr bwMode="auto">
            <a:xfrm>
              <a:off x="621" y="82"/>
              <a:ext cx="17" cy="22"/>
            </a:xfrm>
            <a:custGeom>
              <a:avLst/>
              <a:gdLst>
                <a:gd name="T0" fmla="*/ 0 w 267"/>
                <a:gd name="T1" fmla="*/ 0 h 348"/>
                <a:gd name="T2" fmla="*/ 0 w 267"/>
                <a:gd name="T3" fmla="*/ 0 h 348"/>
                <a:gd name="T4" fmla="*/ 0 w 267"/>
                <a:gd name="T5" fmla="*/ 0 h 348"/>
                <a:gd name="T6" fmla="*/ 0 w 267"/>
                <a:gd name="T7" fmla="*/ 0 h 348"/>
                <a:gd name="T8" fmla="*/ 0 w 267"/>
                <a:gd name="T9" fmla="*/ 0 h 348"/>
                <a:gd name="T10" fmla="*/ 0 w 267"/>
                <a:gd name="T11" fmla="*/ 0 h 348"/>
                <a:gd name="T12" fmla="*/ 0 w 267"/>
                <a:gd name="T13" fmla="*/ 0 h 348"/>
                <a:gd name="T14" fmla="*/ 0 w 267"/>
                <a:gd name="T15" fmla="*/ 0 h 348"/>
                <a:gd name="T16" fmla="*/ 0 w 267"/>
                <a:gd name="T17" fmla="*/ 0 h 348"/>
                <a:gd name="T18" fmla="*/ 0 w 267"/>
                <a:gd name="T19" fmla="*/ 0 h 348"/>
                <a:gd name="T20" fmla="*/ 0 w 267"/>
                <a:gd name="T21" fmla="*/ 0 h 348"/>
                <a:gd name="T22" fmla="*/ 0 w 267"/>
                <a:gd name="T23" fmla="*/ 0 h 348"/>
                <a:gd name="T24" fmla="*/ 0 w 267"/>
                <a:gd name="T25" fmla="*/ 0 h 348"/>
                <a:gd name="T26" fmla="*/ 0 w 267"/>
                <a:gd name="T27" fmla="*/ 0 h 348"/>
                <a:gd name="T28" fmla="*/ 0 w 267"/>
                <a:gd name="T29" fmla="*/ 0 h 348"/>
                <a:gd name="T30" fmla="*/ 0 w 267"/>
                <a:gd name="T31" fmla="*/ 0 h 348"/>
                <a:gd name="T32" fmla="*/ 0 w 267"/>
                <a:gd name="T33" fmla="*/ 0 h 348"/>
                <a:gd name="T34" fmla="*/ 0 w 267"/>
                <a:gd name="T35" fmla="*/ 0 h 348"/>
                <a:gd name="T36" fmla="*/ 0 w 267"/>
                <a:gd name="T37" fmla="*/ 0 h 348"/>
                <a:gd name="T38" fmla="*/ 0 w 267"/>
                <a:gd name="T39" fmla="*/ 0 h 348"/>
                <a:gd name="T40" fmla="*/ 0 w 267"/>
                <a:gd name="T41" fmla="*/ 0 h 348"/>
                <a:gd name="T42" fmla="*/ 0 w 267"/>
                <a:gd name="T43" fmla="*/ 0 h 348"/>
                <a:gd name="T44" fmla="*/ 0 w 267"/>
                <a:gd name="T45" fmla="*/ 0 h 348"/>
                <a:gd name="T46" fmla="*/ 0 w 267"/>
                <a:gd name="T47" fmla="*/ 0 h 348"/>
                <a:gd name="T48" fmla="*/ 0 w 267"/>
                <a:gd name="T49" fmla="*/ 0 h 348"/>
                <a:gd name="T50" fmla="*/ 0 w 267"/>
                <a:gd name="T51" fmla="*/ 0 h 348"/>
                <a:gd name="T52" fmla="*/ 0 w 267"/>
                <a:gd name="T53" fmla="*/ 0 h 348"/>
                <a:gd name="T54" fmla="*/ 0 w 267"/>
                <a:gd name="T55" fmla="*/ 0 h 348"/>
                <a:gd name="T56" fmla="*/ 0 w 267"/>
                <a:gd name="T57" fmla="*/ 0 h 348"/>
                <a:gd name="T58" fmla="*/ 0 w 267"/>
                <a:gd name="T59" fmla="*/ 0 h 348"/>
                <a:gd name="T60" fmla="*/ 0 w 267"/>
                <a:gd name="T61" fmla="*/ 0 h 348"/>
                <a:gd name="T62" fmla="*/ 0 w 267"/>
                <a:gd name="T63" fmla="*/ 0 h 348"/>
                <a:gd name="T64" fmla="*/ 0 w 267"/>
                <a:gd name="T65" fmla="*/ 0 h 348"/>
                <a:gd name="T66" fmla="*/ 0 w 267"/>
                <a:gd name="T67" fmla="*/ 0 h 348"/>
                <a:gd name="T68" fmla="*/ 0 w 267"/>
                <a:gd name="T69" fmla="*/ 0 h 348"/>
                <a:gd name="T70" fmla="*/ 0 w 267"/>
                <a:gd name="T71" fmla="*/ 0 h 348"/>
                <a:gd name="T72" fmla="*/ 0 w 267"/>
                <a:gd name="T73" fmla="*/ 0 h 348"/>
                <a:gd name="T74" fmla="*/ 0 w 267"/>
                <a:gd name="T75" fmla="*/ 0 h 348"/>
                <a:gd name="T76" fmla="*/ 0 w 267"/>
                <a:gd name="T77" fmla="*/ 0 h 348"/>
                <a:gd name="T78" fmla="*/ 0 w 267"/>
                <a:gd name="T79" fmla="*/ 0 h 348"/>
                <a:gd name="T80" fmla="*/ 0 w 267"/>
                <a:gd name="T81" fmla="*/ 0 h 348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267"/>
                <a:gd name="T124" fmla="*/ 0 h 348"/>
                <a:gd name="T125" fmla="*/ 267 w 267"/>
                <a:gd name="T126" fmla="*/ 348 h 348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267" h="348">
                  <a:moveTo>
                    <a:pt x="190" y="334"/>
                  </a:moveTo>
                  <a:lnTo>
                    <a:pt x="264" y="343"/>
                  </a:lnTo>
                  <a:lnTo>
                    <a:pt x="265" y="307"/>
                  </a:lnTo>
                  <a:lnTo>
                    <a:pt x="267" y="275"/>
                  </a:lnTo>
                  <a:lnTo>
                    <a:pt x="267" y="248"/>
                  </a:lnTo>
                  <a:lnTo>
                    <a:pt x="266" y="224"/>
                  </a:lnTo>
                  <a:lnTo>
                    <a:pt x="264" y="211"/>
                  </a:lnTo>
                  <a:lnTo>
                    <a:pt x="263" y="201"/>
                  </a:lnTo>
                  <a:lnTo>
                    <a:pt x="260" y="190"/>
                  </a:lnTo>
                  <a:lnTo>
                    <a:pt x="257" y="180"/>
                  </a:lnTo>
                  <a:lnTo>
                    <a:pt x="253" y="169"/>
                  </a:lnTo>
                  <a:lnTo>
                    <a:pt x="247" y="159"/>
                  </a:lnTo>
                  <a:lnTo>
                    <a:pt x="242" y="150"/>
                  </a:lnTo>
                  <a:lnTo>
                    <a:pt x="234" y="141"/>
                  </a:lnTo>
                  <a:lnTo>
                    <a:pt x="221" y="126"/>
                  </a:lnTo>
                  <a:lnTo>
                    <a:pt x="205" y="113"/>
                  </a:lnTo>
                  <a:lnTo>
                    <a:pt x="185" y="98"/>
                  </a:lnTo>
                  <a:lnTo>
                    <a:pt x="164" y="84"/>
                  </a:lnTo>
                  <a:lnTo>
                    <a:pt x="112" y="49"/>
                  </a:lnTo>
                  <a:lnTo>
                    <a:pt x="44" y="0"/>
                  </a:lnTo>
                  <a:lnTo>
                    <a:pt x="0" y="60"/>
                  </a:lnTo>
                  <a:lnTo>
                    <a:pt x="70" y="109"/>
                  </a:lnTo>
                  <a:lnTo>
                    <a:pt x="122" y="146"/>
                  </a:lnTo>
                  <a:lnTo>
                    <a:pt x="143" y="159"/>
                  </a:lnTo>
                  <a:lnTo>
                    <a:pt x="158" y="170"/>
                  </a:lnTo>
                  <a:lnTo>
                    <a:pt x="169" y="181"/>
                  </a:lnTo>
                  <a:lnTo>
                    <a:pt x="178" y="190"/>
                  </a:lnTo>
                  <a:lnTo>
                    <a:pt x="180" y="193"/>
                  </a:lnTo>
                  <a:lnTo>
                    <a:pt x="182" y="196"/>
                  </a:lnTo>
                  <a:lnTo>
                    <a:pt x="184" y="200"/>
                  </a:lnTo>
                  <a:lnTo>
                    <a:pt x="185" y="204"/>
                  </a:lnTo>
                  <a:lnTo>
                    <a:pt x="188" y="209"/>
                  </a:lnTo>
                  <a:lnTo>
                    <a:pt x="189" y="215"/>
                  </a:lnTo>
                  <a:lnTo>
                    <a:pt x="190" y="221"/>
                  </a:lnTo>
                  <a:lnTo>
                    <a:pt x="191" y="228"/>
                  </a:lnTo>
                  <a:lnTo>
                    <a:pt x="192" y="249"/>
                  </a:lnTo>
                  <a:lnTo>
                    <a:pt x="192" y="273"/>
                  </a:lnTo>
                  <a:lnTo>
                    <a:pt x="191" y="304"/>
                  </a:lnTo>
                  <a:lnTo>
                    <a:pt x="189" y="339"/>
                  </a:lnTo>
                  <a:lnTo>
                    <a:pt x="263" y="348"/>
                  </a:lnTo>
                  <a:lnTo>
                    <a:pt x="190" y="33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1" name="Freeform 241"/>
            <p:cNvSpPr>
              <a:spLocks noChangeArrowheads="1"/>
            </p:cNvSpPr>
            <p:nvPr/>
          </p:nvSpPr>
          <p:spPr bwMode="auto">
            <a:xfrm>
              <a:off x="632" y="102"/>
              <a:ext cx="4" cy="2"/>
            </a:xfrm>
            <a:custGeom>
              <a:avLst/>
              <a:gdLst>
                <a:gd name="T0" fmla="*/ 0 w 79"/>
                <a:gd name="T1" fmla="*/ 0 h 53"/>
                <a:gd name="T2" fmla="*/ 0 w 79"/>
                <a:gd name="T3" fmla="*/ 0 h 53"/>
                <a:gd name="T4" fmla="*/ 0 w 79"/>
                <a:gd name="T5" fmla="*/ 0 h 53"/>
                <a:gd name="T6" fmla="*/ 0 w 79"/>
                <a:gd name="T7" fmla="*/ 0 h 53"/>
                <a:gd name="T8" fmla="*/ 0 w 79"/>
                <a:gd name="T9" fmla="*/ 0 h 53"/>
                <a:gd name="T10" fmla="*/ 0 w 79"/>
                <a:gd name="T11" fmla="*/ 0 h 53"/>
                <a:gd name="T12" fmla="*/ 0 w 79"/>
                <a:gd name="T13" fmla="*/ 0 h 53"/>
                <a:gd name="T14" fmla="*/ 0 w 79"/>
                <a:gd name="T15" fmla="*/ 0 h 53"/>
                <a:gd name="T16" fmla="*/ 0 w 79"/>
                <a:gd name="T17" fmla="*/ 0 h 53"/>
                <a:gd name="T18" fmla="*/ 0 w 79"/>
                <a:gd name="T19" fmla="*/ 0 h 53"/>
                <a:gd name="T20" fmla="*/ 0 w 79"/>
                <a:gd name="T21" fmla="*/ 0 h 53"/>
                <a:gd name="T22" fmla="*/ 0 w 79"/>
                <a:gd name="T23" fmla="*/ 0 h 53"/>
                <a:gd name="T24" fmla="*/ 0 w 79"/>
                <a:gd name="T25" fmla="*/ 0 h 53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79"/>
                <a:gd name="T40" fmla="*/ 0 h 53"/>
                <a:gd name="T41" fmla="*/ 79 w 79"/>
                <a:gd name="T42" fmla="*/ 53 h 53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79" h="53">
                  <a:moveTo>
                    <a:pt x="0" y="26"/>
                  </a:moveTo>
                  <a:lnTo>
                    <a:pt x="64" y="53"/>
                  </a:lnTo>
                  <a:lnTo>
                    <a:pt x="76" y="32"/>
                  </a:lnTo>
                  <a:lnTo>
                    <a:pt x="79" y="14"/>
                  </a:lnTo>
                  <a:lnTo>
                    <a:pt x="5" y="3"/>
                  </a:lnTo>
                  <a:lnTo>
                    <a:pt x="1" y="19"/>
                  </a:lnTo>
                  <a:lnTo>
                    <a:pt x="74" y="33"/>
                  </a:lnTo>
                  <a:lnTo>
                    <a:pt x="76" y="26"/>
                  </a:lnTo>
                  <a:lnTo>
                    <a:pt x="4" y="14"/>
                  </a:lnTo>
                  <a:lnTo>
                    <a:pt x="5" y="9"/>
                  </a:lnTo>
                  <a:lnTo>
                    <a:pt x="11" y="0"/>
                  </a:lnTo>
                  <a:lnTo>
                    <a:pt x="75" y="26"/>
                  </a:lnTo>
                  <a:lnTo>
                    <a:pt x="0" y="26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2" name="Freeform 242"/>
            <p:cNvSpPr>
              <a:spLocks noChangeArrowheads="1"/>
            </p:cNvSpPr>
            <p:nvPr/>
          </p:nvSpPr>
          <p:spPr bwMode="auto">
            <a:xfrm>
              <a:off x="632" y="93"/>
              <a:ext cx="9" cy="11"/>
            </a:xfrm>
            <a:custGeom>
              <a:avLst/>
              <a:gdLst>
                <a:gd name="T0" fmla="*/ 0 w 128"/>
                <a:gd name="T1" fmla="*/ 0 h 170"/>
                <a:gd name="T2" fmla="*/ 0 w 128"/>
                <a:gd name="T3" fmla="*/ 0 h 170"/>
                <a:gd name="T4" fmla="*/ 0 w 128"/>
                <a:gd name="T5" fmla="*/ 0 h 170"/>
                <a:gd name="T6" fmla="*/ 0 w 128"/>
                <a:gd name="T7" fmla="*/ 0 h 170"/>
                <a:gd name="T8" fmla="*/ 0 w 128"/>
                <a:gd name="T9" fmla="*/ 0 h 170"/>
                <a:gd name="T10" fmla="*/ 0 w 128"/>
                <a:gd name="T11" fmla="*/ 0 h 170"/>
                <a:gd name="T12" fmla="*/ 0 w 128"/>
                <a:gd name="T13" fmla="*/ 0 h 170"/>
                <a:gd name="T14" fmla="*/ 0 w 128"/>
                <a:gd name="T15" fmla="*/ 0 h 170"/>
                <a:gd name="T16" fmla="*/ 0 w 128"/>
                <a:gd name="T17" fmla="*/ 0 h 170"/>
                <a:gd name="T18" fmla="*/ 0 w 128"/>
                <a:gd name="T19" fmla="*/ 0 h 170"/>
                <a:gd name="T20" fmla="*/ 0 w 128"/>
                <a:gd name="T21" fmla="*/ 0 h 170"/>
                <a:gd name="T22" fmla="*/ 0 w 128"/>
                <a:gd name="T23" fmla="*/ 0 h 170"/>
                <a:gd name="T24" fmla="*/ 0 w 128"/>
                <a:gd name="T25" fmla="*/ 0 h 170"/>
                <a:gd name="T26" fmla="*/ 0 w 128"/>
                <a:gd name="T27" fmla="*/ 0 h 170"/>
                <a:gd name="T28" fmla="*/ 0 w 128"/>
                <a:gd name="T29" fmla="*/ 0 h 170"/>
                <a:gd name="T30" fmla="*/ 0 w 128"/>
                <a:gd name="T31" fmla="*/ 0 h 170"/>
                <a:gd name="T32" fmla="*/ 0 w 128"/>
                <a:gd name="T33" fmla="*/ 0 h 170"/>
                <a:gd name="T34" fmla="*/ 0 w 128"/>
                <a:gd name="T35" fmla="*/ 0 h 170"/>
                <a:gd name="T36" fmla="*/ 0 w 128"/>
                <a:gd name="T37" fmla="*/ 0 h 170"/>
                <a:gd name="T38" fmla="*/ 0 w 128"/>
                <a:gd name="T39" fmla="*/ 0 h 170"/>
                <a:gd name="T40" fmla="*/ 0 w 128"/>
                <a:gd name="T41" fmla="*/ 0 h 170"/>
                <a:gd name="T42" fmla="*/ 0 w 128"/>
                <a:gd name="T43" fmla="*/ 0 h 170"/>
                <a:gd name="T44" fmla="*/ 0 w 128"/>
                <a:gd name="T45" fmla="*/ 0 h 170"/>
                <a:gd name="T46" fmla="*/ 0 w 128"/>
                <a:gd name="T47" fmla="*/ 0 h 170"/>
                <a:gd name="T48" fmla="*/ 0 w 128"/>
                <a:gd name="T49" fmla="*/ 0 h 170"/>
                <a:gd name="T50" fmla="*/ 0 w 128"/>
                <a:gd name="T51" fmla="*/ 0 h 170"/>
                <a:gd name="T52" fmla="*/ 0 w 128"/>
                <a:gd name="T53" fmla="*/ 0 h 170"/>
                <a:gd name="T54" fmla="*/ 0 w 128"/>
                <a:gd name="T55" fmla="*/ 0 h 170"/>
                <a:gd name="T56" fmla="*/ 0 w 128"/>
                <a:gd name="T57" fmla="*/ 0 h 170"/>
                <a:gd name="T58" fmla="*/ 0 w 128"/>
                <a:gd name="T59" fmla="*/ 0 h 170"/>
                <a:gd name="T60" fmla="*/ 0 w 128"/>
                <a:gd name="T61" fmla="*/ 0 h 170"/>
                <a:gd name="T62" fmla="*/ 0 w 128"/>
                <a:gd name="T63" fmla="*/ 0 h 170"/>
                <a:gd name="T64" fmla="*/ 0 w 128"/>
                <a:gd name="T65" fmla="*/ 0 h 170"/>
                <a:gd name="T66" fmla="*/ 0 w 128"/>
                <a:gd name="T67" fmla="*/ 0 h 170"/>
                <a:gd name="T68" fmla="*/ 0 w 128"/>
                <a:gd name="T69" fmla="*/ 0 h 170"/>
                <a:gd name="T70" fmla="*/ 0 w 128"/>
                <a:gd name="T71" fmla="*/ 0 h 170"/>
                <a:gd name="T72" fmla="*/ 0 w 128"/>
                <a:gd name="T73" fmla="*/ 0 h 170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128"/>
                <a:gd name="T112" fmla="*/ 0 h 170"/>
                <a:gd name="T113" fmla="*/ 128 w 128"/>
                <a:gd name="T114" fmla="*/ 170 h 170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128" h="170">
                  <a:moveTo>
                    <a:pt x="54" y="62"/>
                  </a:moveTo>
                  <a:lnTo>
                    <a:pt x="128" y="43"/>
                  </a:lnTo>
                  <a:lnTo>
                    <a:pt x="125" y="34"/>
                  </a:lnTo>
                  <a:lnTo>
                    <a:pt x="120" y="26"/>
                  </a:lnTo>
                  <a:lnTo>
                    <a:pt x="114" y="16"/>
                  </a:lnTo>
                  <a:lnTo>
                    <a:pt x="101" y="5"/>
                  </a:lnTo>
                  <a:lnTo>
                    <a:pt x="81" y="0"/>
                  </a:lnTo>
                  <a:lnTo>
                    <a:pt x="63" y="6"/>
                  </a:lnTo>
                  <a:lnTo>
                    <a:pt x="52" y="13"/>
                  </a:lnTo>
                  <a:lnTo>
                    <a:pt x="44" y="22"/>
                  </a:lnTo>
                  <a:lnTo>
                    <a:pt x="38" y="33"/>
                  </a:lnTo>
                  <a:lnTo>
                    <a:pt x="32" y="45"/>
                  </a:lnTo>
                  <a:lnTo>
                    <a:pt x="27" y="59"/>
                  </a:lnTo>
                  <a:lnTo>
                    <a:pt x="22" y="75"/>
                  </a:lnTo>
                  <a:lnTo>
                    <a:pt x="14" y="104"/>
                  </a:lnTo>
                  <a:lnTo>
                    <a:pt x="7" y="133"/>
                  </a:lnTo>
                  <a:lnTo>
                    <a:pt x="2" y="154"/>
                  </a:lnTo>
                  <a:lnTo>
                    <a:pt x="0" y="170"/>
                  </a:lnTo>
                  <a:lnTo>
                    <a:pt x="75" y="170"/>
                  </a:lnTo>
                  <a:lnTo>
                    <a:pt x="76" y="169"/>
                  </a:lnTo>
                  <a:lnTo>
                    <a:pt x="80" y="149"/>
                  </a:lnTo>
                  <a:lnTo>
                    <a:pt x="86" y="123"/>
                  </a:lnTo>
                  <a:lnTo>
                    <a:pt x="94" y="96"/>
                  </a:lnTo>
                  <a:lnTo>
                    <a:pt x="97" y="84"/>
                  </a:lnTo>
                  <a:lnTo>
                    <a:pt x="101" y="74"/>
                  </a:lnTo>
                  <a:lnTo>
                    <a:pt x="104" y="68"/>
                  </a:lnTo>
                  <a:lnTo>
                    <a:pt x="106" y="63"/>
                  </a:lnTo>
                  <a:lnTo>
                    <a:pt x="103" y="68"/>
                  </a:lnTo>
                  <a:lnTo>
                    <a:pt x="97" y="73"/>
                  </a:lnTo>
                  <a:lnTo>
                    <a:pt x="83" y="76"/>
                  </a:lnTo>
                  <a:lnTo>
                    <a:pt x="67" y="72"/>
                  </a:lnTo>
                  <a:lnTo>
                    <a:pt x="57" y="64"/>
                  </a:lnTo>
                  <a:lnTo>
                    <a:pt x="54" y="60"/>
                  </a:lnTo>
                  <a:lnTo>
                    <a:pt x="53" y="59"/>
                  </a:lnTo>
                  <a:lnTo>
                    <a:pt x="54" y="61"/>
                  </a:lnTo>
                  <a:lnTo>
                    <a:pt x="127" y="42"/>
                  </a:lnTo>
                  <a:lnTo>
                    <a:pt x="54" y="62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3" name="Freeform 243"/>
            <p:cNvSpPr>
              <a:spLocks noChangeArrowheads="1"/>
            </p:cNvSpPr>
            <p:nvPr/>
          </p:nvSpPr>
          <p:spPr bwMode="auto">
            <a:xfrm>
              <a:off x="636" y="93"/>
              <a:ext cx="12" cy="6"/>
            </a:xfrm>
            <a:custGeom>
              <a:avLst/>
              <a:gdLst>
                <a:gd name="T0" fmla="*/ 0 w 182"/>
                <a:gd name="T1" fmla="*/ 0 h 127"/>
                <a:gd name="T2" fmla="*/ 0 w 182"/>
                <a:gd name="T3" fmla="*/ 0 h 127"/>
                <a:gd name="T4" fmla="*/ 0 w 182"/>
                <a:gd name="T5" fmla="*/ 0 h 127"/>
                <a:gd name="T6" fmla="*/ 0 w 182"/>
                <a:gd name="T7" fmla="*/ 0 h 127"/>
                <a:gd name="T8" fmla="*/ 0 w 182"/>
                <a:gd name="T9" fmla="*/ 0 h 127"/>
                <a:gd name="T10" fmla="*/ 0 w 182"/>
                <a:gd name="T11" fmla="*/ 0 h 127"/>
                <a:gd name="T12" fmla="*/ 0 w 182"/>
                <a:gd name="T13" fmla="*/ 0 h 127"/>
                <a:gd name="T14" fmla="*/ 0 w 182"/>
                <a:gd name="T15" fmla="*/ 0 h 127"/>
                <a:gd name="T16" fmla="*/ 0 w 182"/>
                <a:gd name="T17" fmla="*/ 0 h 127"/>
                <a:gd name="T18" fmla="*/ 0 w 182"/>
                <a:gd name="T19" fmla="*/ 0 h 127"/>
                <a:gd name="T20" fmla="*/ 0 w 182"/>
                <a:gd name="T21" fmla="*/ 0 h 127"/>
                <a:gd name="T22" fmla="*/ 0 w 182"/>
                <a:gd name="T23" fmla="*/ 0 h 127"/>
                <a:gd name="T24" fmla="*/ 0 w 182"/>
                <a:gd name="T25" fmla="*/ 0 h 127"/>
                <a:gd name="T26" fmla="*/ 0 w 182"/>
                <a:gd name="T27" fmla="*/ 0 h 127"/>
                <a:gd name="T28" fmla="*/ 0 w 182"/>
                <a:gd name="T29" fmla="*/ 0 h 127"/>
                <a:gd name="T30" fmla="*/ 0 w 182"/>
                <a:gd name="T31" fmla="*/ 0 h 127"/>
                <a:gd name="T32" fmla="*/ 0 w 182"/>
                <a:gd name="T33" fmla="*/ 0 h 127"/>
                <a:gd name="T34" fmla="*/ 0 w 182"/>
                <a:gd name="T35" fmla="*/ 0 h 127"/>
                <a:gd name="T36" fmla="*/ 0 w 182"/>
                <a:gd name="T37" fmla="*/ 0 h 127"/>
                <a:gd name="T38" fmla="*/ 0 w 182"/>
                <a:gd name="T39" fmla="*/ 0 h 127"/>
                <a:gd name="T40" fmla="*/ 0 w 182"/>
                <a:gd name="T41" fmla="*/ 0 h 127"/>
                <a:gd name="T42" fmla="*/ 0 w 182"/>
                <a:gd name="T43" fmla="*/ 0 h 127"/>
                <a:gd name="T44" fmla="*/ 0 w 182"/>
                <a:gd name="T45" fmla="*/ 0 h 127"/>
                <a:gd name="T46" fmla="*/ 0 w 182"/>
                <a:gd name="T47" fmla="*/ 0 h 127"/>
                <a:gd name="T48" fmla="*/ 0 w 182"/>
                <a:gd name="T49" fmla="*/ 0 h 127"/>
                <a:gd name="T50" fmla="*/ 0 w 182"/>
                <a:gd name="T51" fmla="*/ 0 h 127"/>
                <a:gd name="T52" fmla="*/ 0 w 182"/>
                <a:gd name="T53" fmla="*/ 0 h 127"/>
                <a:gd name="T54" fmla="*/ 0 w 182"/>
                <a:gd name="T55" fmla="*/ 0 h 127"/>
                <a:gd name="T56" fmla="*/ 0 w 182"/>
                <a:gd name="T57" fmla="*/ 0 h 127"/>
                <a:gd name="T58" fmla="*/ 0 w 182"/>
                <a:gd name="T59" fmla="*/ 0 h 127"/>
                <a:gd name="T60" fmla="*/ 0 w 182"/>
                <a:gd name="T61" fmla="*/ 0 h 127"/>
                <a:gd name="T62" fmla="*/ 0 w 182"/>
                <a:gd name="T63" fmla="*/ 0 h 127"/>
                <a:gd name="T64" fmla="*/ 0 w 182"/>
                <a:gd name="T65" fmla="*/ 0 h 127"/>
                <a:gd name="T66" fmla="*/ 0 w 182"/>
                <a:gd name="T67" fmla="*/ 0 h 127"/>
                <a:gd name="T68" fmla="*/ 0 w 182"/>
                <a:gd name="T69" fmla="*/ 0 h 127"/>
                <a:gd name="T70" fmla="*/ 0 w 182"/>
                <a:gd name="T71" fmla="*/ 0 h 127"/>
                <a:gd name="T72" fmla="*/ 0 w 182"/>
                <a:gd name="T73" fmla="*/ 0 h 127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182"/>
                <a:gd name="T112" fmla="*/ 0 h 127"/>
                <a:gd name="T113" fmla="*/ 182 w 182"/>
                <a:gd name="T114" fmla="*/ 127 h 127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182" h="127">
                  <a:moveTo>
                    <a:pt x="182" y="62"/>
                  </a:moveTo>
                  <a:lnTo>
                    <a:pt x="181" y="61"/>
                  </a:lnTo>
                  <a:lnTo>
                    <a:pt x="162" y="50"/>
                  </a:lnTo>
                  <a:lnTo>
                    <a:pt x="141" y="37"/>
                  </a:lnTo>
                  <a:lnTo>
                    <a:pt x="116" y="24"/>
                  </a:lnTo>
                  <a:lnTo>
                    <a:pt x="94" y="13"/>
                  </a:lnTo>
                  <a:lnTo>
                    <a:pt x="81" y="6"/>
                  </a:lnTo>
                  <a:lnTo>
                    <a:pt x="68" y="3"/>
                  </a:lnTo>
                  <a:lnTo>
                    <a:pt x="53" y="0"/>
                  </a:lnTo>
                  <a:lnTo>
                    <a:pt x="39" y="1"/>
                  </a:lnTo>
                  <a:lnTo>
                    <a:pt x="25" y="6"/>
                  </a:lnTo>
                  <a:lnTo>
                    <a:pt x="15" y="15"/>
                  </a:lnTo>
                  <a:lnTo>
                    <a:pt x="6" y="25"/>
                  </a:lnTo>
                  <a:lnTo>
                    <a:pt x="2" y="36"/>
                  </a:lnTo>
                  <a:lnTo>
                    <a:pt x="0" y="46"/>
                  </a:lnTo>
                  <a:lnTo>
                    <a:pt x="0" y="55"/>
                  </a:lnTo>
                  <a:lnTo>
                    <a:pt x="1" y="64"/>
                  </a:lnTo>
                  <a:lnTo>
                    <a:pt x="3" y="72"/>
                  </a:lnTo>
                  <a:lnTo>
                    <a:pt x="76" y="52"/>
                  </a:lnTo>
                  <a:lnTo>
                    <a:pt x="76" y="50"/>
                  </a:lnTo>
                  <a:lnTo>
                    <a:pt x="76" y="51"/>
                  </a:lnTo>
                  <a:lnTo>
                    <a:pt x="75" y="55"/>
                  </a:lnTo>
                  <a:lnTo>
                    <a:pt x="73" y="61"/>
                  </a:lnTo>
                  <a:lnTo>
                    <a:pt x="67" y="67"/>
                  </a:lnTo>
                  <a:lnTo>
                    <a:pt x="61" y="72"/>
                  </a:lnTo>
                  <a:lnTo>
                    <a:pt x="51" y="75"/>
                  </a:lnTo>
                  <a:lnTo>
                    <a:pt x="49" y="75"/>
                  </a:lnTo>
                  <a:lnTo>
                    <a:pt x="50" y="75"/>
                  </a:lnTo>
                  <a:lnTo>
                    <a:pt x="54" y="78"/>
                  </a:lnTo>
                  <a:lnTo>
                    <a:pt x="61" y="80"/>
                  </a:lnTo>
                  <a:lnTo>
                    <a:pt x="81" y="90"/>
                  </a:lnTo>
                  <a:lnTo>
                    <a:pt x="103" y="102"/>
                  </a:lnTo>
                  <a:lnTo>
                    <a:pt x="124" y="115"/>
                  </a:lnTo>
                  <a:lnTo>
                    <a:pt x="145" y="127"/>
                  </a:lnTo>
                  <a:lnTo>
                    <a:pt x="144" y="126"/>
                  </a:lnTo>
                  <a:lnTo>
                    <a:pt x="182" y="62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4" name="Freeform 244"/>
            <p:cNvSpPr>
              <a:spLocks noChangeArrowheads="1"/>
            </p:cNvSpPr>
            <p:nvPr/>
          </p:nvSpPr>
          <p:spPr bwMode="auto">
            <a:xfrm>
              <a:off x="646" y="96"/>
              <a:ext cx="41" cy="35"/>
            </a:xfrm>
            <a:custGeom>
              <a:avLst/>
              <a:gdLst>
                <a:gd name="T0" fmla="*/ 0 w 664"/>
                <a:gd name="T1" fmla="*/ 0 h 556"/>
                <a:gd name="T2" fmla="*/ 0 w 664"/>
                <a:gd name="T3" fmla="*/ 0 h 556"/>
                <a:gd name="T4" fmla="*/ 0 w 664"/>
                <a:gd name="T5" fmla="*/ 0 h 556"/>
                <a:gd name="T6" fmla="*/ 0 w 664"/>
                <a:gd name="T7" fmla="*/ 0 h 556"/>
                <a:gd name="T8" fmla="*/ 0 w 664"/>
                <a:gd name="T9" fmla="*/ 0 h 556"/>
                <a:gd name="T10" fmla="*/ 0 w 664"/>
                <a:gd name="T11" fmla="*/ 0 h 556"/>
                <a:gd name="T12" fmla="*/ 0 w 664"/>
                <a:gd name="T13" fmla="*/ 0 h 556"/>
                <a:gd name="T14" fmla="*/ 0 w 664"/>
                <a:gd name="T15" fmla="*/ 0 h 556"/>
                <a:gd name="T16" fmla="*/ 0 w 664"/>
                <a:gd name="T17" fmla="*/ 0 h 556"/>
                <a:gd name="T18" fmla="*/ 0 w 664"/>
                <a:gd name="T19" fmla="*/ 0 h 556"/>
                <a:gd name="T20" fmla="*/ 0 w 664"/>
                <a:gd name="T21" fmla="*/ 0 h 556"/>
                <a:gd name="T22" fmla="*/ 0 w 664"/>
                <a:gd name="T23" fmla="*/ 0 h 556"/>
                <a:gd name="T24" fmla="*/ 0 w 664"/>
                <a:gd name="T25" fmla="*/ 0 h 556"/>
                <a:gd name="T26" fmla="*/ 0 w 664"/>
                <a:gd name="T27" fmla="*/ 0 h 556"/>
                <a:gd name="T28" fmla="*/ 0 w 664"/>
                <a:gd name="T29" fmla="*/ 0 h 556"/>
                <a:gd name="T30" fmla="*/ 0 w 664"/>
                <a:gd name="T31" fmla="*/ 0 h 556"/>
                <a:gd name="T32" fmla="*/ 0 w 664"/>
                <a:gd name="T33" fmla="*/ 0 h 556"/>
                <a:gd name="T34" fmla="*/ 0 w 664"/>
                <a:gd name="T35" fmla="*/ 0 h 556"/>
                <a:gd name="T36" fmla="*/ 0 w 664"/>
                <a:gd name="T37" fmla="*/ 0 h 556"/>
                <a:gd name="T38" fmla="*/ 0 w 664"/>
                <a:gd name="T39" fmla="*/ 0 h 556"/>
                <a:gd name="T40" fmla="*/ 0 w 664"/>
                <a:gd name="T41" fmla="*/ 0 h 556"/>
                <a:gd name="T42" fmla="*/ 0 w 664"/>
                <a:gd name="T43" fmla="*/ 0 h 556"/>
                <a:gd name="T44" fmla="*/ 0 w 664"/>
                <a:gd name="T45" fmla="*/ 0 h 556"/>
                <a:gd name="T46" fmla="*/ 0 w 664"/>
                <a:gd name="T47" fmla="*/ 0 h 556"/>
                <a:gd name="T48" fmla="*/ 0 w 664"/>
                <a:gd name="T49" fmla="*/ 0 h 556"/>
                <a:gd name="T50" fmla="*/ 0 w 664"/>
                <a:gd name="T51" fmla="*/ 0 h 556"/>
                <a:gd name="T52" fmla="*/ 0 w 664"/>
                <a:gd name="T53" fmla="*/ 0 h 556"/>
                <a:gd name="T54" fmla="*/ 0 w 664"/>
                <a:gd name="T55" fmla="*/ 0 h 556"/>
                <a:gd name="T56" fmla="*/ 0 w 664"/>
                <a:gd name="T57" fmla="*/ 0 h 556"/>
                <a:gd name="T58" fmla="*/ 0 w 664"/>
                <a:gd name="T59" fmla="*/ 0 h 556"/>
                <a:gd name="T60" fmla="*/ 0 w 664"/>
                <a:gd name="T61" fmla="*/ 0 h 556"/>
                <a:gd name="T62" fmla="*/ 0 w 664"/>
                <a:gd name="T63" fmla="*/ 0 h 556"/>
                <a:gd name="T64" fmla="*/ 0 w 664"/>
                <a:gd name="T65" fmla="*/ 0 h 556"/>
                <a:gd name="T66" fmla="*/ 0 w 664"/>
                <a:gd name="T67" fmla="*/ 0 h 556"/>
                <a:gd name="T68" fmla="*/ 0 w 664"/>
                <a:gd name="T69" fmla="*/ 0 h 556"/>
                <a:gd name="T70" fmla="*/ 0 w 664"/>
                <a:gd name="T71" fmla="*/ 0 h 556"/>
                <a:gd name="T72" fmla="*/ 0 w 664"/>
                <a:gd name="T73" fmla="*/ 0 h 556"/>
                <a:gd name="T74" fmla="*/ 0 w 664"/>
                <a:gd name="T75" fmla="*/ 0 h 556"/>
                <a:gd name="T76" fmla="*/ 0 w 664"/>
                <a:gd name="T77" fmla="*/ 0 h 556"/>
                <a:gd name="T78" fmla="*/ 0 w 664"/>
                <a:gd name="T79" fmla="*/ 0 h 556"/>
                <a:gd name="T80" fmla="*/ 0 w 664"/>
                <a:gd name="T81" fmla="*/ 0 h 556"/>
                <a:gd name="T82" fmla="*/ 0 w 664"/>
                <a:gd name="T83" fmla="*/ 0 h 556"/>
                <a:gd name="T84" fmla="*/ 0 w 664"/>
                <a:gd name="T85" fmla="*/ 0 h 556"/>
                <a:gd name="T86" fmla="*/ 0 w 664"/>
                <a:gd name="T87" fmla="*/ 0 h 556"/>
                <a:gd name="T88" fmla="*/ 0 w 664"/>
                <a:gd name="T89" fmla="*/ 0 h 556"/>
                <a:gd name="T90" fmla="*/ 0 w 664"/>
                <a:gd name="T91" fmla="*/ 0 h 556"/>
                <a:gd name="T92" fmla="*/ 0 w 664"/>
                <a:gd name="T93" fmla="*/ 0 h 556"/>
                <a:gd name="T94" fmla="*/ 0 w 664"/>
                <a:gd name="T95" fmla="*/ 0 h 556"/>
                <a:gd name="T96" fmla="*/ 0 w 664"/>
                <a:gd name="T97" fmla="*/ 0 h 556"/>
                <a:gd name="T98" fmla="*/ 0 w 664"/>
                <a:gd name="T99" fmla="*/ 0 h 556"/>
                <a:gd name="T100" fmla="*/ 0 w 664"/>
                <a:gd name="T101" fmla="*/ 0 h 556"/>
                <a:gd name="T102" fmla="*/ 0 w 664"/>
                <a:gd name="T103" fmla="*/ 0 h 556"/>
                <a:gd name="T104" fmla="*/ 0 w 664"/>
                <a:gd name="T105" fmla="*/ 0 h 55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664"/>
                <a:gd name="T160" fmla="*/ 0 h 556"/>
                <a:gd name="T161" fmla="*/ 664 w 664"/>
                <a:gd name="T162" fmla="*/ 556 h 55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664" h="556">
                  <a:moveTo>
                    <a:pt x="664" y="518"/>
                  </a:moveTo>
                  <a:lnTo>
                    <a:pt x="664" y="518"/>
                  </a:lnTo>
                  <a:lnTo>
                    <a:pt x="645" y="486"/>
                  </a:lnTo>
                  <a:lnTo>
                    <a:pt x="626" y="455"/>
                  </a:lnTo>
                  <a:lnTo>
                    <a:pt x="607" y="428"/>
                  </a:lnTo>
                  <a:lnTo>
                    <a:pt x="589" y="401"/>
                  </a:lnTo>
                  <a:lnTo>
                    <a:pt x="571" y="375"/>
                  </a:lnTo>
                  <a:lnTo>
                    <a:pt x="552" y="352"/>
                  </a:lnTo>
                  <a:lnTo>
                    <a:pt x="534" y="330"/>
                  </a:lnTo>
                  <a:lnTo>
                    <a:pt x="517" y="309"/>
                  </a:lnTo>
                  <a:lnTo>
                    <a:pt x="499" y="290"/>
                  </a:lnTo>
                  <a:lnTo>
                    <a:pt x="480" y="273"/>
                  </a:lnTo>
                  <a:lnTo>
                    <a:pt x="463" y="255"/>
                  </a:lnTo>
                  <a:lnTo>
                    <a:pt x="445" y="240"/>
                  </a:lnTo>
                  <a:lnTo>
                    <a:pt x="426" y="225"/>
                  </a:lnTo>
                  <a:lnTo>
                    <a:pt x="409" y="211"/>
                  </a:lnTo>
                  <a:lnTo>
                    <a:pt x="391" y="197"/>
                  </a:lnTo>
                  <a:lnTo>
                    <a:pt x="373" y="185"/>
                  </a:lnTo>
                  <a:lnTo>
                    <a:pt x="336" y="162"/>
                  </a:lnTo>
                  <a:lnTo>
                    <a:pt x="297" y="140"/>
                  </a:lnTo>
                  <a:lnTo>
                    <a:pt x="259" y="120"/>
                  </a:lnTo>
                  <a:lnTo>
                    <a:pt x="219" y="99"/>
                  </a:lnTo>
                  <a:lnTo>
                    <a:pt x="177" y="78"/>
                  </a:lnTo>
                  <a:lnTo>
                    <a:pt x="134" y="54"/>
                  </a:lnTo>
                  <a:lnTo>
                    <a:pt x="88" y="29"/>
                  </a:lnTo>
                  <a:lnTo>
                    <a:pt x="38" y="0"/>
                  </a:lnTo>
                  <a:lnTo>
                    <a:pt x="0" y="64"/>
                  </a:lnTo>
                  <a:lnTo>
                    <a:pt x="50" y="95"/>
                  </a:lnTo>
                  <a:lnTo>
                    <a:pt x="98" y="121"/>
                  </a:lnTo>
                  <a:lnTo>
                    <a:pt x="143" y="145"/>
                  </a:lnTo>
                  <a:lnTo>
                    <a:pt x="185" y="166"/>
                  </a:lnTo>
                  <a:lnTo>
                    <a:pt x="224" y="186"/>
                  </a:lnTo>
                  <a:lnTo>
                    <a:pt x="262" y="207"/>
                  </a:lnTo>
                  <a:lnTo>
                    <a:pt x="297" y="227"/>
                  </a:lnTo>
                  <a:lnTo>
                    <a:pt x="332" y="248"/>
                  </a:lnTo>
                  <a:lnTo>
                    <a:pt x="347" y="259"/>
                  </a:lnTo>
                  <a:lnTo>
                    <a:pt x="364" y="271"/>
                  </a:lnTo>
                  <a:lnTo>
                    <a:pt x="381" y="284"/>
                  </a:lnTo>
                  <a:lnTo>
                    <a:pt x="396" y="297"/>
                  </a:lnTo>
                  <a:lnTo>
                    <a:pt x="412" y="311"/>
                  </a:lnTo>
                  <a:lnTo>
                    <a:pt x="428" y="326"/>
                  </a:lnTo>
                  <a:lnTo>
                    <a:pt x="445" y="343"/>
                  </a:lnTo>
                  <a:lnTo>
                    <a:pt x="461" y="360"/>
                  </a:lnTo>
                  <a:lnTo>
                    <a:pt x="477" y="378"/>
                  </a:lnTo>
                  <a:lnTo>
                    <a:pt x="494" y="399"/>
                  </a:lnTo>
                  <a:lnTo>
                    <a:pt x="511" y="421"/>
                  </a:lnTo>
                  <a:lnTo>
                    <a:pt x="528" y="444"/>
                  </a:lnTo>
                  <a:lnTo>
                    <a:pt x="545" y="470"/>
                  </a:lnTo>
                  <a:lnTo>
                    <a:pt x="563" y="496"/>
                  </a:lnTo>
                  <a:lnTo>
                    <a:pt x="581" y="526"/>
                  </a:lnTo>
                  <a:lnTo>
                    <a:pt x="599" y="556"/>
                  </a:lnTo>
                  <a:lnTo>
                    <a:pt x="664" y="518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5" name="Freeform 245"/>
            <p:cNvSpPr>
              <a:spLocks noChangeArrowheads="1"/>
            </p:cNvSpPr>
            <p:nvPr/>
          </p:nvSpPr>
          <p:spPr bwMode="auto">
            <a:xfrm>
              <a:off x="683" y="129"/>
              <a:ext cx="8" cy="5"/>
            </a:xfrm>
            <a:custGeom>
              <a:avLst/>
              <a:gdLst>
                <a:gd name="T0" fmla="*/ 0 w 97"/>
                <a:gd name="T1" fmla="*/ 0 h 116"/>
                <a:gd name="T2" fmla="*/ 0 w 97"/>
                <a:gd name="T3" fmla="*/ 0 h 116"/>
                <a:gd name="T4" fmla="*/ 0 w 97"/>
                <a:gd name="T5" fmla="*/ 0 h 116"/>
                <a:gd name="T6" fmla="*/ 0 w 97"/>
                <a:gd name="T7" fmla="*/ 0 h 116"/>
                <a:gd name="T8" fmla="*/ 0 w 97"/>
                <a:gd name="T9" fmla="*/ 0 h 116"/>
                <a:gd name="T10" fmla="*/ 0 w 97"/>
                <a:gd name="T11" fmla="*/ 0 h 116"/>
                <a:gd name="T12" fmla="*/ 0 w 97"/>
                <a:gd name="T13" fmla="*/ 0 h 116"/>
                <a:gd name="T14" fmla="*/ 0 w 97"/>
                <a:gd name="T15" fmla="*/ 0 h 116"/>
                <a:gd name="T16" fmla="*/ 0 w 97"/>
                <a:gd name="T17" fmla="*/ 0 h 116"/>
                <a:gd name="T18" fmla="*/ 0 w 97"/>
                <a:gd name="T19" fmla="*/ 0 h 116"/>
                <a:gd name="T20" fmla="*/ 0 w 97"/>
                <a:gd name="T21" fmla="*/ 0 h 116"/>
                <a:gd name="T22" fmla="*/ 0 w 97"/>
                <a:gd name="T23" fmla="*/ 0 h 116"/>
                <a:gd name="T24" fmla="*/ 0 w 97"/>
                <a:gd name="T25" fmla="*/ 0 h 116"/>
                <a:gd name="T26" fmla="*/ 0 w 97"/>
                <a:gd name="T27" fmla="*/ 0 h 116"/>
                <a:gd name="T28" fmla="*/ 0 w 97"/>
                <a:gd name="T29" fmla="*/ 0 h 116"/>
                <a:gd name="T30" fmla="*/ 0 w 97"/>
                <a:gd name="T31" fmla="*/ 0 h 116"/>
                <a:gd name="T32" fmla="*/ 0 w 97"/>
                <a:gd name="T33" fmla="*/ 0 h 116"/>
                <a:gd name="T34" fmla="*/ 0 w 97"/>
                <a:gd name="T35" fmla="*/ 0 h 116"/>
                <a:gd name="T36" fmla="*/ 0 w 97"/>
                <a:gd name="T37" fmla="*/ 0 h 116"/>
                <a:gd name="T38" fmla="*/ 0 w 97"/>
                <a:gd name="T39" fmla="*/ 0 h 116"/>
                <a:gd name="T40" fmla="*/ 0 w 97"/>
                <a:gd name="T41" fmla="*/ 0 h 116"/>
                <a:gd name="T42" fmla="*/ 0 w 97"/>
                <a:gd name="T43" fmla="*/ 0 h 116"/>
                <a:gd name="T44" fmla="*/ 0 w 97"/>
                <a:gd name="T45" fmla="*/ 0 h 116"/>
                <a:gd name="T46" fmla="*/ 0 w 97"/>
                <a:gd name="T47" fmla="*/ 0 h 116"/>
                <a:gd name="T48" fmla="*/ 0 w 97"/>
                <a:gd name="T49" fmla="*/ 0 h 11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97"/>
                <a:gd name="T76" fmla="*/ 0 h 116"/>
                <a:gd name="T77" fmla="*/ 97 w 97"/>
                <a:gd name="T78" fmla="*/ 116 h 11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97" h="116">
                  <a:moveTo>
                    <a:pt x="43" y="116"/>
                  </a:moveTo>
                  <a:lnTo>
                    <a:pt x="44" y="116"/>
                  </a:lnTo>
                  <a:lnTo>
                    <a:pt x="53" y="114"/>
                  </a:lnTo>
                  <a:lnTo>
                    <a:pt x="62" y="111"/>
                  </a:lnTo>
                  <a:lnTo>
                    <a:pt x="72" y="107"/>
                  </a:lnTo>
                  <a:lnTo>
                    <a:pt x="83" y="99"/>
                  </a:lnTo>
                  <a:lnTo>
                    <a:pt x="92" y="87"/>
                  </a:lnTo>
                  <a:lnTo>
                    <a:pt x="97" y="72"/>
                  </a:lnTo>
                  <a:lnTo>
                    <a:pt x="96" y="58"/>
                  </a:lnTo>
                  <a:lnTo>
                    <a:pt x="92" y="44"/>
                  </a:lnTo>
                  <a:lnTo>
                    <a:pt x="80" y="25"/>
                  </a:lnTo>
                  <a:lnTo>
                    <a:pt x="65" y="0"/>
                  </a:lnTo>
                  <a:lnTo>
                    <a:pt x="0" y="38"/>
                  </a:lnTo>
                  <a:lnTo>
                    <a:pt x="16" y="63"/>
                  </a:lnTo>
                  <a:lnTo>
                    <a:pt x="25" y="79"/>
                  </a:lnTo>
                  <a:lnTo>
                    <a:pt x="22" y="71"/>
                  </a:lnTo>
                  <a:lnTo>
                    <a:pt x="22" y="63"/>
                  </a:lnTo>
                  <a:lnTo>
                    <a:pt x="25" y="53"/>
                  </a:lnTo>
                  <a:lnTo>
                    <a:pt x="31" y="45"/>
                  </a:lnTo>
                  <a:lnTo>
                    <a:pt x="36" y="42"/>
                  </a:lnTo>
                  <a:lnTo>
                    <a:pt x="38" y="40"/>
                  </a:lnTo>
                  <a:lnTo>
                    <a:pt x="37" y="41"/>
                  </a:lnTo>
                  <a:lnTo>
                    <a:pt x="33" y="41"/>
                  </a:lnTo>
                  <a:lnTo>
                    <a:pt x="35" y="41"/>
                  </a:lnTo>
                  <a:lnTo>
                    <a:pt x="43" y="116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6" name="Freeform 246"/>
            <p:cNvSpPr>
              <a:spLocks noChangeArrowheads="1"/>
            </p:cNvSpPr>
            <p:nvPr/>
          </p:nvSpPr>
          <p:spPr bwMode="auto">
            <a:xfrm>
              <a:off x="665" y="131"/>
              <a:ext cx="20" cy="15"/>
            </a:xfrm>
            <a:custGeom>
              <a:avLst/>
              <a:gdLst>
                <a:gd name="T0" fmla="*/ 0 w 315"/>
                <a:gd name="T1" fmla="*/ 0 h 221"/>
                <a:gd name="T2" fmla="*/ 0 w 315"/>
                <a:gd name="T3" fmla="*/ 0 h 221"/>
                <a:gd name="T4" fmla="*/ 0 w 315"/>
                <a:gd name="T5" fmla="*/ 0 h 221"/>
                <a:gd name="T6" fmla="*/ 0 w 315"/>
                <a:gd name="T7" fmla="*/ 0 h 221"/>
                <a:gd name="T8" fmla="*/ 0 w 315"/>
                <a:gd name="T9" fmla="*/ 0 h 221"/>
                <a:gd name="T10" fmla="*/ 0 w 315"/>
                <a:gd name="T11" fmla="*/ 0 h 221"/>
                <a:gd name="T12" fmla="*/ 0 w 315"/>
                <a:gd name="T13" fmla="*/ 0 h 221"/>
                <a:gd name="T14" fmla="*/ 0 w 315"/>
                <a:gd name="T15" fmla="*/ 0 h 221"/>
                <a:gd name="T16" fmla="*/ 0 w 315"/>
                <a:gd name="T17" fmla="*/ 0 h 221"/>
                <a:gd name="T18" fmla="*/ 0 w 315"/>
                <a:gd name="T19" fmla="*/ 0 h 221"/>
                <a:gd name="T20" fmla="*/ 0 w 315"/>
                <a:gd name="T21" fmla="*/ 0 h 221"/>
                <a:gd name="T22" fmla="*/ 0 w 315"/>
                <a:gd name="T23" fmla="*/ 0 h 221"/>
                <a:gd name="T24" fmla="*/ 0 w 315"/>
                <a:gd name="T25" fmla="*/ 0 h 221"/>
                <a:gd name="T26" fmla="*/ 0 w 315"/>
                <a:gd name="T27" fmla="*/ 0 h 221"/>
                <a:gd name="T28" fmla="*/ 0 w 315"/>
                <a:gd name="T29" fmla="*/ 0 h 221"/>
                <a:gd name="T30" fmla="*/ 0 w 315"/>
                <a:gd name="T31" fmla="*/ 0 h 221"/>
                <a:gd name="T32" fmla="*/ 0 w 315"/>
                <a:gd name="T33" fmla="*/ 0 h 221"/>
                <a:gd name="T34" fmla="*/ 0 w 315"/>
                <a:gd name="T35" fmla="*/ 0 h 221"/>
                <a:gd name="T36" fmla="*/ 0 w 315"/>
                <a:gd name="T37" fmla="*/ 0 h 221"/>
                <a:gd name="T38" fmla="*/ 0 w 315"/>
                <a:gd name="T39" fmla="*/ 0 h 221"/>
                <a:gd name="T40" fmla="*/ 0 w 315"/>
                <a:gd name="T41" fmla="*/ 0 h 221"/>
                <a:gd name="T42" fmla="*/ 0 w 315"/>
                <a:gd name="T43" fmla="*/ 0 h 221"/>
                <a:gd name="T44" fmla="*/ 0 w 315"/>
                <a:gd name="T45" fmla="*/ 0 h 221"/>
                <a:gd name="T46" fmla="*/ 0 w 315"/>
                <a:gd name="T47" fmla="*/ 0 h 221"/>
                <a:gd name="T48" fmla="*/ 0 w 315"/>
                <a:gd name="T49" fmla="*/ 0 h 221"/>
                <a:gd name="T50" fmla="*/ 0 w 315"/>
                <a:gd name="T51" fmla="*/ 0 h 221"/>
                <a:gd name="T52" fmla="*/ 0 w 315"/>
                <a:gd name="T53" fmla="*/ 0 h 221"/>
                <a:gd name="T54" fmla="*/ 0 w 315"/>
                <a:gd name="T55" fmla="*/ 0 h 221"/>
                <a:gd name="T56" fmla="*/ 0 w 315"/>
                <a:gd name="T57" fmla="*/ 0 h 221"/>
                <a:gd name="T58" fmla="*/ 0 w 315"/>
                <a:gd name="T59" fmla="*/ 0 h 221"/>
                <a:gd name="T60" fmla="*/ 0 w 315"/>
                <a:gd name="T61" fmla="*/ 0 h 221"/>
                <a:gd name="T62" fmla="*/ 0 w 315"/>
                <a:gd name="T63" fmla="*/ 0 h 221"/>
                <a:gd name="T64" fmla="*/ 0 w 315"/>
                <a:gd name="T65" fmla="*/ 0 h 221"/>
                <a:gd name="T66" fmla="*/ 0 w 315"/>
                <a:gd name="T67" fmla="*/ 0 h 221"/>
                <a:gd name="T68" fmla="*/ 0 w 315"/>
                <a:gd name="T69" fmla="*/ 0 h 221"/>
                <a:gd name="T70" fmla="*/ 0 w 315"/>
                <a:gd name="T71" fmla="*/ 0 h 221"/>
                <a:gd name="T72" fmla="*/ 0 w 315"/>
                <a:gd name="T73" fmla="*/ 0 h 221"/>
                <a:gd name="T74" fmla="*/ 0 w 315"/>
                <a:gd name="T75" fmla="*/ 0 h 221"/>
                <a:gd name="T76" fmla="*/ 0 w 315"/>
                <a:gd name="T77" fmla="*/ 0 h 221"/>
                <a:gd name="T78" fmla="*/ 0 w 315"/>
                <a:gd name="T79" fmla="*/ 0 h 221"/>
                <a:gd name="T80" fmla="*/ 0 w 315"/>
                <a:gd name="T81" fmla="*/ 0 h 221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315"/>
                <a:gd name="T124" fmla="*/ 0 h 221"/>
                <a:gd name="T125" fmla="*/ 315 w 315"/>
                <a:gd name="T126" fmla="*/ 221 h 221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315" h="221">
                  <a:moveTo>
                    <a:pt x="72" y="221"/>
                  </a:moveTo>
                  <a:lnTo>
                    <a:pt x="72" y="221"/>
                  </a:lnTo>
                  <a:lnTo>
                    <a:pt x="73" y="219"/>
                  </a:lnTo>
                  <a:lnTo>
                    <a:pt x="75" y="215"/>
                  </a:lnTo>
                  <a:lnTo>
                    <a:pt x="77" y="211"/>
                  </a:lnTo>
                  <a:lnTo>
                    <a:pt x="80" y="207"/>
                  </a:lnTo>
                  <a:lnTo>
                    <a:pt x="91" y="195"/>
                  </a:lnTo>
                  <a:lnTo>
                    <a:pt x="106" y="183"/>
                  </a:lnTo>
                  <a:lnTo>
                    <a:pt x="122" y="170"/>
                  </a:lnTo>
                  <a:lnTo>
                    <a:pt x="140" y="158"/>
                  </a:lnTo>
                  <a:lnTo>
                    <a:pt x="160" y="144"/>
                  </a:lnTo>
                  <a:lnTo>
                    <a:pt x="182" y="132"/>
                  </a:lnTo>
                  <a:lnTo>
                    <a:pt x="203" y="120"/>
                  </a:lnTo>
                  <a:lnTo>
                    <a:pt x="224" y="110"/>
                  </a:lnTo>
                  <a:lnTo>
                    <a:pt x="245" y="100"/>
                  </a:lnTo>
                  <a:lnTo>
                    <a:pt x="264" y="92"/>
                  </a:lnTo>
                  <a:lnTo>
                    <a:pt x="282" y="84"/>
                  </a:lnTo>
                  <a:lnTo>
                    <a:pt x="297" y="79"/>
                  </a:lnTo>
                  <a:lnTo>
                    <a:pt x="309" y="76"/>
                  </a:lnTo>
                  <a:lnTo>
                    <a:pt x="315" y="75"/>
                  </a:lnTo>
                  <a:lnTo>
                    <a:pt x="307" y="0"/>
                  </a:lnTo>
                  <a:lnTo>
                    <a:pt x="291" y="3"/>
                  </a:lnTo>
                  <a:lnTo>
                    <a:pt x="274" y="8"/>
                  </a:lnTo>
                  <a:lnTo>
                    <a:pt x="256" y="14"/>
                  </a:lnTo>
                  <a:lnTo>
                    <a:pt x="236" y="22"/>
                  </a:lnTo>
                  <a:lnTo>
                    <a:pt x="214" y="32"/>
                  </a:lnTo>
                  <a:lnTo>
                    <a:pt x="192" y="42"/>
                  </a:lnTo>
                  <a:lnTo>
                    <a:pt x="169" y="54"/>
                  </a:lnTo>
                  <a:lnTo>
                    <a:pt x="145" y="67"/>
                  </a:lnTo>
                  <a:lnTo>
                    <a:pt x="122" y="80"/>
                  </a:lnTo>
                  <a:lnTo>
                    <a:pt x="99" y="95"/>
                  </a:lnTo>
                  <a:lnTo>
                    <a:pt x="77" y="110"/>
                  </a:lnTo>
                  <a:lnTo>
                    <a:pt x="58" y="125"/>
                  </a:lnTo>
                  <a:lnTo>
                    <a:pt x="39" y="141"/>
                  </a:lnTo>
                  <a:lnTo>
                    <a:pt x="24" y="158"/>
                  </a:lnTo>
                  <a:lnTo>
                    <a:pt x="16" y="168"/>
                  </a:lnTo>
                  <a:lnTo>
                    <a:pt x="10" y="177"/>
                  </a:lnTo>
                  <a:lnTo>
                    <a:pt x="5" y="187"/>
                  </a:lnTo>
                  <a:lnTo>
                    <a:pt x="1" y="198"/>
                  </a:lnTo>
                  <a:lnTo>
                    <a:pt x="0" y="199"/>
                  </a:lnTo>
                  <a:lnTo>
                    <a:pt x="72" y="22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7" name="Freeform 247"/>
            <p:cNvSpPr>
              <a:spLocks noChangeArrowheads="1"/>
            </p:cNvSpPr>
            <p:nvPr/>
          </p:nvSpPr>
          <p:spPr bwMode="auto">
            <a:xfrm>
              <a:off x="661" y="144"/>
              <a:ext cx="8" cy="11"/>
            </a:xfrm>
            <a:custGeom>
              <a:avLst/>
              <a:gdLst>
                <a:gd name="T0" fmla="*/ 0 w 151"/>
                <a:gd name="T1" fmla="*/ 0 h 181"/>
                <a:gd name="T2" fmla="*/ 0 w 151"/>
                <a:gd name="T3" fmla="*/ 0 h 181"/>
                <a:gd name="T4" fmla="*/ 0 w 151"/>
                <a:gd name="T5" fmla="*/ 0 h 181"/>
                <a:gd name="T6" fmla="*/ 0 w 151"/>
                <a:gd name="T7" fmla="*/ 0 h 181"/>
                <a:gd name="T8" fmla="*/ 0 w 151"/>
                <a:gd name="T9" fmla="*/ 0 h 181"/>
                <a:gd name="T10" fmla="*/ 0 w 151"/>
                <a:gd name="T11" fmla="*/ 0 h 181"/>
                <a:gd name="T12" fmla="*/ 0 w 151"/>
                <a:gd name="T13" fmla="*/ 0 h 181"/>
                <a:gd name="T14" fmla="*/ 0 w 151"/>
                <a:gd name="T15" fmla="*/ 0 h 181"/>
                <a:gd name="T16" fmla="*/ 0 w 151"/>
                <a:gd name="T17" fmla="*/ 0 h 181"/>
                <a:gd name="T18" fmla="*/ 0 w 151"/>
                <a:gd name="T19" fmla="*/ 0 h 181"/>
                <a:gd name="T20" fmla="*/ 0 w 151"/>
                <a:gd name="T21" fmla="*/ 0 h 181"/>
                <a:gd name="T22" fmla="*/ 0 w 151"/>
                <a:gd name="T23" fmla="*/ 0 h 181"/>
                <a:gd name="T24" fmla="*/ 0 w 151"/>
                <a:gd name="T25" fmla="*/ 0 h 181"/>
                <a:gd name="T26" fmla="*/ 0 w 151"/>
                <a:gd name="T27" fmla="*/ 0 h 181"/>
                <a:gd name="T28" fmla="*/ 0 w 151"/>
                <a:gd name="T29" fmla="*/ 0 h 181"/>
                <a:gd name="T30" fmla="*/ 0 w 151"/>
                <a:gd name="T31" fmla="*/ 0 h 181"/>
                <a:gd name="T32" fmla="*/ 0 w 151"/>
                <a:gd name="T33" fmla="*/ 0 h 181"/>
                <a:gd name="T34" fmla="*/ 0 w 151"/>
                <a:gd name="T35" fmla="*/ 0 h 181"/>
                <a:gd name="T36" fmla="*/ 0 w 151"/>
                <a:gd name="T37" fmla="*/ 0 h 181"/>
                <a:gd name="T38" fmla="*/ 0 w 151"/>
                <a:gd name="T39" fmla="*/ 0 h 181"/>
                <a:gd name="T40" fmla="*/ 0 w 151"/>
                <a:gd name="T41" fmla="*/ 0 h 181"/>
                <a:gd name="T42" fmla="*/ 0 w 151"/>
                <a:gd name="T43" fmla="*/ 0 h 181"/>
                <a:gd name="T44" fmla="*/ 0 w 151"/>
                <a:gd name="T45" fmla="*/ 0 h 181"/>
                <a:gd name="T46" fmla="*/ 0 w 151"/>
                <a:gd name="T47" fmla="*/ 0 h 181"/>
                <a:gd name="T48" fmla="*/ 0 w 151"/>
                <a:gd name="T49" fmla="*/ 0 h 181"/>
                <a:gd name="T50" fmla="*/ 0 w 151"/>
                <a:gd name="T51" fmla="*/ 0 h 181"/>
                <a:gd name="T52" fmla="*/ 0 w 151"/>
                <a:gd name="T53" fmla="*/ 0 h 181"/>
                <a:gd name="T54" fmla="*/ 0 w 151"/>
                <a:gd name="T55" fmla="*/ 0 h 181"/>
                <a:gd name="T56" fmla="*/ 0 w 151"/>
                <a:gd name="T57" fmla="*/ 0 h 181"/>
                <a:gd name="T58" fmla="*/ 0 w 151"/>
                <a:gd name="T59" fmla="*/ 0 h 181"/>
                <a:gd name="T60" fmla="*/ 0 w 151"/>
                <a:gd name="T61" fmla="*/ 0 h 181"/>
                <a:gd name="T62" fmla="*/ 0 w 151"/>
                <a:gd name="T63" fmla="*/ 0 h 181"/>
                <a:gd name="T64" fmla="*/ 0 w 151"/>
                <a:gd name="T65" fmla="*/ 0 h 181"/>
                <a:gd name="T66" fmla="*/ 0 w 151"/>
                <a:gd name="T67" fmla="*/ 0 h 181"/>
                <a:gd name="T68" fmla="*/ 0 w 151"/>
                <a:gd name="T69" fmla="*/ 0 h 181"/>
                <a:gd name="T70" fmla="*/ 0 w 151"/>
                <a:gd name="T71" fmla="*/ 0 h 181"/>
                <a:gd name="T72" fmla="*/ 0 w 151"/>
                <a:gd name="T73" fmla="*/ 0 h 181"/>
                <a:gd name="T74" fmla="*/ 0 w 151"/>
                <a:gd name="T75" fmla="*/ 0 h 181"/>
                <a:gd name="T76" fmla="*/ 0 w 151"/>
                <a:gd name="T77" fmla="*/ 0 h 181"/>
                <a:gd name="T78" fmla="*/ 0 w 151"/>
                <a:gd name="T79" fmla="*/ 0 h 181"/>
                <a:gd name="T80" fmla="*/ 0 w 151"/>
                <a:gd name="T81" fmla="*/ 0 h 181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151"/>
                <a:gd name="T124" fmla="*/ 0 h 181"/>
                <a:gd name="T125" fmla="*/ 151 w 151"/>
                <a:gd name="T126" fmla="*/ 181 h 181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151" h="181">
                  <a:moveTo>
                    <a:pt x="18" y="174"/>
                  </a:moveTo>
                  <a:lnTo>
                    <a:pt x="79" y="130"/>
                  </a:lnTo>
                  <a:lnTo>
                    <a:pt x="77" y="128"/>
                  </a:lnTo>
                  <a:lnTo>
                    <a:pt x="76" y="126"/>
                  </a:lnTo>
                  <a:lnTo>
                    <a:pt x="75" y="125"/>
                  </a:lnTo>
                  <a:lnTo>
                    <a:pt x="75" y="126"/>
                  </a:lnTo>
                  <a:lnTo>
                    <a:pt x="75" y="127"/>
                  </a:lnTo>
                  <a:lnTo>
                    <a:pt x="76" y="124"/>
                  </a:lnTo>
                  <a:lnTo>
                    <a:pt x="78" y="120"/>
                  </a:lnTo>
                  <a:lnTo>
                    <a:pt x="82" y="114"/>
                  </a:lnTo>
                  <a:lnTo>
                    <a:pt x="87" y="108"/>
                  </a:lnTo>
                  <a:lnTo>
                    <a:pt x="102" y="92"/>
                  </a:lnTo>
                  <a:lnTo>
                    <a:pt x="120" y="73"/>
                  </a:lnTo>
                  <a:lnTo>
                    <a:pt x="129" y="62"/>
                  </a:lnTo>
                  <a:lnTo>
                    <a:pt x="138" y="50"/>
                  </a:lnTo>
                  <a:lnTo>
                    <a:pt x="145" y="37"/>
                  </a:lnTo>
                  <a:lnTo>
                    <a:pt x="151" y="22"/>
                  </a:lnTo>
                  <a:lnTo>
                    <a:pt x="79" y="0"/>
                  </a:lnTo>
                  <a:lnTo>
                    <a:pt x="78" y="4"/>
                  </a:lnTo>
                  <a:lnTo>
                    <a:pt x="74" y="9"/>
                  </a:lnTo>
                  <a:lnTo>
                    <a:pt x="70" y="16"/>
                  </a:lnTo>
                  <a:lnTo>
                    <a:pt x="64" y="23"/>
                  </a:lnTo>
                  <a:lnTo>
                    <a:pt x="47" y="40"/>
                  </a:lnTo>
                  <a:lnTo>
                    <a:pt x="31" y="58"/>
                  </a:lnTo>
                  <a:lnTo>
                    <a:pt x="22" y="69"/>
                  </a:lnTo>
                  <a:lnTo>
                    <a:pt x="14" y="80"/>
                  </a:lnTo>
                  <a:lnTo>
                    <a:pt x="7" y="95"/>
                  </a:lnTo>
                  <a:lnTo>
                    <a:pt x="2" y="108"/>
                  </a:lnTo>
                  <a:lnTo>
                    <a:pt x="0" y="119"/>
                  </a:lnTo>
                  <a:lnTo>
                    <a:pt x="0" y="128"/>
                  </a:lnTo>
                  <a:lnTo>
                    <a:pt x="1" y="138"/>
                  </a:lnTo>
                  <a:lnTo>
                    <a:pt x="3" y="148"/>
                  </a:lnTo>
                  <a:lnTo>
                    <a:pt x="7" y="157"/>
                  </a:lnTo>
                  <a:lnTo>
                    <a:pt x="11" y="165"/>
                  </a:lnTo>
                  <a:lnTo>
                    <a:pt x="17" y="173"/>
                  </a:lnTo>
                  <a:lnTo>
                    <a:pt x="23" y="181"/>
                  </a:lnTo>
                  <a:lnTo>
                    <a:pt x="84" y="137"/>
                  </a:lnTo>
                  <a:lnTo>
                    <a:pt x="18" y="17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8" name="Freeform 248"/>
            <p:cNvSpPr>
              <a:spLocks noChangeArrowheads="1"/>
            </p:cNvSpPr>
            <p:nvPr/>
          </p:nvSpPr>
          <p:spPr bwMode="auto">
            <a:xfrm>
              <a:off x="661" y="144"/>
              <a:ext cx="7" cy="11"/>
            </a:xfrm>
            <a:custGeom>
              <a:avLst/>
              <a:gdLst>
                <a:gd name="T0" fmla="*/ 0 w 108"/>
                <a:gd name="T1" fmla="*/ 0 h 166"/>
                <a:gd name="T2" fmla="*/ 0 w 108"/>
                <a:gd name="T3" fmla="*/ 0 h 166"/>
                <a:gd name="T4" fmla="*/ 0 w 108"/>
                <a:gd name="T5" fmla="*/ 0 h 166"/>
                <a:gd name="T6" fmla="*/ 0 w 108"/>
                <a:gd name="T7" fmla="*/ 0 h 166"/>
                <a:gd name="T8" fmla="*/ 0 w 108"/>
                <a:gd name="T9" fmla="*/ 0 h 166"/>
                <a:gd name="T10" fmla="*/ 0 w 108"/>
                <a:gd name="T11" fmla="*/ 0 h 166"/>
                <a:gd name="T12" fmla="*/ 0 w 108"/>
                <a:gd name="T13" fmla="*/ 0 h 166"/>
                <a:gd name="T14" fmla="*/ 0 w 108"/>
                <a:gd name="T15" fmla="*/ 0 h 166"/>
                <a:gd name="T16" fmla="*/ 0 w 108"/>
                <a:gd name="T17" fmla="*/ 0 h 166"/>
                <a:gd name="T18" fmla="*/ 0 w 108"/>
                <a:gd name="T19" fmla="*/ 0 h 166"/>
                <a:gd name="T20" fmla="*/ 0 w 108"/>
                <a:gd name="T21" fmla="*/ 0 h 166"/>
                <a:gd name="T22" fmla="*/ 0 w 108"/>
                <a:gd name="T23" fmla="*/ 0 h 166"/>
                <a:gd name="T24" fmla="*/ 0 w 108"/>
                <a:gd name="T25" fmla="*/ 0 h 166"/>
                <a:gd name="T26" fmla="*/ 0 w 108"/>
                <a:gd name="T27" fmla="*/ 0 h 166"/>
                <a:gd name="T28" fmla="*/ 0 w 108"/>
                <a:gd name="T29" fmla="*/ 0 h 166"/>
                <a:gd name="T30" fmla="*/ 0 w 108"/>
                <a:gd name="T31" fmla="*/ 0 h 166"/>
                <a:gd name="T32" fmla="*/ 0 w 108"/>
                <a:gd name="T33" fmla="*/ 0 h 166"/>
                <a:gd name="T34" fmla="*/ 0 w 108"/>
                <a:gd name="T35" fmla="*/ 0 h 166"/>
                <a:gd name="T36" fmla="*/ 0 w 108"/>
                <a:gd name="T37" fmla="*/ 0 h 166"/>
                <a:gd name="T38" fmla="*/ 0 w 108"/>
                <a:gd name="T39" fmla="*/ 0 h 166"/>
                <a:gd name="T40" fmla="*/ 0 w 108"/>
                <a:gd name="T41" fmla="*/ 0 h 166"/>
                <a:gd name="T42" fmla="*/ 0 w 108"/>
                <a:gd name="T43" fmla="*/ 0 h 166"/>
                <a:gd name="T44" fmla="*/ 0 w 108"/>
                <a:gd name="T45" fmla="*/ 0 h 166"/>
                <a:gd name="T46" fmla="*/ 0 w 108"/>
                <a:gd name="T47" fmla="*/ 0 h 166"/>
                <a:gd name="T48" fmla="*/ 0 w 108"/>
                <a:gd name="T49" fmla="*/ 0 h 166"/>
                <a:gd name="T50" fmla="*/ 0 w 108"/>
                <a:gd name="T51" fmla="*/ 0 h 166"/>
                <a:gd name="T52" fmla="*/ 0 w 108"/>
                <a:gd name="T53" fmla="*/ 0 h 166"/>
                <a:gd name="T54" fmla="*/ 0 w 108"/>
                <a:gd name="T55" fmla="*/ 0 h 166"/>
                <a:gd name="T56" fmla="*/ 0 w 108"/>
                <a:gd name="T57" fmla="*/ 0 h 166"/>
                <a:gd name="T58" fmla="*/ 0 w 108"/>
                <a:gd name="T59" fmla="*/ 0 h 166"/>
                <a:gd name="T60" fmla="*/ 0 w 108"/>
                <a:gd name="T61" fmla="*/ 0 h 166"/>
                <a:gd name="T62" fmla="*/ 0 w 108"/>
                <a:gd name="T63" fmla="*/ 0 h 166"/>
                <a:gd name="T64" fmla="*/ 0 w 108"/>
                <a:gd name="T65" fmla="*/ 0 h 16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108"/>
                <a:gd name="T100" fmla="*/ 0 h 166"/>
                <a:gd name="T101" fmla="*/ 108 w 108"/>
                <a:gd name="T102" fmla="*/ 166 h 16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108" h="166">
                  <a:moveTo>
                    <a:pt x="51" y="4"/>
                  </a:moveTo>
                  <a:lnTo>
                    <a:pt x="57" y="0"/>
                  </a:lnTo>
                  <a:lnTo>
                    <a:pt x="41" y="15"/>
                  </a:lnTo>
                  <a:lnTo>
                    <a:pt x="29" y="29"/>
                  </a:lnTo>
                  <a:lnTo>
                    <a:pt x="22" y="38"/>
                  </a:lnTo>
                  <a:lnTo>
                    <a:pt x="16" y="47"/>
                  </a:lnTo>
                  <a:lnTo>
                    <a:pt x="11" y="57"/>
                  </a:lnTo>
                  <a:lnTo>
                    <a:pt x="7" y="67"/>
                  </a:lnTo>
                  <a:lnTo>
                    <a:pt x="3" y="79"/>
                  </a:lnTo>
                  <a:lnTo>
                    <a:pt x="1" y="91"/>
                  </a:lnTo>
                  <a:lnTo>
                    <a:pt x="0" y="103"/>
                  </a:lnTo>
                  <a:lnTo>
                    <a:pt x="0" y="115"/>
                  </a:lnTo>
                  <a:lnTo>
                    <a:pt x="1" y="127"/>
                  </a:lnTo>
                  <a:lnTo>
                    <a:pt x="4" y="141"/>
                  </a:lnTo>
                  <a:lnTo>
                    <a:pt x="9" y="154"/>
                  </a:lnTo>
                  <a:lnTo>
                    <a:pt x="15" y="166"/>
                  </a:lnTo>
                  <a:lnTo>
                    <a:pt x="81" y="129"/>
                  </a:lnTo>
                  <a:lnTo>
                    <a:pt x="78" y="124"/>
                  </a:lnTo>
                  <a:lnTo>
                    <a:pt x="76" y="119"/>
                  </a:lnTo>
                  <a:lnTo>
                    <a:pt x="75" y="114"/>
                  </a:lnTo>
                  <a:lnTo>
                    <a:pt x="75" y="110"/>
                  </a:lnTo>
                  <a:lnTo>
                    <a:pt x="75" y="106"/>
                  </a:lnTo>
                  <a:lnTo>
                    <a:pt x="75" y="102"/>
                  </a:lnTo>
                  <a:lnTo>
                    <a:pt x="76" y="98"/>
                  </a:lnTo>
                  <a:lnTo>
                    <a:pt x="77" y="94"/>
                  </a:lnTo>
                  <a:lnTo>
                    <a:pt x="79" y="89"/>
                  </a:lnTo>
                  <a:lnTo>
                    <a:pt x="81" y="85"/>
                  </a:lnTo>
                  <a:lnTo>
                    <a:pt x="84" y="80"/>
                  </a:lnTo>
                  <a:lnTo>
                    <a:pt x="87" y="77"/>
                  </a:lnTo>
                  <a:lnTo>
                    <a:pt x="95" y="66"/>
                  </a:lnTo>
                  <a:lnTo>
                    <a:pt x="104" y="58"/>
                  </a:lnTo>
                  <a:lnTo>
                    <a:pt x="108" y="54"/>
                  </a:lnTo>
                  <a:lnTo>
                    <a:pt x="51" y="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9" name="Freeform 249"/>
            <p:cNvSpPr>
              <a:spLocks noChangeArrowheads="1"/>
            </p:cNvSpPr>
            <p:nvPr/>
          </p:nvSpPr>
          <p:spPr bwMode="auto">
            <a:xfrm>
              <a:off x="664" y="134"/>
              <a:ext cx="21" cy="14"/>
            </a:xfrm>
            <a:custGeom>
              <a:avLst/>
              <a:gdLst>
                <a:gd name="T0" fmla="*/ 0 w 331"/>
                <a:gd name="T1" fmla="*/ 0 h 207"/>
                <a:gd name="T2" fmla="*/ 0 w 331"/>
                <a:gd name="T3" fmla="*/ 0 h 207"/>
                <a:gd name="T4" fmla="*/ 0 w 331"/>
                <a:gd name="T5" fmla="*/ 0 h 207"/>
                <a:gd name="T6" fmla="*/ 0 w 331"/>
                <a:gd name="T7" fmla="*/ 0 h 207"/>
                <a:gd name="T8" fmla="*/ 0 w 331"/>
                <a:gd name="T9" fmla="*/ 0 h 207"/>
                <a:gd name="T10" fmla="*/ 0 w 331"/>
                <a:gd name="T11" fmla="*/ 0 h 207"/>
                <a:gd name="T12" fmla="*/ 0 w 331"/>
                <a:gd name="T13" fmla="*/ 0 h 207"/>
                <a:gd name="T14" fmla="*/ 0 w 331"/>
                <a:gd name="T15" fmla="*/ 0 h 207"/>
                <a:gd name="T16" fmla="*/ 0 w 331"/>
                <a:gd name="T17" fmla="*/ 0 h 207"/>
                <a:gd name="T18" fmla="*/ 0 w 331"/>
                <a:gd name="T19" fmla="*/ 0 h 207"/>
                <a:gd name="T20" fmla="*/ 0 w 331"/>
                <a:gd name="T21" fmla="*/ 0 h 207"/>
                <a:gd name="T22" fmla="*/ 0 w 331"/>
                <a:gd name="T23" fmla="*/ 0 h 207"/>
                <a:gd name="T24" fmla="*/ 0 w 331"/>
                <a:gd name="T25" fmla="*/ 0 h 207"/>
                <a:gd name="T26" fmla="*/ 0 w 331"/>
                <a:gd name="T27" fmla="*/ 0 h 207"/>
                <a:gd name="T28" fmla="*/ 0 w 331"/>
                <a:gd name="T29" fmla="*/ 0 h 207"/>
                <a:gd name="T30" fmla="*/ 0 w 331"/>
                <a:gd name="T31" fmla="*/ 0 h 207"/>
                <a:gd name="T32" fmla="*/ 0 w 331"/>
                <a:gd name="T33" fmla="*/ 0 h 207"/>
                <a:gd name="T34" fmla="*/ 0 w 331"/>
                <a:gd name="T35" fmla="*/ 0 h 207"/>
                <a:gd name="T36" fmla="*/ 0 w 331"/>
                <a:gd name="T37" fmla="*/ 0 h 207"/>
                <a:gd name="T38" fmla="*/ 0 w 331"/>
                <a:gd name="T39" fmla="*/ 0 h 207"/>
                <a:gd name="T40" fmla="*/ 0 w 331"/>
                <a:gd name="T41" fmla="*/ 0 h 207"/>
                <a:gd name="T42" fmla="*/ 0 w 331"/>
                <a:gd name="T43" fmla="*/ 0 h 207"/>
                <a:gd name="T44" fmla="*/ 0 w 331"/>
                <a:gd name="T45" fmla="*/ 0 h 207"/>
                <a:gd name="T46" fmla="*/ 0 w 331"/>
                <a:gd name="T47" fmla="*/ 0 h 207"/>
                <a:gd name="T48" fmla="*/ 0 w 331"/>
                <a:gd name="T49" fmla="*/ 0 h 207"/>
                <a:gd name="T50" fmla="*/ 0 w 331"/>
                <a:gd name="T51" fmla="*/ 0 h 207"/>
                <a:gd name="T52" fmla="*/ 0 w 331"/>
                <a:gd name="T53" fmla="*/ 0 h 207"/>
                <a:gd name="T54" fmla="*/ 0 w 331"/>
                <a:gd name="T55" fmla="*/ 0 h 207"/>
                <a:gd name="T56" fmla="*/ 0 w 331"/>
                <a:gd name="T57" fmla="*/ 0 h 207"/>
                <a:gd name="T58" fmla="*/ 0 w 331"/>
                <a:gd name="T59" fmla="*/ 0 h 207"/>
                <a:gd name="T60" fmla="*/ 0 w 331"/>
                <a:gd name="T61" fmla="*/ 0 h 207"/>
                <a:gd name="T62" fmla="*/ 0 w 331"/>
                <a:gd name="T63" fmla="*/ 0 h 207"/>
                <a:gd name="T64" fmla="*/ 0 w 331"/>
                <a:gd name="T65" fmla="*/ 0 h 207"/>
                <a:gd name="T66" fmla="*/ 0 w 331"/>
                <a:gd name="T67" fmla="*/ 0 h 207"/>
                <a:gd name="T68" fmla="*/ 0 w 331"/>
                <a:gd name="T69" fmla="*/ 0 h 207"/>
                <a:gd name="T70" fmla="*/ 0 w 331"/>
                <a:gd name="T71" fmla="*/ 0 h 207"/>
                <a:gd name="T72" fmla="*/ 0 w 331"/>
                <a:gd name="T73" fmla="*/ 0 h 207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331"/>
                <a:gd name="T112" fmla="*/ 0 h 207"/>
                <a:gd name="T113" fmla="*/ 331 w 331"/>
                <a:gd name="T114" fmla="*/ 207 h 207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331" h="207">
                  <a:moveTo>
                    <a:pt x="319" y="0"/>
                  </a:moveTo>
                  <a:lnTo>
                    <a:pt x="320" y="0"/>
                  </a:lnTo>
                  <a:lnTo>
                    <a:pt x="296" y="4"/>
                  </a:lnTo>
                  <a:lnTo>
                    <a:pt x="273" y="8"/>
                  </a:lnTo>
                  <a:lnTo>
                    <a:pt x="250" y="13"/>
                  </a:lnTo>
                  <a:lnTo>
                    <a:pt x="228" y="19"/>
                  </a:lnTo>
                  <a:lnTo>
                    <a:pt x="206" y="26"/>
                  </a:lnTo>
                  <a:lnTo>
                    <a:pt x="184" y="33"/>
                  </a:lnTo>
                  <a:lnTo>
                    <a:pt x="163" y="43"/>
                  </a:lnTo>
                  <a:lnTo>
                    <a:pt x="143" y="52"/>
                  </a:lnTo>
                  <a:lnTo>
                    <a:pt x="122" y="62"/>
                  </a:lnTo>
                  <a:lnTo>
                    <a:pt x="103" y="73"/>
                  </a:lnTo>
                  <a:lnTo>
                    <a:pt x="84" y="85"/>
                  </a:lnTo>
                  <a:lnTo>
                    <a:pt x="66" y="97"/>
                  </a:lnTo>
                  <a:lnTo>
                    <a:pt x="48" y="112"/>
                  </a:lnTo>
                  <a:lnTo>
                    <a:pt x="32" y="126"/>
                  </a:lnTo>
                  <a:lnTo>
                    <a:pt x="16" y="141"/>
                  </a:lnTo>
                  <a:lnTo>
                    <a:pt x="0" y="157"/>
                  </a:lnTo>
                  <a:lnTo>
                    <a:pt x="57" y="207"/>
                  </a:lnTo>
                  <a:lnTo>
                    <a:pt x="70" y="194"/>
                  </a:lnTo>
                  <a:lnTo>
                    <a:pt x="83" y="182"/>
                  </a:lnTo>
                  <a:lnTo>
                    <a:pt x="96" y="170"/>
                  </a:lnTo>
                  <a:lnTo>
                    <a:pt x="110" y="158"/>
                  </a:lnTo>
                  <a:lnTo>
                    <a:pt x="125" y="147"/>
                  </a:lnTo>
                  <a:lnTo>
                    <a:pt x="142" y="137"/>
                  </a:lnTo>
                  <a:lnTo>
                    <a:pt x="158" y="128"/>
                  </a:lnTo>
                  <a:lnTo>
                    <a:pt x="175" y="120"/>
                  </a:lnTo>
                  <a:lnTo>
                    <a:pt x="193" y="112"/>
                  </a:lnTo>
                  <a:lnTo>
                    <a:pt x="211" y="105"/>
                  </a:lnTo>
                  <a:lnTo>
                    <a:pt x="229" y="97"/>
                  </a:lnTo>
                  <a:lnTo>
                    <a:pt x="248" y="91"/>
                  </a:lnTo>
                  <a:lnTo>
                    <a:pt x="269" y="86"/>
                  </a:lnTo>
                  <a:lnTo>
                    <a:pt x="288" y="81"/>
                  </a:lnTo>
                  <a:lnTo>
                    <a:pt x="308" y="78"/>
                  </a:lnTo>
                  <a:lnTo>
                    <a:pt x="330" y="74"/>
                  </a:lnTo>
                  <a:lnTo>
                    <a:pt x="331" y="74"/>
                  </a:lnTo>
                  <a:lnTo>
                    <a:pt x="319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0" name="Freeform 250"/>
            <p:cNvSpPr>
              <a:spLocks noChangeArrowheads="1"/>
            </p:cNvSpPr>
            <p:nvPr/>
          </p:nvSpPr>
          <p:spPr bwMode="auto">
            <a:xfrm>
              <a:off x="684" y="134"/>
              <a:ext cx="5" cy="5"/>
            </a:xfrm>
            <a:custGeom>
              <a:avLst/>
              <a:gdLst>
                <a:gd name="T0" fmla="*/ 0 w 79"/>
                <a:gd name="T1" fmla="*/ 0 h 80"/>
                <a:gd name="T2" fmla="*/ 0 w 79"/>
                <a:gd name="T3" fmla="*/ 0 h 80"/>
                <a:gd name="T4" fmla="*/ 0 w 79"/>
                <a:gd name="T5" fmla="*/ 0 h 80"/>
                <a:gd name="T6" fmla="*/ 0 w 79"/>
                <a:gd name="T7" fmla="*/ 0 h 80"/>
                <a:gd name="T8" fmla="*/ 0 w 79"/>
                <a:gd name="T9" fmla="*/ 0 h 80"/>
                <a:gd name="T10" fmla="*/ 0 w 79"/>
                <a:gd name="T11" fmla="*/ 0 h 80"/>
                <a:gd name="T12" fmla="*/ 0 w 79"/>
                <a:gd name="T13" fmla="*/ 0 h 80"/>
                <a:gd name="T14" fmla="*/ 0 w 79"/>
                <a:gd name="T15" fmla="*/ 0 h 80"/>
                <a:gd name="T16" fmla="*/ 0 w 79"/>
                <a:gd name="T17" fmla="*/ 0 h 80"/>
                <a:gd name="T18" fmla="*/ 0 w 79"/>
                <a:gd name="T19" fmla="*/ 0 h 80"/>
                <a:gd name="T20" fmla="*/ 0 w 79"/>
                <a:gd name="T21" fmla="*/ 0 h 80"/>
                <a:gd name="T22" fmla="*/ 0 w 79"/>
                <a:gd name="T23" fmla="*/ 0 h 80"/>
                <a:gd name="T24" fmla="*/ 0 w 79"/>
                <a:gd name="T25" fmla="*/ 0 h 80"/>
                <a:gd name="T26" fmla="*/ 0 w 79"/>
                <a:gd name="T27" fmla="*/ 0 h 80"/>
                <a:gd name="T28" fmla="*/ 0 w 79"/>
                <a:gd name="T29" fmla="*/ 0 h 80"/>
                <a:gd name="T30" fmla="*/ 0 w 79"/>
                <a:gd name="T31" fmla="*/ 0 h 80"/>
                <a:gd name="T32" fmla="*/ 0 w 79"/>
                <a:gd name="T33" fmla="*/ 0 h 80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79"/>
                <a:gd name="T52" fmla="*/ 0 h 80"/>
                <a:gd name="T53" fmla="*/ 79 w 79"/>
                <a:gd name="T54" fmla="*/ 80 h 80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79" h="80">
                  <a:moveTo>
                    <a:pt x="79" y="10"/>
                  </a:moveTo>
                  <a:lnTo>
                    <a:pt x="77" y="9"/>
                  </a:lnTo>
                  <a:lnTo>
                    <a:pt x="64" y="5"/>
                  </a:lnTo>
                  <a:lnTo>
                    <a:pt x="48" y="1"/>
                  </a:lnTo>
                  <a:lnTo>
                    <a:pt x="36" y="0"/>
                  </a:lnTo>
                  <a:lnTo>
                    <a:pt x="25" y="0"/>
                  </a:lnTo>
                  <a:lnTo>
                    <a:pt x="13" y="1"/>
                  </a:lnTo>
                  <a:lnTo>
                    <a:pt x="0" y="2"/>
                  </a:lnTo>
                  <a:lnTo>
                    <a:pt x="12" y="76"/>
                  </a:lnTo>
                  <a:lnTo>
                    <a:pt x="21" y="75"/>
                  </a:lnTo>
                  <a:lnTo>
                    <a:pt x="27" y="75"/>
                  </a:lnTo>
                  <a:lnTo>
                    <a:pt x="32" y="75"/>
                  </a:lnTo>
                  <a:lnTo>
                    <a:pt x="34" y="75"/>
                  </a:lnTo>
                  <a:lnTo>
                    <a:pt x="43" y="77"/>
                  </a:lnTo>
                  <a:lnTo>
                    <a:pt x="53" y="80"/>
                  </a:lnTo>
                  <a:lnTo>
                    <a:pt x="50" y="79"/>
                  </a:lnTo>
                  <a:lnTo>
                    <a:pt x="79" y="1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1" name="Freeform 251"/>
            <p:cNvSpPr>
              <a:spLocks noChangeArrowheads="1"/>
            </p:cNvSpPr>
            <p:nvPr/>
          </p:nvSpPr>
          <p:spPr bwMode="auto">
            <a:xfrm>
              <a:off x="687" y="134"/>
              <a:ext cx="41" cy="31"/>
            </a:xfrm>
            <a:custGeom>
              <a:avLst/>
              <a:gdLst>
                <a:gd name="T0" fmla="*/ 0 w 616"/>
                <a:gd name="T1" fmla="*/ 0 h 512"/>
                <a:gd name="T2" fmla="*/ 0 w 616"/>
                <a:gd name="T3" fmla="*/ 0 h 512"/>
                <a:gd name="T4" fmla="*/ 0 w 616"/>
                <a:gd name="T5" fmla="*/ 0 h 512"/>
                <a:gd name="T6" fmla="*/ 0 w 616"/>
                <a:gd name="T7" fmla="*/ 0 h 512"/>
                <a:gd name="T8" fmla="*/ 0 w 616"/>
                <a:gd name="T9" fmla="*/ 0 h 512"/>
                <a:gd name="T10" fmla="*/ 0 w 616"/>
                <a:gd name="T11" fmla="*/ 0 h 512"/>
                <a:gd name="T12" fmla="*/ 0 w 616"/>
                <a:gd name="T13" fmla="*/ 0 h 512"/>
                <a:gd name="T14" fmla="*/ 0 w 616"/>
                <a:gd name="T15" fmla="*/ 0 h 512"/>
                <a:gd name="T16" fmla="*/ 0 w 616"/>
                <a:gd name="T17" fmla="*/ 0 h 512"/>
                <a:gd name="T18" fmla="*/ 0 w 616"/>
                <a:gd name="T19" fmla="*/ 0 h 512"/>
                <a:gd name="T20" fmla="*/ 0 w 616"/>
                <a:gd name="T21" fmla="*/ 0 h 512"/>
                <a:gd name="T22" fmla="*/ 0 w 616"/>
                <a:gd name="T23" fmla="*/ 0 h 512"/>
                <a:gd name="T24" fmla="*/ 0 w 616"/>
                <a:gd name="T25" fmla="*/ 0 h 512"/>
                <a:gd name="T26" fmla="*/ 0 w 616"/>
                <a:gd name="T27" fmla="*/ 0 h 512"/>
                <a:gd name="T28" fmla="*/ 0 w 616"/>
                <a:gd name="T29" fmla="*/ 0 h 512"/>
                <a:gd name="T30" fmla="*/ 0 w 616"/>
                <a:gd name="T31" fmla="*/ 0 h 512"/>
                <a:gd name="T32" fmla="*/ 0 w 616"/>
                <a:gd name="T33" fmla="*/ 0 h 512"/>
                <a:gd name="T34" fmla="*/ 0 w 616"/>
                <a:gd name="T35" fmla="*/ 0 h 512"/>
                <a:gd name="T36" fmla="*/ 0 w 616"/>
                <a:gd name="T37" fmla="*/ 0 h 512"/>
                <a:gd name="T38" fmla="*/ 0 w 616"/>
                <a:gd name="T39" fmla="*/ 0 h 512"/>
                <a:gd name="T40" fmla="*/ 0 w 616"/>
                <a:gd name="T41" fmla="*/ 0 h 512"/>
                <a:gd name="T42" fmla="*/ 0 w 616"/>
                <a:gd name="T43" fmla="*/ 0 h 512"/>
                <a:gd name="T44" fmla="*/ 0 w 616"/>
                <a:gd name="T45" fmla="*/ 0 h 512"/>
                <a:gd name="T46" fmla="*/ 0 w 616"/>
                <a:gd name="T47" fmla="*/ 0 h 512"/>
                <a:gd name="T48" fmla="*/ 0 w 616"/>
                <a:gd name="T49" fmla="*/ 0 h 512"/>
                <a:gd name="T50" fmla="*/ 0 w 616"/>
                <a:gd name="T51" fmla="*/ 0 h 512"/>
                <a:gd name="T52" fmla="*/ 0 w 616"/>
                <a:gd name="T53" fmla="*/ 0 h 512"/>
                <a:gd name="T54" fmla="*/ 0 w 616"/>
                <a:gd name="T55" fmla="*/ 0 h 512"/>
                <a:gd name="T56" fmla="*/ 0 w 616"/>
                <a:gd name="T57" fmla="*/ 0 h 512"/>
                <a:gd name="T58" fmla="*/ 0 w 616"/>
                <a:gd name="T59" fmla="*/ 0 h 512"/>
                <a:gd name="T60" fmla="*/ 0 w 616"/>
                <a:gd name="T61" fmla="*/ 0 h 512"/>
                <a:gd name="T62" fmla="*/ 0 w 616"/>
                <a:gd name="T63" fmla="*/ 0 h 512"/>
                <a:gd name="T64" fmla="*/ 0 w 616"/>
                <a:gd name="T65" fmla="*/ 0 h 512"/>
                <a:gd name="T66" fmla="*/ 0 w 616"/>
                <a:gd name="T67" fmla="*/ 0 h 512"/>
                <a:gd name="T68" fmla="*/ 0 w 616"/>
                <a:gd name="T69" fmla="*/ 0 h 512"/>
                <a:gd name="T70" fmla="*/ 0 w 616"/>
                <a:gd name="T71" fmla="*/ 0 h 512"/>
                <a:gd name="T72" fmla="*/ 0 w 616"/>
                <a:gd name="T73" fmla="*/ 0 h 512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616"/>
                <a:gd name="T112" fmla="*/ 0 h 512"/>
                <a:gd name="T113" fmla="*/ 616 w 616"/>
                <a:gd name="T114" fmla="*/ 512 h 512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616" h="512">
                  <a:moveTo>
                    <a:pt x="616" y="471"/>
                  </a:moveTo>
                  <a:lnTo>
                    <a:pt x="616" y="470"/>
                  </a:lnTo>
                  <a:lnTo>
                    <a:pt x="588" y="430"/>
                  </a:lnTo>
                  <a:lnTo>
                    <a:pt x="558" y="389"/>
                  </a:lnTo>
                  <a:lnTo>
                    <a:pt x="528" y="352"/>
                  </a:lnTo>
                  <a:lnTo>
                    <a:pt x="496" y="316"/>
                  </a:lnTo>
                  <a:lnTo>
                    <a:pt x="464" y="281"/>
                  </a:lnTo>
                  <a:lnTo>
                    <a:pt x="430" y="248"/>
                  </a:lnTo>
                  <a:lnTo>
                    <a:pt x="395" y="217"/>
                  </a:lnTo>
                  <a:lnTo>
                    <a:pt x="359" y="187"/>
                  </a:lnTo>
                  <a:lnTo>
                    <a:pt x="322" y="160"/>
                  </a:lnTo>
                  <a:lnTo>
                    <a:pt x="284" y="132"/>
                  </a:lnTo>
                  <a:lnTo>
                    <a:pt x="244" y="107"/>
                  </a:lnTo>
                  <a:lnTo>
                    <a:pt x="204" y="83"/>
                  </a:lnTo>
                  <a:lnTo>
                    <a:pt x="162" y="61"/>
                  </a:lnTo>
                  <a:lnTo>
                    <a:pt x="118" y="39"/>
                  </a:lnTo>
                  <a:lnTo>
                    <a:pt x="75" y="19"/>
                  </a:lnTo>
                  <a:lnTo>
                    <a:pt x="29" y="0"/>
                  </a:lnTo>
                  <a:lnTo>
                    <a:pt x="0" y="69"/>
                  </a:lnTo>
                  <a:lnTo>
                    <a:pt x="44" y="87"/>
                  </a:lnTo>
                  <a:lnTo>
                    <a:pt x="87" y="107"/>
                  </a:lnTo>
                  <a:lnTo>
                    <a:pt x="127" y="127"/>
                  </a:lnTo>
                  <a:lnTo>
                    <a:pt x="167" y="148"/>
                  </a:lnTo>
                  <a:lnTo>
                    <a:pt x="205" y="171"/>
                  </a:lnTo>
                  <a:lnTo>
                    <a:pt x="242" y="195"/>
                  </a:lnTo>
                  <a:lnTo>
                    <a:pt x="278" y="220"/>
                  </a:lnTo>
                  <a:lnTo>
                    <a:pt x="312" y="246"/>
                  </a:lnTo>
                  <a:lnTo>
                    <a:pt x="346" y="273"/>
                  </a:lnTo>
                  <a:lnTo>
                    <a:pt x="378" y="303"/>
                  </a:lnTo>
                  <a:lnTo>
                    <a:pt x="410" y="333"/>
                  </a:lnTo>
                  <a:lnTo>
                    <a:pt x="440" y="366"/>
                  </a:lnTo>
                  <a:lnTo>
                    <a:pt x="470" y="400"/>
                  </a:lnTo>
                  <a:lnTo>
                    <a:pt x="498" y="436"/>
                  </a:lnTo>
                  <a:lnTo>
                    <a:pt x="526" y="473"/>
                  </a:lnTo>
                  <a:lnTo>
                    <a:pt x="553" y="512"/>
                  </a:lnTo>
                  <a:lnTo>
                    <a:pt x="552" y="511"/>
                  </a:lnTo>
                  <a:lnTo>
                    <a:pt x="616" y="47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2" name="Freeform 252"/>
            <p:cNvSpPr>
              <a:spLocks noChangeArrowheads="1"/>
            </p:cNvSpPr>
            <p:nvPr/>
          </p:nvSpPr>
          <p:spPr bwMode="auto">
            <a:xfrm>
              <a:off x="722" y="166"/>
              <a:ext cx="20" cy="36"/>
            </a:xfrm>
            <a:custGeom>
              <a:avLst/>
              <a:gdLst>
                <a:gd name="T0" fmla="*/ 0 w 331"/>
                <a:gd name="T1" fmla="*/ 0 h 594"/>
                <a:gd name="T2" fmla="*/ 0 w 331"/>
                <a:gd name="T3" fmla="*/ 0 h 594"/>
                <a:gd name="T4" fmla="*/ 0 w 331"/>
                <a:gd name="T5" fmla="*/ 0 h 594"/>
                <a:gd name="T6" fmla="*/ 0 w 331"/>
                <a:gd name="T7" fmla="*/ 0 h 594"/>
                <a:gd name="T8" fmla="*/ 0 w 331"/>
                <a:gd name="T9" fmla="*/ 0 h 594"/>
                <a:gd name="T10" fmla="*/ 0 w 331"/>
                <a:gd name="T11" fmla="*/ 0 h 594"/>
                <a:gd name="T12" fmla="*/ 0 w 331"/>
                <a:gd name="T13" fmla="*/ 0 h 594"/>
                <a:gd name="T14" fmla="*/ 0 w 331"/>
                <a:gd name="T15" fmla="*/ 0 h 594"/>
                <a:gd name="T16" fmla="*/ 0 w 331"/>
                <a:gd name="T17" fmla="*/ 0 h 594"/>
                <a:gd name="T18" fmla="*/ 0 w 331"/>
                <a:gd name="T19" fmla="*/ 0 h 594"/>
                <a:gd name="T20" fmla="*/ 0 w 331"/>
                <a:gd name="T21" fmla="*/ 0 h 594"/>
                <a:gd name="T22" fmla="*/ 0 w 331"/>
                <a:gd name="T23" fmla="*/ 0 h 594"/>
                <a:gd name="T24" fmla="*/ 0 w 331"/>
                <a:gd name="T25" fmla="*/ 0 h 594"/>
                <a:gd name="T26" fmla="*/ 0 w 331"/>
                <a:gd name="T27" fmla="*/ 0 h 594"/>
                <a:gd name="T28" fmla="*/ 0 w 331"/>
                <a:gd name="T29" fmla="*/ 0 h 594"/>
                <a:gd name="T30" fmla="*/ 0 w 331"/>
                <a:gd name="T31" fmla="*/ 0 h 594"/>
                <a:gd name="T32" fmla="*/ 0 w 331"/>
                <a:gd name="T33" fmla="*/ 0 h 594"/>
                <a:gd name="T34" fmla="*/ 0 w 331"/>
                <a:gd name="T35" fmla="*/ 0 h 594"/>
                <a:gd name="T36" fmla="*/ 0 w 331"/>
                <a:gd name="T37" fmla="*/ 0 h 594"/>
                <a:gd name="T38" fmla="*/ 0 w 331"/>
                <a:gd name="T39" fmla="*/ 0 h 594"/>
                <a:gd name="T40" fmla="*/ 0 w 331"/>
                <a:gd name="T41" fmla="*/ 0 h 594"/>
                <a:gd name="T42" fmla="*/ 0 w 331"/>
                <a:gd name="T43" fmla="*/ 0 h 594"/>
                <a:gd name="T44" fmla="*/ 0 w 331"/>
                <a:gd name="T45" fmla="*/ 0 h 594"/>
                <a:gd name="T46" fmla="*/ 0 w 331"/>
                <a:gd name="T47" fmla="*/ 0 h 594"/>
                <a:gd name="T48" fmla="*/ 0 w 331"/>
                <a:gd name="T49" fmla="*/ 0 h 594"/>
                <a:gd name="T50" fmla="*/ 0 w 331"/>
                <a:gd name="T51" fmla="*/ 0 h 594"/>
                <a:gd name="T52" fmla="*/ 0 w 331"/>
                <a:gd name="T53" fmla="*/ 0 h 594"/>
                <a:gd name="T54" fmla="*/ 0 w 331"/>
                <a:gd name="T55" fmla="*/ 0 h 594"/>
                <a:gd name="T56" fmla="*/ 0 w 331"/>
                <a:gd name="T57" fmla="*/ 0 h 594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331"/>
                <a:gd name="T88" fmla="*/ 0 h 594"/>
                <a:gd name="T89" fmla="*/ 331 w 331"/>
                <a:gd name="T90" fmla="*/ 594 h 594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331" h="594">
                  <a:moveTo>
                    <a:pt x="331" y="566"/>
                  </a:moveTo>
                  <a:lnTo>
                    <a:pt x="330" y="565"/>
                  </a:lnTo>
                  <a:lnTo>
                    <a:pt x="299" y="488"/>
                  </a:lnTo>
                  <a:lnTo>
                    <a:pt x="268" y="413"/>
                  </a:lnTo>
                  <a:lnTo>
                    <a:pt x="238" y="341"/>
                  </a:lnTo>
                  <a:lnTo>
                    <a:pt x="206" y="271"/>
                  </a:lnTo>
                  <a:lnTo>
                    <a:pt x="190" y="235"/>
                  </a:lnTo>
                  <a:lnTo>
                    <a:pt x="174" y="202"/>
                  </a:lnTo>
                  <a:lnTo>
                    <a:pt x="158" y="167"/>
                  </a:lnTo>
                  <a:lnTo>
                    <a:pt x="140" y="134"/>
                  </a:lnTo>
                  <a:lnTo>
                    <a:pt x="122" y="100"/>
                  </a:lnTo>
                  <a:lnTo>
                    <a:pt x="104" y="67"/>
                  </a:lnTo>
                  <a:lnTo>
                    <a:pt x="85" y="34"/>
                  </a:lnTo>
                  <a:lnTo>
                    <a:pt x="64" y="0"/>
                  </a:lnTo>
                  <a:lnTo>
                    <a:pt x="0" y="40"/>
                  </a:lnTo>
                  <a:lnTo>
                    <a:pt x="19" y="72"/>
                  </a:lnTo>
                  <a:lnTo>
                    <a:pt x="39" y="104"/>
                  </a:lnTo>
                  <a:lnTo>
                    <a:pt x="56" y="136"/>
                  </a:lnTo>
                  <a:lnTo>
                    <a:pt x="73" y="168"/>
                  </a:lnTo>
                  <a:lnTo>
                    <a:pt x="91" y="201"/>
                  </a:lnTo>
                  <a:lnTo>
                    <a:pt x="107" y="234"/>
                  </a:lnTo>
                  <a:lnTo>
                    <a:pt x="122" y="268"/>
                  </a:lnTo>
                  <a:lnTo>
                    <a:pt x="138" y="301"/>
                  </a:lnTo>
                  <a:lnTo>
                    <a:pt x="169" y="370"/>
                  </a:lnTo>
                  <a:lnTo>
                    <a:pt x="198" y="442"/>
                  </a:lnTo>
                  <a:lnTo>
                    <a:pt x="230" y="517"/>
                  </a:lnTo>
                  <a:lnTo>
                    <a:pt x="261" y="594"/>
                  </a:lnTo>
                  <a:lnTo>
                    <a:pt x="260" y="592"/>
                  </a:lnTo>
                  <a:lnTo>
                    <a:pt x="331" y="566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3" name="Freeform 253"/>
            <p:cNvSpPr>
              <a:spLocks noChangeArrowheads="1"/>
            </p:cNvSpPr>
            <p:nvPr/>
          </p:nvSpPr>
          <p:spPr bwMode="auto">
            <a:xfrm>
              <a:off x="737" y="200"/>
              <a:ext cx="8" cy="15"/>
            </a:xfrm>
            <a:custGeom>
              <a:avLst/>
              <a:gdLst>
                <a:gd name="T0" fmla="*/ 0 w 97"/>
                <a:gd name="T1" fmla="*/ 0 h 238"/>
                <a:gd name="T2" fmla="*/ 0 w 97"/>
                <a:gd name="T3" fmla="*/ 0 h 238"/>
                <a:gd name="T4" fmla="*/ 0 w 97"/>
                <a:gd name="T5" fmla="*/ 0 h 238"/>
                <a:gd name="T6" fmla="*/ 0 w 97"/>
                <a:gd name="T7" fmla="*/ 0 h 238"/>
                <a:gd name="T8" fmla="*/ 0 w 97"/>
                <a:gd name="T9" fmla="*/ 0 h 238"/>
                <a:gd name="T10" fmla="*/ 0 w 97"/>
                <a:gd name="T11" fmla="*/ 0 h 238"/>
                <a:gd name="T12" fmla="*/ 0 w 97"/>
                <a:gd name="T13" fmla="*/ 0 h 238"/>
                <a:gd name="T14" fmla="*/ 0 w 97"/>
                <a:gd name="T15" fmla="*/ 0 h 238"/>
                <a:gd name="T16" fmla="*/ 0 w 97"/>
                <a:gd name="T17" fmla="*/ 0 h 238"/>
                <a:gd name="T18" fmla="*/ 0 w 97"/>
                <a:gd name="T19" fmla="*/ 0 h 238"/>
                <a:gd name="T20" fmla="*/ 0 w 97"/>
                <a:gd name="T21" fmla="*/ 0 h 238"/>
                <a:gd name="T22" fmla="*/ 0 w 97"/>
                <a:gd name="T23" fmla="*/ 0 h 238"/>
                <a:gd name="T24" fmla="*/ 0 w 97"/>
                <a:gd name="T25" fmla="*/ 0 h 238"/>
                <a:gd name="T26" fmla="*/ 0 w 97"/>
                <a:gd name="T27" fmla="*/ 0 h 238"/>
                <a:gd name="T28" fmla="*/ 0 w 97"/>
                <a:gd name="T29" fmla="*/ 0 h 238"/>
                <a:gd name="T30" fmla="*/ 0 w 97"/>
                <a:gd name="T31" fmla="*/ 0 h 238"/>
                <a:gd name="T32" fmla="*/ 0 w 97"/>
                <a:gd name="T33" fmla="*/ 0 h 238"/>
                <a:gd name="T34" fmla="*/ 0 w 97"/>
                <a:gd name="T35" fmla="*/ 0 h 238"/>
                <a:gd name="T36" fmla="*/ 0 w 97"/>
                <a:gd name="T37" fmla="*/ 0 h 238"/>
                <a:gd name="T38" fmla="*/ 0 w 97"/>
                <a:gd name="T39" fmla="*/ 0 h 238"/>
                <a:gd name="T40" fmla="*/ 0 w 97"/>
                <a:gd name="T41" fmla="*/ 0 h 238"/>
                <a:gd name="T42" fmla="*/ 0 w 97"/>
                <a:gd name="T43" fmla="*/ 0 h 238"/>
                <a:gd name="T44" fmla="*/ 0 w 97"/>
                <a:gd name="T45" fmla="*/ 0 h 238"/>
                <a:gd name="T46" fmla="*/ 0 w 97"/>
                <a:gd name="T47" fmla="*/ 0 h 238"/>
                <a:gd name="T48" fmla="*/ 0 w 97"/>
                <a:gd name="T49" fmla="*/ 0 h 238"/>
                <a:gd name="T50" fmla="*/ 0 w 97"/>
                <a:gd name="T51" fmla="*/ 0 h 238"/>
                <a:gd name="T52" fmla="*/ 0 w 97"/>
                <a:gd name="T53" fmla="*/ 0 h 238"/>
                <a:gd name="T54" fmla="*/ 0 w 97"/>
                <a:gd name="T55" fmla="*/ 0 h 238"/>
                <a:gd name="T56" fmla="*/ 0 w 97"/>
                <a:gd name="T57" fmla="*/ 0 h 238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97"/>
                <a:gd name="T88" fmla="*/ 0 h 238"/>
                <a:gd name="T89" fmla="*/ 97 w 97"/>
                <a:gd name="T90" fmla="*/ 238 h 238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97" h="238">
                  <a:moveTo>
                    <a:pt x="74" y="237"/>
                  </a:moveTo>
                  <a:lnTo>
                    <a:pt x="74" y="238"/>
                  </a:lnTo>
                  <a:lnTo>
                    <a:pt x="78" y="211"/>
                  </a:lnTo>
                  <a:lnTo>
                    <a:pt x="83" y="182"/>
                  </a:lnTo>
                  <a:lnTo>
                    <a:pt x="90" y="155"/>
                  </a:lnTo>
                  <a:lnTo>
                    <a:pt x="94" y="126"/>
                  </a:lnTo>
                  <a:lnTo>
                    <a:pt x="96" y="111"/>
                  </a:lnTo>
                  <a:lnTo>
                    <a:pt x="97" y="97"/>
                  </a:lnTo>
                  <a:lnTo>
                    <a:pt x="97" y="82"/>
                  </a:lnTo>
                  <a:lnTo>
                    <a:pt x="97" y="65"/>
                  </a:lnTo>
                  <a:lnTo>
                    <a:pt x="95" y="50"/>
                  </a:lnTo>
                  <a:lnTo>
                    <a:pt x="93" y="34"/>
                  </a:lnTo>
                  <a:lnTo>
                    <a:pt x="89" y="18"/>
                  </a:lnTo>
                  <a:lnTo>
                    <a:pt x="83" y="0"/>
                  </a:lnTo>
                  <a:lnTo>
                    <a:pt x="12" y="26"/>
                  </a:lnTo>
                  <a:lnTo>
                    <a:pt x="16" y="37"/>
                  </a:lnTo>
                  <a:lnTo>
                    <a:pt x="18" y="48"/>
                  </a:lnTo>
                  <a:lnTo>
                    <a:pt x="20" y="59"/>
                  </a:lnTo>
                  <a:lnTo>
                    <a:pt x="21" y="71"/>
                  </a:lnTo>
                  <a:lnTo>
                    <a:pt x="21" y="82"/>
                  </a:lnTo>
                  <a:lnTo>
                    <a:pt x="21" y="93"/>
                  </a:lnTo>
                  <a:lnTo>
                    <a:pt x="20" y="105"/>
                  </a:lnTo>
                  <a:lnTo>
                    <a:pt x="19" y="116"/>
                  </a:lnTo>
                  <a:lnTo>
                    <a:pt x="15" y="142"/>
                  </a:lnTo>
                  <a:lnTo>
                    <a:pt x="10" y="169"/>
                  </a:lnTo>
                  <a:lnTo>
                    <a:pt x="4" y="198"/>
                  </a:lnTo>
                  <a:lnTo>
                    <a:pt x="0" y="229"/>
                  </a:lnTo>
                  <a:lnTo>
                    <a:pt x="0" y="230"/>
                  </a:lnTo>
                  <a:lnTo>
                    <a:pt x="74" y="237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4" name="Freeform 254"/>
            <p:cNvSpPr>
              <a:spLocks noChangeArrowheads="1"/>
            </p:cNvSpPr>
            <p:nvPr/>
          </p:nvSpPr>
          <p:spPr bwMode="auto">
            <a:xfrm>
              <a:off x="731" y="214"/>
              <a:ext cx="11" cy="7"/>
            </a:xfrm>
            <a:custGeom>
              <a:avLst/>
              <a:gdLst>
                <a:gd name="T0" fmla="*/ 0 w 176"/>
                <a:gd name="T1" fmla="*/ 0 h 101"/>
                <a:gd name="T2" fmla="*/ 0 w 176"/>
                <a:gd name="T3" fmla="*/ 0 h 101"/>
                <a:gd name="T4" fmla="*/ 0 w 176"/>
                <a:gd name="T5" fmla="*/ 0 h 101"/>
                <a:gd name="T6" fmla="*/ 0 w 176"/>
                <a:gd name="T7" fmla="*/ 0 h 101"/>
                <a:gd name="T8" fmla="*/ 0 w 176"/>
                <a:gd name="T9" fmla="*/ 0 h 101"/>
                <a:gd name="T10" fmla="*/ 0 w 176"/>
                <a:gd name="T11" fmla="*/ 0 h 101"/>
                <a:gd name="T12" fmla="*/ 0 w 176"/>
                <a:gd name="T13" fmla="*/ 0 h 101"/>
                <a:gd name="T14" fmla="*/ 0 w 176"/>
                <a:gd name="T15" fmla="*/ 0 h 101"/>
                <a:gd name="T16" fmla="*/ 0 w 176"/>
                <a:gd name="T17" fmla="*/ 0 h 101"/>
                <a:gd name="T18" fmla="*/ 0 w 176"/>
                <a:gd name="T19" fmla="*/ 0 h 101"/>
                <a:gd name="T20" fmla="*/ 0 w 176"/>
                <a:gd name="T21" fmla="*/ 0 h 101"/>
                <a:gd name="T22" fmla="*/ 0 w 176"/>
                <a:gd name="T23" fmla="*/ 0 h 101"/>
                <a:gd name="T24" fmla="*/ 0 w 176"/>
                <a:gd name="T25" fmla="*/ 0 h 101"/>
                <a:gd name="T26" fmla="*/ 0 w 176"/>
                <a:gd name="T27" fmla="*/ 0 h 101"/>
                <a:gd name="T28" fmla="*/ 0 w 176"/>
                <a:gd name="T29" fmla="*/ 0 h 101"/>
                <a:gd name="T30" fmla="*/ 0 w 176"/>
                <a:gd name="T31" fmla="*/ 0 h 101"/>
                <a:gd name="T32" fmla="*/ 0 w 176"/>
                <a:gd name="T33" fmla="*/ 0 h 101"/>
                <a:gd name="T34" fmla="*/ 0 w 176"/>
                <a:gd name="T35" fmla="*/ 0 h 101"/>
                <a:gd name="T36" fmla="*/ 0 w 176"/>
                <a:gd name="T37" fmla="*/ 0 h 101"/>
                <a:gd name="T38" fmla="*/ 0 w 176"/>
                <a:gd name="T39" fmla="*/ 0 h 101"/>
                <a:gd name="T40" fmla="*/ 0 w 176"/>
                <a:gd name="T41" fmla="*/ 0 h 101"/>
                <a:gd name="T42" fmla="*/ 0 w 176"/>
                <a:gd name="T43" fmla="*/ 0 h 101"/>
                <a:gd name="T44" fmla="*/ 0 w 176"/>
                <a:gd name="T45" fmla="*/ 0 h 101"/>
                <a:gd name="T46" fmla="*/ 0 w 176"/>
                <a:gd name="T47" fmla="*/ 0 h 101"/>
                <a:gd name="T48" fmla="*/ 0 w 176"/>
                <a:gd name="T49" fmla="*/ 0 h 101"/>
                <a:gd name="T50" fmla="*/ 0 w 176"/>
                <a:gd name="T51" fmla="*/ 0 h 101"/>
                <a:gd name="T52" fmla="*/ 0 w 176"/>
                <a:gd name="T53" fmla="*/ 0 h 101"/>
                <a:gd name="T54" fmla="*/ 0 w 176"/>
                <a:gd name="T55" fmla="*/ 0 h 101"/>
                <a:gd name="T56" fmla="*/ 0 w 176"/>
                <a:gd name="T57" fmla="*/ 0 h 101"/>
                <a:gd name="T58" fmla="*/ 0 w 176"/>
                <a:gd name="T59" fmla="*/ 0 h 101"/>
                <a:gd name="T60" fmla="*/ 0 w 176"/>
                <a:gd name="T61" fmla="*/ 0 h 101"/>
                <a:gd name="T62" fmla="*/ 0 w 176"/>
                <a:gd name="T63" fmla="*/ 0 h 101"/>
                <a:gd name="T64" fmla="*/ 0 w 176"/>
                <a:gd name="T65" fmla="*/ 0 h 101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176"/>
                <a:gd name="T100" fmla="*/ 0 h 101"/>
                <a:gd name="T101" fmla="*/ 176 w 176"/>
                <a:gd name="T102" fmla="*/ 101 h 101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176" h="101">
                  <a:moveTo>
                    <a:pt x="62" y="101"/>
                  </a:moveTo>
                  <a:lnTo>
                    <a:pt x="62" y="100"/>
                  </a:lnTo>
                  <a:lnTo>
                    <a:pt x="62" y="101"/>
                  </a:lnTo>
                  <a:lnTo>
                    <a:pt x="63" y="100"/>
                  </a:lnTo>
                  <a:lnTo>
                    <a:pt x="67" y="98"/>
                  </a:lnTo>
                  <a:lnTo>
                    <a:pt x="71" y="96"/>
                  </a:lnTo>
                  <a:lnTo>
                    <a:pt x="86" y="90"/>
                  </a:lnTo>
                  <a:lnTo>
                    <a:pt x="103" y="84"/>
                  </a:lnTo>
                  <a:lnTo>
                    <a:pt x="113" y="81"/>
                  </a:lnTo>
                  <a:lnTo>
                    <a:pt x="124" y="76"/>
                  </a:lnTo>
                  <a:lnTo>
                    <a:pt x="136" y="70"/>
                  </a:lnTo>
                  <a:lnTo>
                    <a:pt x="147" y="62"/>
                  </a:lnTo>
                  <a:lnTo>
                    <a:pt x="157" y="52"/>
                  </a:lnTo>
                  <a:lnTo>
                    <a:pt x="166" y="40"/>
                  </a:lnTo>
                  <a:lnTo>
                    <a:pt x="173" y="23"/>
                  </a:lnTo>
                  <a:lnTo>
                    <a:pt x="176" y="7"/>
                  </a:lnTo>
                  <a:lnTo>
                    <a:pt x="102" y="0"/>
                  </a:lnTo>
                  <a:lnTo>
                    <a:pt x="101" y="2"/>
                  </a:lnTo>
                  <a:lnTo>
                    <a:pt x="101" y="3"/>
                  </a:lnTo>
                  <a:lnTo>
                    <a:pt x="100" y="3"/>
                  </a:lnTo>
                  <a:lnTo>
                    <a:pt x="99" y="4"/>
                  </a:lnTo>
                  <a:lnTo>
                    <a:pt x="96" y="6"/>
                  </a:lnTo>
                  <a:lnTo>
                    <a:pt x="92" y="8"/>
                  </a:lnTo>
                  <a:lnTo>
                    <a:pt x="86" y="11"/>
                  </a:lnTo>
                  <a:lnTo>
                    <a:pt x="80" y="13"/>
                  </a:lnTo>
                  <a:lnTo>
                    <a:pt x="61" y="19"/>
                  </a:lnTo>
                  <a:lnTo>
                    <a:pt x="43" y="26"/>
                  </a:lnTo>
                  <a:lnTo>
                    <a:pt x="32" y="32"/>
                  </a:lnTo>
                  <a:lnTo>
                    <a:pt x="21" y="38"/>
                  </a:lnTo>
                  <a:lnTo>
                    <a:pt x="10" y="47"/>
                  </a:lnTo>
                  <a:lnTo>
                    <a:pt x="0" y="58"/>
                  </a:lnTo>
                  <a:lnTo>
                    <a:pt x="62" y="10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5" name="Freeform 255"/>
            <p:cNvSpPr>
              <a:spLocks noChangeArrowheads="1"/>
            </p:cNvSpPr>
            <p:nvPr/>
          </p:nvSpPr>
          <p:spPr bwMode="auto">
            <a:xfrm>
              <a:off x="718" y="218"/>
              <a:ext cx="17" cy="15"/>
            </a:xfrm>
            <a:custGeom>
              <a:avLst/>
              <a:gdLst>
                <a:gd name="T0" fmla="*/ 0 w 273"/>
                <a:gd name="T1" fmla="*/ 0 h 236"/>
                <a:gd name="T2" fmla="*/ 0 w 273"/>
                <a:gd name="T3" fmla="*/ 0 h 236"/>
                <a:gd name="T4" fmla="*/ 0 w 273"/>
                <a:gd name="T5" fmla="*/ 0 h 236"/>
                <a:gd name="T6" fmla="*/ 0 w 273"/>
                <a:gd name="T7" fmla="*/ 0 h 236"/>
                <a:gd name="T8" fmla="*/ 0 w 273"/>
                <a:gd name="T9" fmla="*/ 0 h 236"/>
                <a:gd name="T10" fmla="*/ 0 w 273"/>
                <a:gd name="T11" fmla="*/ 0 h 236"/>
                <a:gd name="T12" fmla="*/ 0 w 273"/>
                <a:gd name="T13" fmla="*/ 0 h 236"/>
                <a:gd name="T14" fmla="*/ 0 w 273"/>
                <a:gd name="T15" fmla="*/ 0 h 236"/>
                <a:gd name="T16" fmla="*/ 0 w 273"/>
                <a:gd name="T17" fmla="*/ 0 h 236"/>
                <a:gd name="T18" fmla="*/ 0 w 273"/>
                <a:gd name="T19" fmla="*/ 0 h 236"/>
                <a:gd name="T20" fmla="*/ 0 w 273"/>
                <a:gd name="T21" fmla="*/ 0 h 236"/>
                <a:gd name="T22" fmla="*/ 0 w 273"/>
                <a:gd name="T23" fmla="*/ 0 h 236"/>
                <a:gd name="T24" fmla="*/ 0 w 273"/>
                <a:gd name="T25" fmla="*/ 0 h 236"/>
                <a:gd name="T26" fmla="*/ 0 w 273"/>
                <a:gd name="T27" fmla="*/ 0 h 236"/>
                <a:gd name="T28" fmla="*/ 0 w 273"/>
                <a:gd name="T29" fmla="*/ 0 h 236"/>
                <a:gd name="T30" fmla="*/ 0 w 273"/>
                <a:gd name="T31" fmla="*/ 0 h 236"/>
                <a:gd name="T32" fmla="*/ 0 w 273"/>
                <a:gd name="T33" fmla="*/ 0 h 236"/>
                <a:gd name="T34" fmla="*/ 0 w 273"/>
                <a:gd name="T35" fmla="*/ 0 h 236"/>
                <a:gd name="T36" fmla="*/ 0 w 273"/>
                <a:gd name="T37" fmla="*/ 0 h 236"/>
                <a:gd name="T38" fmla="*/ 0 w 273"/>
                <a:gd name="T39" fmla="*/ 0 h 236"/>
                <a:gd name="T40" fmla="*/ 0 w 273"/>
                <a:gd name="T41" fmla="*/ 0 h 236"/>
                <a:gd name="T42" fmla="*/ 0 w 273"/>
                <a:gd name="T43" fmla="*/ 0 h 236"/>
                <a:gd name="T44" fmla="*/ 0 w 273"/>
                <a:gd name="T45" fmla="*/ 0 h 236"/>
                <a:gd name="T46" fmla="*/ 0 w 273"/>
                <a:gd name="T47" fmla="*/ 0 h 236"/>
                <a:gd name="T48" fmla="*/ 0 w 273"/>
                <a:gd name="T49" fmla="*/ 0 h 236"/>
                <a:gd name="T50" fmla="*/ 0 w 273"/>
                <a:gd name="T51" fmla="*/ 0 h 236"/>
                <a:gd name="T52" fmla="*/ 0 w 273"/>
                <a:gd name="T53" fmla="*/ 0 h 236"/>
                <a:gd name="T54" fmla="*/ 0 w 273"/>
                <a:gd name="T55" fmla="*/ 0 h 236"/>
                <a:gd name="T56" fmla="*/ 0 w 273"/>
                <a:gd name="T57" fmla="*/ 0 h 2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273"/>
                <a:gd name="T88" fmla="*/ 0 h 236"/>
                <a:gd name="T89" fmla="*/ 273 w 273"/>
                <a:gd name="T90" fmla="*/ 236 h 2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273" h="236">
                  <a:moveTo>
                    <a:pt x="12" y="160"/>
                  </a:moveTo>
                  <a:lnTo>
                    <a:pt x="34" y="232"/>
                  </a:lnTo>
                  <a:lnTo>
                    <a:pt x="66" y="214"/>
                  </a:lnTo>
                  <a:lnTo>
                    <a:pt x="99" y="197"/>
                  </a:lnTo>
                  <a:lnTo>
                    <a:pt x="131" y="178"/>
                  </a:lnTo>
                  <a:lnTo>
                    <a:pt x="162" y="156"/>
                  </a:lnTo>
                  <a:lnTo>
                    <a:pt x="177" y="144"/>
                  </a:lnTo>
                  <a:lnTo>
                    <a:pt x="192" y="132"/>
                  </a:lnTo>
                  <a:lnTo>
                    <a:pt x="206" y="119"/>
                  </a:lnTo>
                  <a:lnTo>
                    <a:pt x="221" y="106"/>
                  </a:lnTo>
                  <a:lnTo>
                    <a:pt x="235" y="90"/>
                  </a:lnTo>
                  <a:lnTo>
                    <a:pt x="248" y="75"/>
                  </a:lnTo>
                  <a:lnTo>
                    <a:pt x="261" y="59"/>
                  </a:lnTo>
                  <a:lnTo>
                    <a:pt x="273" y="43"/>
                  </a:lnTo>
                  <a:lnTo>
                    <a:pt x="211" y="0"/>
                  </a:lnTo>
                  <a:lnTo>
                    <a:pt x="201" y="14"/>
                  </a:lnTo>
                  <a:lnTo>
                    <a:pt x="190" y="27"/>
                  </a:lnTo>
                  <a:lnTo>
                    <a:pt x="179" y="41"/>
                  </a:lnTo>
                  <a:lnTo>
                    <a:pt x="168" y="53"/>
                  </a:lnTo>
                  <a:lnTo>
                    <a:pt x="156" y="64"/>
                  </a:lnTo>
                  <a:lnTo>
                    <a:pt x="143" y="75"/>
                  </a:lnTo>
                  <a:lnTo>
                    <a:pt x="130" y="85"/>
                  </a:lnTo>
                  <a:lnTo>
                    <a:pt x="118" y="95"/>
                  </a:lnTo>
                  <a:lnTo>
                    <a:pt x="90" y="115"/>
                  </a:lnTo>
                  <a:lnTo>
                    <a:pt x="61" y="132"/>
                  </a:lnTo>
                  <a:lnTo>
                    <a:pt x="31" y="148"/>
                  </a:lnTo>
                  <a:lnTo>
                    <a:pt x="0" y="165"/>
                  </a:lnTo>
                  <a:lnTo>
                    <a:pt x="21" y="236"/>
                  </a:lnTo>
                  <a:lnTo>
                    <a:pt x="12" y="16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6" name="Freeform 256"/>
            <p:cNvSpPr>
              <a:spLocks noChangeArrowheads="1"/>
            </p:cNvSpPr>
            <p:nvPr/>
          </p:nvSpPr>
          <p:spPr bwMode="auto">
            <a:xfrm>
              <a:off x="718" y="225"/>
              <a:ext cx="9" cy="6"/>
            </a:xfrm>
            <a:custGeom>
              <a:avLst/>
              <a:gdLst>
                <a:gd name="T0" fmla="*/ 0 w 139"/>
                <a:gd name="T1" fmla="*/ 0 h 120"/>
                <a:gd name="T2" fmla="*/ 0 w 139"/>
                <a:gd name="T3" fmla="*/ 0 h 120"/>
                <a:gd name="T4" fmla="*/ 0 w 139"/>
                <a:gd name="T5" fmla="*/ 0 h 120"/>
                <a:gd name="T6" fmla="*/ 0 w 139"/>
                <a:gd name="T7" fmla="*/ 0 h 120"/>
                <a:gd name="T8" fmla="*/ 0 w 139"/>
                <a:gd name="T9" fmla="*/ 0 h 120"/>
                <a:gd name="T10" fmla="*/ 0 w 139"/>
                <a:gd name="T11" fmla="*/ 0 h 120"/>
                <a:gd name="T12" fmla="*/ 0 w 139"/>
                <a:gd name="T13" fmla="*/ 0 h 120"/>
                <a:gd name="T14" fmla="*/ 0 w 139"/>
                <a:gd name="T15" fmla="*/ 0 h 120"/>
                <a:gd name="T16" fmla="*/ 0 w 139"/>
                <a:gd name="T17" fmla="*/ 0 h 120"/>
                <a:gd name="T18" fmla="*/ 0 w 139"/>
                <a:gd name="T19" fmla="*/ 0 h 120"/>
                <a:gd name="T20" fmla="*/ 0 w 139"/>
                <a:gd name="T21" fmla="*/ 0 h 120"/>
                <a:gd name="T22" fmla="*/ 0 w 139"/>
                <a:gd name="T23" fmla="*/ 0 h 120"/>
                <a:gd name="T24" fmla="*/ 0 w 139"/>
                <a:gd name="T25" fmla="*/ 0 h 120"/>
                <a:gd name="T26" fmla="*/ 0 w 139"/>
                <a:gd name="T27" fmla="*/ 0 h 120"/>
                <a:gd name="T28" fmla="*/ 0 w 139"/>
                <a:gd name="T29" fmla="*/ 0 h 120"/>
                <a:gd name="T30" fmla="*/ 0 w 139"/>
                <a:gd name="T31" fmla="*/ 0 h 120"/>
                <a:gd name="T32" fmla="*/ 0 w 139"/>
                <a:gd name="T33" fmla="*/ 0 h 120"/>
                <a:gd name="T34" fmla="*/ 0 w 139"/>
                <a:gd name="T35" fmla="*/ 0 h 120"/>
                <a:gd name="T36" fmla="*/ 0 w 139"/>
                <a:gd name="T37" fmla="*/ 0 h 120"/>
                <a:gd name="T38" fmla="*/ 0 w 139"/>
                <a:gd name="T39" fmla="*/ 0 h 120"/>
                <a:gd name="T40" fmla="*/ 0 w 139"/>
                <a:gd name="T41" fmla="*/ 0 h 120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139"/>
                <a:gd name="T64" fmla="*/ 0 h 120"/>
                <a:gd name="T65" fmla="*/ 139 w 139"/>
                <a:gd name="T66" fmla="*/ 120 h 120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139" h="120">
                  <a:moveTo>
                    <a:pt x="139" y="26"/>
                  </a:moveTo>
                  <a:lnTo>
                    <a:pt x="72" y="0"/>
                  </a:lnTo>
                  <a:lnTo>
                    <a:pt x="65" y="8"/>
                  </a:lnTo>
                  <a:lnTo>
                    <a:pt x="57" y="16"/>
                  </a:lnTo>
                  <a:lnTo>
                    <a:pt x="49" y="23"/>
                  </a:lnTo>
                  <a:lnTo>
                    <a:pt x="41" y="29"/>
                  </a:lnTo>
                  <a:lnTo>
                    <a:pt x="31" y="35"/>
                  </a:lnTo>
                  <a:lnTo>
                    <a:pt x="22" y="39"/>
                  </a:lnTo>
                  <a:lnTo>
                    <a:pt x="11" y="42"/>
                  </a:lnTo>
                  <a:lnTo>
                    <a:pt x="0" y="44"/>
                  </a:lnTo>
                  <a:lnTo>
                    <a:pt x="9" y="120"/>
                  </a:lnTo>
                  <a:lnTo>
                    <a:pt x="30" y="116"/>
                  </a:lnTo>
                  <a:lnTo>
                    <a:pt x="49" y="109"/>
                  </a:lnTo>
                  <a:lnTo>
                    <a:pt x="66" y="101"/>
                  </a:lnTo>
                  <a:lnTo>
                    <a:pt x="82" y="92"/>
                  </a:lnTo>
                  <a:lnTo>
                    <a:pt x="96" y="81"/>
                  </a:lnTo>
                  <a:lnTo>
                    <a:pt x="109" y="70"/>
                  </a:lnTo>
                  <a:lnTo>
                    <a:pt x="120" y="59"/>
                  </a:lnTo>
                  <a:lnTo>
                    <a:pt x="130" y="46"/>
                  </a:lnTo>
                  <a:lnTo>
                    <a:pt x="64" y="20"/>
                  </a:lnTo>
                  <a:lnTo>
                    <a:pt x="139" y="26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7" name="Freeform 257"/>
            <p:cNvSpPr>
              <a:spLocks noChangeArrowheads="1"/>
            </p:cNvSpPr>
            <p:nvPr/>
          </p:nvSpPr>
          <p:spPr bwMode="auto">
            <a:xfrm>
              <a:off x="722" y="227"/>
              <a:ext cx="5" cy="37"/>
            </a:xfrm>
            <a:custGeom>
              <a:avLst/>
              <a:gdLst>
                <a:gd name="T0" fmla="*/ 0 w 92"/>
                <a:gd name="T1" fmla="*/ 0 h 595"/>
                <a:gd name="T2" fmla="*/ 0 w 92"/>
                <a:gd name="T3" fmla="*/ 0 h 595"/>
                <a:gd name="T4" fmla="*/ 0 w 92"/>
                <a:gd name="T5" fmla="*/ 0 h 595"/>
                <a:gd name="T6" fmla="*/ 0 w 92"/>
                <a:gd name="T7" fmla="*/ 0 h 595"/>
                <a:gd name="T8" fmla="*/ 0 w 92"/>
                <a:gd name="T9" fmla="*/ 0 h 595"/>
                <a:gd name="T10" fmla="*/ 0 w 92"/>
                <a:gd name="T11" fmla="*/ 0 h 595"/>
                <a:gd name="T12" fmla="*/ 0 w 92"/>
                <a:gd name="T13" fmla="*/ 0 h 595"/>
                <a:gd name="T14" fmla="*/ 0 w 92"/>
                <a:gd name="T15" fmla="*/ 0 h 595"/>
                <a:gd name="T16" fmla="*/ 0 w 92"/>
                <a:gd name="T17" fmla="*/ 0 h 595"/>
                <a:gd name="T18" fmla="*/ 0 w 92"/>
                <a:gd name="T19" fmla="*/ 0 h 595"/>
                <a:gd name="T20" fmla="*/ 0 w 92"/>
                <a:gd name="T21" fmla="*/ 0 h 595"/>
                <a:gd name="T22" fmla="*/ 0 w 92"/>
                <a:gd name="T23" fmla="*/ 0 h 595"/>
                <a:gd name="T24" fmla="*/ 0 w 92"/>
                <a:gd name="T25" fmla="*/ 0 h 595"/>
                <a:gd name="T26" fmla="*/ 0 w 92"/>
                <a:gd name="T27" fmla="*/ 0 h 595"/>
                <a:gd name="T28" fmla="*/ 0 w 92"/>
                <a:gd name="T29" fmla="*/ 0 h 595"/>
                <a:gd name="T30" fmla="*/ 0 w 92"/>
                <a:gd name="T31" fmla="*/ 0 h 595"/>
                <a:gd name="T32" fmla="*/ 0 w 92"/>
                <a:gd name="T33" fmla="*/ 0 h 595"/>
                <a:gd name="T34" fmla="*/ 0 w 92"/>
                <a:gd name="T35" fmla="*/ 0 h 595"/>
                <a:gd name="T36" fmla="*/ 0 w 92"/>
                <a:gd name="T37" fmla="*/ 0 h 595"/>
                <a:gd name="T38" fmla="*/ 0 w 92"/>
                <a:gd name="T39" fmla="*/ 0 h 595"/>
                <a:gd name="T40" fmla="*/ 0 w 92"/>
                <a:gd name="T41" fmla="*/ 0 h 595"/>
                <a:gd name="T42" fmla="*/ 0 w 92"/>
                <a:gd name="T43" fmla="*/ 0 h 595"/>
                <a:gd name="T44" fmla="*/ 0 w 92"/>
                <a:gd name="T45" fmla="*/ 0 h 595"/>
                <a:gd name="T46" fmla="*/ 0 w 92"/>
                <a:gd name="T47" fmla="*/ 0 h 595"/>
                <a:gd name="T48" fmla="*/ 0 w 92"/>
                <a:gd name="T49" fmla="*/ 0 h 595"/>
                <a:gd name="T50" fmla="*/ 0 w 92"/>
                <a:gd name="T51" fmla="*/ 0 h 595"/>
                <a:gd name="T52" fmla="*/ 0 w 92"/>
                <a:gd name="T53" fmla="*/ 0 h 595"/>
                <a:gd name="T54" fmla="*/ 0 w 92"/>
                <a:gd name="T55" fmla="*/ 0 h 595"/>
                <a:gd name="T56" fmla="*/ 0 w 92"/>
                <a:gd name="T57" fmla="*/ 0 h 595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92"/>
                <a:gd name="T88" fmla="*/ 0 h 595"/>
                <a:gd name="T89" fmla="*/ 92 w 92"/>
                <a:gd name="T90" fmla="*/ 595 h 595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92" h="595">
                  <a:moveTo>
                    <a:pt x="91" y="594"/>
                  </a:moveTo>
                  <a:lnTo>
                    <a:pt x="91" y="595"/>
                  </a:lnTo>
                  <a:lnTo>
                    <a:pt x="92" y="553"/>
                  </a:lnTo>
                  <a:lnTo>
                    <a:pt x="92" y="512"/>
                  </a:lnTo>
                  <a:lnTo>
                    <a:pt x="91" y="471"/>
                  </a:lnTo>
                  <a:lnTo>
                    <a:pt x="89" y="432"/>
                  </a:lnTo>
                  <a:lnTo>
                    <a:pt x="86" y="354"/>
                  </a:lnTo>
                  <a:lnTo>
                    <a:pt x="82" y="278"/>
                  </a:lnTo>
                  <a:lnTo>
                    <a:pt x="77" y="206"/>
                  </a:lnTo>
                  <a:lnTo>
                    <a:pt x="75" y="136"/>
                  </a:lnTo>
                  <a:lnTo>
                    <a:pt x="75" y="103"/>
                  </a:lnTo>
                  <a:lnTo>
                    <a:pt x="76" y="70"/>
                  </a:lnTo>
                  <a:lnTo>
                    <a:pt x="77" y="38"/>
                  </a:lnTo>
                  <a:lnTo>
                    <a:pt x="80" y="6"/>
                  </a:lnTo>
                  <a:lnTo>
                    <a:pt x="5" y="0"/>
                  </a:lnTo>
                  <a:lnTo>
                    <a:pt x="2" y="34"/>
                  </a:lnTo>
                  <a:lnTo>
                    <a:pt x="1" y="68"/>
                  </a:lnTo>
                  <a:lnTo>
                    <a:pt x="0" y="103"/>
                  </a:lnTo>
                  <a:lnTo>
                    <a:pt x="0" y="137"/>
                  </a:lnTo>
                  <a:lnTo>
                    <a:pt x="2" y="209"/>
                  </a:lnTo>
                  <a:lnTo>
                    <a:pt x="6" y="283"/>
                  </a:lnTo>
                  <a:lnTo>
                    <a:pt x="10" y="358"/>
                  </a:lnTo>
                  <a:lnTo>
                    <a:pt x="14" y="435"/>
                  </a:lnTo>
                  <a:lnTo>
                    <a:pt x="16" y="474"/>
                  </a:lnTo>
                  <a:lnTo>
                    <a:pt x="17" y="513"/>
                  </a:lnTo>
                  <a:lnTo>
                    <a:pt x="17" y="553"/>
                  </a:lnTo>
                  <a:lnTo>
                    <a:pt x="16" y="593"/>
                  </a:lnTo>
                  <a:lnTo>
                    <a:pt x="16" y="594"/>
                  </a:lnTo>
                  <a:lnTo>
                    <a:pt x="91" y="59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8" name="Freeform 258"/>
            <p:cNvSpPr>
              <a:spLocks noChangeArrowheads="1"/>
            </p:cNvSpPr>
            <p:nvPr/>
          </p:nvSpPr>
          <p:spPr bwMode="auto">
            <a:xfrm>
              <a:off x="721" y="263"/>
              <a:ext cx="7" cy="5"/>
            </a:xfrm>
            <a:custGeom>
              <a:avLst/>
              <a:gdLst>
                <a:gd name="T0" fmla="*/ 0 w 108"/>
                <a:gd name="T1" fmla="*/ 0 h 73"/>
                <a:gd name="T2" fmla="*/ 0 w 108"/>
                <a:gd name="T3" fmla="*/ 0 h 73"/>
                <a:gd name="T4" fmla="*/ 0 w 108"/>
                <a:gd name="T5" fmla="*/ 0 h 73"/>
                <a:gd name="T6" fmla="*/ 0 w 108"/>
                <a:gd name="T7" fmla="*/ 0 h 73"/>
                <a:gd name="T8" fmla="*/ 0 w 108"/>
                <a:gd name="T9" fmla="*/ 0 h 73"/>
                <a:gd name="T10" fmla="*/ 0 w 108"/>
                <a:gd name="T11" fmla="*/ 0 h 73"/>
                <a:gd name="T12" fmla="*/ 0 w 108"/>
                <a:gd name="T13" fmla="*/ 0 h 73"/>
                <a:gd name="T14" fmla="*/ 0 w 108"/>
                <a:gd name="T15" fmla="*/ 0 h 73"/>
                <a:gd name="T16" fmla="*/ 0 w 108"/>
                <a:gd name="T17" fmla="*/ 0 h 73"/>
                <a:gd name="T18" fmla="*/ 0 w 108"/>
                <a:gd name="T19" fmla="*/ 0 h 73"/>
                <a:gd name="T20" fmla="*/ 0 w 108"/>
                <a:gd name="T21" fmla="*/ 0 h 73"/>
                <a:gd name="T22" fmla="*/ 0 w 108"/>
                <a:gd name="T23" fmla="*/ 0 h 73"/>
                <a:gd name="T24" fmla="*/ 0 w 108"/>
                <a:gd name="T25" fmla="*/ 0 h 73"/>
                <a:gd name="T26" fmla="*/ 0 w 108"/>
                <a:gd name="T27" fmla="*/ 0 h 73"/>
                <a:gd name="T28" fmla="*/ 0 w 108"/>
                <a:gd name="T29" fmla="*/ 0 h 73"/>
                <a:gd name="T30" fmla="*/ 0 w 108"/>
                <a:gd name="T31" fmla="*/ 0 h 73"/>
                <a:gd name="T32" fmla="*/ 0 w 108"/>
                <a:gd name="T33" fmla="*/ 0 h 73"/>
                <a:gd name="T34" fmla="*/ 0 w 108"/>
                <a:gd name="T35" fmla="*/ 0 h 73"/>
                <a:gd name="T36" fmla="*/ 0 w 108"/>
                <a:gd name="T37" fmla="*/ 0 h 73"/>
                <a:gd name="T38" fmla="*/ 0 w 108"/>
                <a:gd name="T39" fmla="*/ 0 h 73"/>
                <a:gd name="T40" fmla="*/ 0 w 108"/>
                <a:gd name="T41" fmla="*/ 0 h 73"/>
                <a:gd name="T42" fmla="*/ 0 w 108"/>
                <a:gd name="T43" fmla="*/ 0 h 73"/>
                <a:gd name="T44" fmla="*/ 0 w 108"/>
                <a:gd name="T45" fmla="*/ 0 h 73"/>
                <a:gd name="T46" fmla="*/ 0 w 108"/>
                <a:gd name="T47" fmla="*/ 0 h 73"/>
                <a:gd name="T48" fmla="*/ 0 w 108"/>
                <a:gd name="T49" fmla="*/ 0 h 73"/>
                <a:gd name="T50" fmla="*/ 0 w 108"/>
                <a:gd name="T51" fmla="*/ 0 h 73"/>
                <a:gd name="T52" fmla="*/ 0 w 108"/>
                <a:gd name="T53" fmla="*/ 0 h 73"/>
                <a:gd name="T54" fmla="*/ 0 w 108"/>
                <a:gd name="T55" fmla="*/ 0 h 73"/>
                <a:gd name="T56" fmla="*/ 0 w 108"/>
                <a:gd name="T57" fmla="*/ 0 h 73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108"/>
                <a:gd name="T88" fmla="*/ 0 h 73"/>
                <a:gd name="T89" fmla="*/ 108 w 108"/>
                <a:gd name="T90" fmla="*/ 73 h 73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108" h="73">
                  <a:moveTo>
                    <a:pt x="1" y="52"/>
                  </a:moveTo>
                  <a:lnTo>
                    <a:pt x="75" y="51"/>
                  </a:lnTo>
                  <a:lnTo>
                    <a:pt x="75" y="53"/>
                  </a:lnTo>
                  <a:lnTo>
                    <a:pt x="74" y="58"/>
                  </a:lnTo>
                  <a:lnTo>
                    <a:pt x="72" y="64"/>
                  </a:lnTo>
                  <a:lnTo>
                    <a:pt x="66" y="72"/>
                  </a:lnTo>
                  <a:lnTo>
                    <a:pt x="65" y="73"/>
                  </a:lnTo>
                  <a:lnTo>
                    <a:pt x="66" y="72"/>
                  </a:lnTo>
                  <a:lnTo>
                    <a:pt x="74" y="69"/>
                  </a:lnTo>
                  <a:lnTo>
                    <a:pt x="84" y="64"/>
                  </a:lnTo>
                  <a:lnTo>
                    <a:pt x="94" y="56"/>
                  </a:lnTo>
                  <a:lnTo>
                    <a:pt x="102" y="46"/>
                  </a:lnTo>
                  <a:lnTo>
                    <a:pt x="107" y="34"/>
                  </a:lnTo>
                  <a:lnTo>
                    <a:pt x="108" y="21"/>
                  </a:lnTo>
                  <a:lnTo>
                    <a:pt x="33" y="21"/>
                  </a:lnTo>
                  <a:lnTo>
                    <a:pt x="34" y="16"/>
                  </a:lnTo>
                  <a:lnTo>
                    <a:pt x="36" y="9"/>
                  </a:lnTo>
                  <a:lnTo>
                    <a:pt x="40" y="5"/>
                  </a:lnTo>
                  <a:lnTo>
                    <a:pt x="45" y="0"/>
                  </a:lnTo>
                  <a:lnTo>
                    <a:pt x="43" y="1"/>
                  </a:lnTo>
                  <a:lnTo>
                    <a:pt x="38" y="3"/>
                  </a:lnTo>
                  <a:lnTo>
                    <a:pt x="26" y="8"/>
                  </a:lnTo>
                  <a:lnTo>
                    <a:pt x="15" y="17"/>
                  </a:lnTo>
                  <a:lnTo>
                    <a:pt x="5" y="31"/>
                  </a:lnTo>
                  <a:lnTo>
                    <a:pt x="1" y="43"/>
                  </a:lnTo>
                  <a:lnTo>
                    <a:pt x="0" y="55"/>
                  </a:lnTo>
                  <a:lnTo>
                    <a:pt x="1" y="66"/>
                  </a:lnTo>
                  <a:lnTo>
                    <a:pt x="75" y="65"/>
                  </a:lnTo>
                  <a:lnTo>
                    <a:pt x="1" y="52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9" name="Freeform 259"/>
            <p:cNvSpPr>
              <a:spLocks noChangeArrowheads="1"/>
            </p:cNvSpPr>
            <p:nvPr/>
          </p:nvSpPr>
          <p:spPr bwMode="auto">
            <a:xfrm>
              <a:off x="721" y="225"/>
              <a:ext cx="7" cy="41"/>
            </a:xfrm>
            <a:custGeom>
              <a:avLst/>
              <a:gdLst>
                <a:gd name="T0" fmla="*/ 0 w 100"/>
                <a:gd name="T1" fmla="*/ 0 h 664"/>
                <a:gd name="T2" fmla="*/ 0 w 100"/>
                <a:gd name="T3" fmla="*/ 0 h 664"/>
                <a:gd name="T4" fmla="*/ 0 w 100"/>
                <a:gd name="T5" fmla="*/ 0 h 664"/>
                <a:gd name="T6" fmla="*/ 0 w 100"/>
                <a:gd name="T7" fmla="*/ 0 h 664"/>
                <a:gd name="T8" fmla="*/ 0 w 100"/>
                <a:gd name="T9" fmla="*/ 0 h 664"/>
                <a:gd name="T10" fmla="*/ 0 w 100"/>
                <a:gd name="T11" fmla="*/ 0 h 664"/>
                <a:gd name="T12" fmla="*/ 0 w 100"/>
                <a:gd name="T13" fmla="*/ 0 h 664"/>
                <a:gd name="T14" fmla="*/ 0 w 100"/>
                <a:gd name="T15" fmla="*/ 0 h 664"/>
                <a:gd name="T16" fmla="*/ 0 w 100"/>
                <a:gd name="T17" fmla="*/ 0 h 664"/>
                <a:gd name="T18" fmla="*/ 0 w 100"/>
                <a:gd name="T19" fmla="*/ 0 h 664"/>
                <a:gd name="T20" fmla="*/ 0 w 100"/>
                <a:gd name="T21" fmla="*/ 0 h 664"/>
                <a:gd name="T22" fmla="*/ 0 w 100"/>
                <a:gd name="T23" fmla="*/ 0 h 664"/>
                <a:gd name="T24" fmla="*/ 0 w 100"/>
                <a:gd name="T25" fmla="*/ 0 h 664"/>
                <a:gd name="T26" fmla="*/ 0 w 100"/>
                <a:gd name="T27" fmla="*/ 0 h 664"/>
                <a:gd name="T28" fmla="*/ 0 w 100"/>
                <a:gd name="T29" fmla="*/ 0 h 664"/>
                <a:gd name="T30" fmla="*/ 0 w 100"/>
                <a:gd name="T31" fmla="*/ 0 h 664"/>
                <a:gd name="T32" fmla="*/ 0 w 100"/>
                <a:gd name="T33" fmla="*/ 0 h 664"/>
                <a:gd name="T34" fmla="*/ 0 w 100"/>
                <a:gd name="T35" fmla="*/ 0 h 664"/>
                <a:gd name="T36" fmla="*/ 0 w 100"/>
                <a:gd name="T37" fmla="*/ 0 h 664"/>
                <a:gd name="T38" fmla="*/ 0 w 100"/>
                <a:gd name="T39" fmla="*/ 0 h 664"/>
                <a:gd name="T40" fmla="*/ 0 w 100"/>
                <a:gd name="T41" fmla="*/ 0 h 664"/>
                <a:gd name="T42" fmla="*/ 0 w 100"/>
                <a:gd name="T43" fmla="*/ 0 h 664"/>
                <a:gd name="T44" fmla="*/ 0 w 100"/>
                <a:gd name="T45" fmla="*/ 0 h 664"/>
                <a:gd name="T46" fmla="*/ 0 w 100"/>
                <a:gd name="T47" fmla="*/ 0 h 664"/>
                <a:gd name="T48" fmla="*/ 0 w 100"/>
                <a:gd name="T49" fmla="*/ 0 h 664"/>
                <a:gd name="T50" fmla="*/ 0 w 100"/>
                <a:gd name="T51" fmla="*/ 0 h 664"/>
                <a:gd name="T52" fmla="*/ 0 w 100"/>
                <a:gd name="T53" fmla="*/ 0 h 664"/>
                <a:gd name="T54" fmla="*/ 0 w 100"/>
                <a:gd name="T55" fmla="*/ 0 h 664"/>
                <a:gd name="T56" fmla="*/ 0 w 100"/>
                <a:gd name="T57" fmla="*/ 0 h 664"/>
                <a:gd name="T58" fmla="*/ 0 w 100"/>
                <a:gd name="T59" fmla="*/ 0 h 664"/>
                <a:gd name="T60" fmla="*/ 0 w 100"/>
                <a:gd name="T61" fmla="*/ 0 h 664"/>
                <a:gd name="T62" fmla="*/ 0 w 100"/>
                <a:gd name="T63" fmla="*/ 0 h 664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100"/>
                <a:gd name="T97" fmla="*/ 0 h 664"/>
                <a:gd name="T98" fmla="*/ 100 w 100"/>
                <a:gd name="T99" fmla="*/ 664 h 664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100" h="664">
                  <a:moveTo>
                    <a:pt x="36" y="0"/>
                  </a:moveTo>
                  <a:lnTo>
                    <a:pt x="21" y="29"/>
                  </a:lnTo>
                  <a:lnTo>
                    <a:pt x="21" y="104"/>
                  </a:lnTo>
                  <a:lnTo>
                    <a:pt x="22" y="181"/>
                  </a:lnTo>
                  <a:lnTo>
                    <a:pt x="24" y="258"/>
                  </a:lnTo>
                  <a:lnTo>
                    <a:pt x="24" y="335"/>
                  </a:lnTo>
                  <a:lnTo>
                    <a:pt x="23" y="375"/>
                  </a:lnTo>
                  <a:lnTo>
                    <a:pt x="22" y="413"/>
                  </a:lnTo>
                  <a:lnTo>
                    <a:pt x="21" y="453"/>
                  </a:lnTo>
                  <a:lnTo>
                    <a:pt x="18" y="491"/>
                  </a:lnTo>
                  <a:lnTo>
                    <a:pt x="15" y="532"/>
                  </a:lnTo>
                  <a:lnTo>
                    <a:pt x="11" y="572"/>
                  </a:lnTo>
                  <a:lnTo>
                    <a:pt x="6" y="611"/>
                  </a:lnTo>
                  <a:lnTo>
                    <a:pt x="0" y="651"/>
                  </a:lnTo>
                  <a:lnTo>
                    <a:pt x="74" y="664"/>
                  </a:lnTo>
                  <a:lnTo>
                    <a:pt x="80" y="621"/>
                  </a:lnTo>
                  <a:lnTo>
                    <a:pt x="86" y="580"/>
                  </a:lnTo>
                  <a:lnTo>
                    <a:pt x="90" y="538"/>
                  </a:lnTo>
                  <a:lnTo>
                    <a:pt x="93" y="497"/>
                  </a:lnTo>
                  <a:lnTo>
                    <a:pt x="97" y="456"/>
                  </a:lnTo>
                  <a:lnTo>
                    <a:pt x="98" y="415"/>
                  </a:lnTo>
                  <a:lnTo>
                    <a:pt x="99" y="376"/>
                  </a:lnTo>
                  <a:lnTo>
                    <a:pt x="100" y="335"/>
                  </a:lnTo>
                  <a:lnTo>
                    <a:pt x="100" y="257"/>
                  </a:lnTo>
                  <a:lnTo>
                    <a:pt x="98" y="179"/>
                  </a:lnTo>
                  <a:lnTo>
                    <a:pt x="97" y="103"/>
                  </a:lnTo>
                  <a:lnTo>
                    <a:pt x="97" y="29"/>
                  </a:lnTo>
                  <a:lnTo>
                    <a:pt x="81" y="59"/>
                  </a:lnTo>
                  <a:lnTo>
                    <a:pt x="36" y="0"/>
                  </a:lnTo>
                  <a:lnTo>
                    <a:pt x="21" y="11"/>
                  </a:lnTo>
                  <a:lnTo>
                    <a:pt x="21" y="29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0" name="Freeform 260"/>
            <p:cNvSpPr>
              <a:spLocks noChangeArrowheads="1"/>
            </p:cNvSpPr>
            <p:nvPr/>
          </p:nvSpPr>
          <p:spPr bwMode="auto">
            <a:xfrm>
              <a:off x="724" y="217"/>
              <a:ext cx="16" cy="12"/>
            </a:xfrm>
            <a:custGeom>
              <a:avLst/>
              <a:gdLst>
                <a:gd name="T0" fmla="*/ 0 w 271"/>
                <a:gd name="T1" fmla="*/ 0 h 207"/>
                <a:gd name="T2" fmla="*/ 0 w 271"/>
                <a:gd name="T3" fmla="*/ 0 h 207"/>
                <a:gd name="T4" fmla="*/ 0 w 271"/>
                <a:gd name="T5" fmla="*/ 0 h 207"/>
                <a:gd name="T6" fmla="*/ 0 w 271"/>
                <a:gd name="T7" fmla="*/ 0 h 207"/>
                <a:gd name="T8" fmla="*/ 0 w 271"/>
                <a:gd name="T9" fmla="*/ 0 h 207"/>
                <a:gd name="T10" fmla="*/ 0 w 271"/>
                <a:gd name="T11" fmla="*/ 0 h 207"/>
                <a:gd name="T12" fmla="*/ 0 w 271"/>
                <a:gd name="T13" fmla="*/ 0 h 207"/>
                <a:gd name="T14" fmla="*/ 0 w 271"/>
                <a:gd name="T15" fmla="*/ 0 h 207"/>
                <a:gd name="T16" fmla="*/ 0 w 271"/>
                <a:gd name="T17" fmla="*/ 0 h 207"/>
                <a:gd name="T18" fmla="*/ 0 w 271"/>
                <a:gd name="T19" fmla="*/ 0 h 207"/>
                <a:gd name="T20" fmla="*/ 0 w 271"/>
                <a:gd name="T21" fmla="*/ 0 h 207"/>
                <a:gd name="T22" fmla="*/ 0 w 271"/>
                <a:gd name="T23" fmla="*/ 0 h 207"/>
                <a:gd name="T24" fmla="*/ 0 w 271"/>
                <a:gd name="T25" fmla="*/ 0 h 207"/>
                <a:gd name="T26" fmla="*/ 0 w 271"/>
                <a:gd name="T27" fmla="*/ 0 h 207"/>
                <a:gd name="T28" fmla="*/ 0 w 271"/>
                <a:gd name="T29" fmla="*/ 0 h 207"/>
                <a:gd name="T30" fmla="*/ 0 w 271"/>
                <a:gd name="T31" fmla="*/ 0 h 207"/>
                <a:gd name="T32" fmla="*/ 0 w 271"/>
                <a:gd name="T33" fmla="*/ 0 h 207"/>
                <a:gd name="T34" fmla="*/ 0 w 271"/>
                <a:gd name="T35" fmla="*/ 0 h 207"/>
                <a:gd name="T36" fmla="*/ 0 w 271"/>
                <a:gd name="T37" fmla="*/ 0 h 207"/>
                <a:gd name="T38" fmla="*/ 0 w 271"/>
                <a:gd name="T39" fmla="*/ 0 h 207"/>
                <a:gd name="T40" fmla="*/ 0 w 271"/>
                <a:gd name="T41" fmla="*/ 0 h 207"/>
                <a:gd name="T42" fmla="*/ 0 w 271"/>
                <a:gd name="T43" fmla="*/ 0 h 207"/>
                <a:gd name="T44" fmla="*/ 0 w 271"/>
                <a:gd name="T45" fmla="*/ 0 h 207"/>
                <a:gd name="T46" fmla="*/ 0 w 271"/>
                <a:gd name="T47" fmla="*/ 0 h 207"/>
                <a:gd name="T48" fmla="*/ 0 w 271"/>
                <a:gd name="T49" fmla="*/ 0 h 207"/>
                <a:gd name="T50" fmla="*/ 0 w 271"/>
                <a:gd name="T51" fmla="*/ 0 h 207"/>
                <a:gd name="T52" fmla="*/ 0 w 271"/>
                <a:gd name="T53" fmla="*/ 0 h 207"/>
                <a:gd name="T54" fmla="*/ 0 w 271"/>
                <a:gd name="T55" fmla="*/ 0 h 207"/>
                <a:gd name="T56" fmla="*/ 0 w 271"/>
                <a:gd name="T57" fmla="*/ 0 h 207"/>
                <a:gd name="T58" fmla="*/ 0 w 271"/>
                <a:gd name="T59" fmla="*/ 0 h 207"/>
                <a:gd name="T60" fmla="*/ 0 w 271"/>
                <a:gd name="T61" fmla="*/ 0 h 207"/>
                <a:gd name="T62" fmla="*/ 0 w 271"/>
                <a:gd name="T63" fmla="*/ 0 h 207"/>
                <a:gd name="T64" fmla="*/ 0 w 271"/>
                <a:gd name="T65" fmla="*/ 0 h 207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271"/>
                <a:gd name="T100" fmla="*/ 0 h 207"/>
                <a:gd name="T101" fmla="*/ 271 w 271"/>
                <a:gd name="T102" fmla="*/ 207 h 207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271" h="207">
                  <a:moveTo>
                    <a:pt x="204" y="4"/>
                  </a:moveTo>
                  <a:lnTo>
                    <a:pt x="207" y="0"/>
                  </a:lnTo>
                  <a:lnTo>
                    <a:pt x="195" y="16"/>
                  </a:lnTo>
                  <a:lnTo>
                    <a:pt x="183" y="30"/>
                  </a:lnTo>
                  <a:lnTo>
                    <a:pt x="173" y="41"/>
                  </a:lnTo>
                  <a:lnTo>
                    <a:pt x="163" y="49"/>
                  </a:lnTo>
                  <a:lnTo>
                    <a:pt x="154" y="57"/>
                  </a:lnTo>
                  <a:lnTo>
                    <a:pt x="144" y="64"/>
                  </a:lnTo>
                  <a:lnTo>
                    <a:pt x="134" y="70"/>
                  </a:lnTo>
                  <a:lnTo>
                    <a:pt x="124" y="76"/>
                  </a:lnTo>
                  <a:lnTo>
                    <a:pt x="98" y="88"/>
                  </a:lnTo>
                  <a:lnTo>
                    <a:pt x="70" y="102"/>
                  </a:lnTo>
                  <a:lnTo>
                    <a:pt x="53" y="111"/>
                  </a:lnTo>
                  <a:lnTo>
                    <a:pt x="36" y="121"/>
                  </a:lnTo>
                  <a:lnTo>
                    <a:pt x="19" y="133"/>
                  </a:lnTo>
                  <a:lnTo>
                    <a:pt x="0" y="148"/>
                  </a:lnTo>
                  <a:lnTo>
                    <a:pt x="45" y="207"/>
                  </a:lnTo>
                  <a:lnTo>
                    <a:pt x="62" y="194"/>
                  </a:lnTo>
                  <a:lnTo>
                    <a:pt x="77" y="184"/>
                  </a:lnTo>
                  <a:lnTo>
                    <a:pt x="91" y="176"/>
                  </a:lnTo>
                  <a:lnTo>
                    <a:pt x="104" y="169"/>
                  </a:lnTo>
                  <a:lnTo>
                    <a:pt x="132" y="155"/>
                  </a:lnTo>
                  <a:lnTo>
                    <a:pt x="157" y="143"/>
                  </a:lnTo>
                  <a:lnTo>
                    <a:pt x="170" y="135"/>
                  </a:lnTo>
                  <a:lnTo>
                    <a:pt x="185" y="127"/>
                  </a:lnTo>
                  <a:lnTo>
                    <a:pt x="199" y="118"/>
                  </a:lnTo>
                  <a:lnTo>
                    <a:pt x="212" y="107"/>
                  </a:lnTo>
                  <a:lnTo>
                    <a:pt x="226" y="94"/>
                  </a:lnTo>
                  <a:lnTo>
                    <a:pt x="240" y="79"/>
                  </a:lnTo>
                  <a:lnTo>
                    <a:pt x="255" y="62"/>
                  </a:lnTo>
                  <a:lnTo>
                    <a:pt x="269" y="42"/>
                  </a:lnTo>
                  <a:lnTo>
                    <a:pt x="271" y="38"/>
                  </a:lnTo>
                  <a:lnTo>
                    <a:pt x="204" y="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1" name="Freeform 261"/>
            <p:cNvSpPr>
              <a:spLocks noChangeArrowheads="1"/>
            </p:cNvSpPr>
            <p:nvPr/>
          </p:nvSpPr>
          <p:spPr bwMode="auto">
            <a:xfrm>
              <a:off x="735" y="214"/>
              <a:ext cx="8" cy="5"/>
            </a:xfrm>
            <a:custGeom>
              <a:avLst/>
              <a:gdLst>
                <a:gd name="T0" fmla="*/ 0 w 103"/>
                <a:gd name="T1" fmla="*/ 0 h 85"/>
                <a:gd name="T2" fmla="*/ 0 w 103"/>
                <a:gd name="T3" fmla="*/ 0 h 85"/>
                <a:gd name="T4" fmla="*/ 0 w 103"/>
                <a:gd name="T5" fmla="*/ 0 h 85"/>
                <a:gd name="T6" fmla="*/ 0 w 103"/>
                <a:gd name="T7" fmla="*/ 0 h 85"/>
                <a:gd name="T8" fmla="*/ 0 w 103"/>
                <a:gd name="T9" fmla="*/ 0 h 85"/>
                <a:gd name="T10" fmla="*/ 0 w 103"/>
                <a:gd name="T11" fmla="*/ 0 h 85"/>
                <a:gd name="T12" fmla="*/ 0 w 103"/>
                <a:gd name="T13" fmla="*/ 0 h 85"/>
                <a:gd name="T14" fmla="*/ 0 w 103"/>
                <a:gd name="T15" fmla="*/ 0 h 85"/>
                <a:gd name="T16" fmla="*/ 0 w 103"/>
                <a:gd name="T17" fmla="*/ 0 h 85"/>
                <a:gd name="T18" fmla="*/ 0 w 103"/>
                <a:gd name="T19" fmla="*/ 0 h 85"/>
                <a:gd name="T20" fmla="*/ 0 w 103"/>
                <a:gd name="T21" fmla="*/ 0 h 85"/>
                <a:gd name="T22" fmla="*/ 0 w 103"/>
                <a:gd name="T23" fmla="*/ 0 h 85"/>
                <a:gd name="T24" fmla="*/ 0 w 103"/>
                <a:gd name="T25" fmla="*/ 0 h 85"/>
                <a:gd name="T26" fmla="*/ 0 w 103"/>
                <a:gd name="T27" fmla="*/ 0 h 85"/>
                <a:gd name="T28" fmla="*/ 0 w 103"/>
                <a:gd name="T29" fmla="*/ 0 h 85"/>
                <a:gd name="T30" fmla="*/ 0 w 103"/>
                <a:gd name="T31" fmla="*/ 0 h 85"/>
                <a:gd name="T32" fmla="*/ 0 w 103"/>
                <a:gd name="T33" fmla="*/ 0 h 85"/>
                <a:gd name="T34" fmla="*/ 0 w 103"/>
                <a:gd name="T35" fmla="*/ 0 h 85"/>
                <a:gd name="T36" fmla="*/ 0 w 103"/>
                <a:gd name="T37" fmla="*/ 0 h 85"/>
                <a:gd name="T38" fmla="*/ 0 w 103"/>
                <a:gd name="T39" fmla="*/ 0 h 85"/>
                <a:gd name="T40" fmla="*/ 0 w 103"/>
                <a:gd name="T41" fmla="*/ 0 h 85"/>
                <a:gd name="T42" fmla="*/ 0 w 103"/>
                <a:gd name="T43" fmla="*/ 0 h 85"/>
                <a:gd name="T44" fmla="*/ 0 w 103"/>
                <a:gd name="T45" fmla="*/ 0 h 85"/>
                <a:gd name="T46" fmla="*/ 0 w 103"/>
                <a:gd name="T47" fmla="*/ 0 h 85"/>
                <a:gd name="T48" fmla="*/ 0 w 103"/>
                <a:gd name="T49" fmla="*/ 0 h 85"/>
                <a:gd name="T50" fmla="*/ 0 w 103"/>
                <a:gd name="T51" fmla="*/ 0 h 85"/>
                <a:gd name="T52" fmla="*/ 0 w 103"/>
                <a:gd name="T53" fmla="*/ 0 h 85"/>
                <a:gd name="T54" fmla="*/ 0 w 103"/>
                <a:gd name="T55" fmla="*/ 0 h 85"/>
                <a:gd name="T56" fmla="*/ 0 w 103"/>
                <a:gd name="T57" fmla="*/ 0 h 85"/>
                <a:gd name="T58" fmla="*/ 0 w 103"/>
                <a:gd name="T59" fmla="*/ 0 h 85"/>
                <a:gd name="T60" fmla="*/ 0 w 103"/>
                <a:gd name="T61" fmla="*/ 0 h 85"/>
                <a:gd name="T62" fmla="*/ 0 w 103"/>
                <a:gd name="T63" fmla="*/ 0 h 85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103"/>
                <a:gd name="T97" fmla="*/ 0 h 85"/>
                <a:gd name="T98" fmla="*/ 103 w 103"/>
                <a:gd name="T99" fmla="*/ 85 h 85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103" h="85">
                  <a:moveTo>
                    <a:pt x="94" y="13"/>
                  </a:moveTo>
                  <a:lnTo>
                    <a:pt x="50" y="19"/>
                  </a:lnTo>
                  <a:lnTo>
                    <a:pt x="58" y="14"/>
                  </a:lnTo>
                  <a:lnTo>
                    <a:pt x="67" y="11"/>
                  </a:lnTo>
                  <a:lnTo>
                    <a:pt x="74" y="11"/>
                  </a:lnTo>
                  <a:lnTo>
                    <a:pt x="80" y="12"/>
                  </a:lnTo>
                  <a:lnTo>
                    <a:pt x="77" y="11"/>
                  </a:lnTo>
                  <a:lnTo>
                    <a:pt x="71" y="8"/>
                  </a:lnTo>
                  <a:lnTo>
                    <a:pt x="60" y="4"/>
                  </a:lnTo>
                  <a:lnTo>
                    <a:pt x="46" y="1"/>
                  </a:lnTo>
                  <a:lnTo>
                    <a:pt x="28" y="4"/>
                  </a:lnTo>
                  <a:lnTo>
                    <a:pt x="16" y="10"/>
                  </a:lnTo>
                  <a:lnTo>
                    <a:pt x="6" y="19"/>
                  </a:lnTo>
                  <a:lnTo>
                    <a:pt x="0" y="29"/>
                  </a:lnTo>
                  <a:lnTo>
                    <a:pt x="67" y="63"/>
                  </a:lnTo>
                  <a:lnTo>
                    <a:pt x="65" y="66"/>
                  </a:lnTo>
                  <a:lnTo>
                    <a:pt x="60" y="71"/>
                  </a:lnTo>
                  <a:lnTo>
                    <a:pt x="53" y="75"/>
                  </a:lnTo>
                  <a:lnTo>
                    <a:pt x="41" y="76"/>
                  </a:lnTo>
                  <a:lnTo>
                    <a:pt x="38" y="75"/>
                  </a:lnTo>
                  <a:lnTo>
                    <a:pt x="39" y="76"/>
                  </a:lnTo>
                  <a:lnTo>
                    <a:pt x="45" y="79"/>
                  </a:lnTo>
                  <a:lnTo>
                    <a:pt x="54" y="83"/>
                  </a:lnTo>
                  <a:lnTo>
                    <a:pt x="65" y="85"/>
                  </a:lnTo>
                  <a:lnTo>
                    <a:pt x="76" y="85"/>
                  </a:lnTo>
                  <a:lnTo>
                    <a:pt x="91" y="81"/>
                  </a:lnTo>
                  <a:lnTo>
                    <a:pt x="103" y="73"/>
                  </a:lnTo>
                  <a:lnTo>
                    <a:pt x="59" y="79"/>
                  </a:lnTo>
                  <a:lnTo>
                    <a:pt x="94" y="13"/>
                  </a:lnTo>
                  <a:lnTo>
                    <a:pt x="70" y="0"/>
                  </a:lnTo>
                  <a:lnTo>
                    <a:pt x="50" y="19"/>
                  </a:lnTo>
                  <a:lnTo>
                    <a:pt x="94" y="1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2" name="Freeform 262"/>
            <p:cNvSpPr>
              <a:spLocks noChangeArrowheads="1"/>
            </p:cNvSpPr>
            <p:nvPr/>
          </p:nvSpPr>
          <p:spPr bwMode="auto">
            <a:xfrm>
              <a:off x="739" y="215"/>
              <a:ext cx="16" cy="15"/>
            </a:xfrm>
            <a:custGeom>
              <a:avLst/>
              <a:gdLst>
                <a:gd name="T0" fmla="*/ 0 w 239"/>
                <a:gd name="T1" fmla="*/ 0 h 235"/>
                <a:gd name="T2" fmla="*/ 0 w 239"/>
                <a:gd name="T3" fmla="*/ 0 h 235"/>
                <a:gd name="T4" fmla="*/ 0 w 239"/>
                <a:gd name="T5" fmla="*/ 0 h 235"/>
                <a:gd name="T6" fmla="*/ 0 w 239"/>
                <a:gd name="T7" fmla="*/ 0 h 235"/>
                <a:gd name="T8" fmla="*/ 0 w 239"/>
                <a:gd name="T9" fmla="*/ 0 h 235"/>
                <a:gd name="T10" fmla="*/ 0 w 239"/>
                <a:gd name="T11" fmla="*/ 0 h 235"/>
                <a:gd name="T12" fmla="*/ 0 w 239"/>
                <a:gd name="T13" fmla="*/ 0 h 235"/>
                <a:gd name="T14" fmla="*/ 0 w 239"/>
                <a:gd name="T15" fmla="*/ 0 h 235"/>
                <a:gd name="T16" fmla="*/ 0 w 239"/>
                <a:gd name="T17" fmla="*/ 0 h 235"/>
                <a:gd name="T18" fmla="*/ 0 w 239"/>
                <a:gd name="T19" fmla="*/ 0 h 235"/>
                <a:gd name="T20" fmla="*/ 0 w 239"/>
                <a:gd name="T21" fmla="*/ 0 h 235"/>
                <a:gd name="T22" fmla="*/ 0 w 239"/>
                <a:gd name="T23" fmla="*/ 0 h 235"/>
                <a:gd name="T24" fmla="*/ 0 w 239"/>
                <a:gd name="T25" fmla="*/ 0 h 235"/>
                <a:gd name="T26" fmla="*/ 0 w 239"/>
                <a:gd name="T27" fmla="*/ 0 h 235"/>
                <a:gd name="T28" fmla="*/ 0 w 239"/>
                <a:gd name="T29" fmla="*/ 0 h 235"/>
                <a:gd name="T30" fmla="*/ 0 w 239"/>
                <a:gd name="T31" fmla="*/ 0 h 235"/>
                <a:gd name="T32" fmla="*/ 0 w 239"/>
                <a:gd name="T33" fmla="*/ 0 h 235"/>
                <a:gd name="T34" fmla="*/ 0 w 239"/>
                <a:gd name="T35" fmla="*/ 0 h 235"/>
                <a:gd name="T36" fmla="*/ 0 w 239"/>
                <a:gd name="T37" fmla="*/ 0 h 235"/>
                <a:gd name="T38" fmla="*/ 0 w 239"/>
                <a:gd name="T39" fmla="*/ 0 h 235"/>
                <a:gd name="T40" fmla="*/ 0 w 239"/>
                <a:gd name="T41" fmla="*/ 0 h 235"/>
                <a:gd name="T42" fmla="*/ 0 w 239"/>
                <a:gd name="T43" fmla="*/ 0 h 235"/>
                <a:gd name="T44" fmla="*/ 0 w 239"/>
                <a:gd name="T45" fmla="*/ 0 h 235"/>
                <a:gd name="T46" fmla="*/ 0 w 239"/>
                <a:gd name="T47" fmla="*/ 0 h 235"/>
                <a:gd name="T48" fmla="*/ 0 w 239"/>
                <a:gd name="T49" fmla="*/ 0 h 235"/>
                <a:gd name="T50" fmla="*/ 0 w 239"/>
                <a:gd name="T51" fmla="*/ 0 h 235"/>
                <a:gd name="T52" fmla="*/ 0 w 239"/>
                <a:gd name="T53" fmla="*/ 0 h 235"/>
                <a:gd name="T54" fmla="*/ 0 w 239"/>
                <a:gd name="T55" fmla="*/ 0 h 235"/>
                <a:gd name="T56" fmla="*/ 0 w 239"/>
                <a:gd name="T57" fmla="*/ 0 h 235"/>
                <a:gd name="T58" fmla="*/ 0 w 239"/>
                <a:gd name="T59" fmla="*/ 0 h 235"/>
                <a:gd name="T60" fmla="*/ 0 w 239"/>
                <a:gd name="T61" fmla="*/ 0 h 235"/>
                <a:gd name="T62" fmla="*/ 0 w 239"/>
                <a:gd name="T63" fmla="*/ 0 h 235"/>
                <a:gd name="T64" fmla="*/ 0 w 239"/>
                <a:gd name="T65" fmla="*/ 0 h 235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239"/>
                <a:gd name="T100" fmla="*/ 0 h 235"/>
                <a:gd name="T101" fmla="*/ 239 w 239"/>
                <a:gd name="T102" fmla="*/ 235 h 235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239" h="235">
                  <a:moveTo>
                    <a:pt x="239" y="198"/>
                  </a:moveTo>
                  <a:lnTo>
                    <a:pt x="239" y="197"/>
                  </a:lnTo>
                  <a:lnTo>
                    <a:pt x="226" y="177"/>
                  </a:lnTo>
                  <a:lnTo>
                    <a:pt x="214" y="158"/>
                  </a:lnTo>
                  <a:lnTo>
                    <a:pt x="203" y="140"/>
                  </a:lnTo>
                  <a:lnTo>
                    <a:pt x="192" y="124"/>
                  </a:lnTo>
                  <a:lnTo>
                    <a:pt x="181" y="110"/>
                  </a:lnTo>
                  <a:lnTo>
                    <a:pt x="170" y="97"/>
                  </a:lnTo>
                  <a:lnTo>
                    <a:pt x="158" y="84"/>
                  </a:lnTo>
                  <a:lnTo>
                    <a:pt x="147" y="73"/>
                  </a:lnTo>
                  <a:lnTo>
                    <a:pt x="135" y="62"/>
                  </a:lnTo>
                  <a:lnTo>
                    <a:pt x="123" y="53"/>
                  </a:lnTo>
                  <a:lnTo>
                    <a:pt x="110" y="44"/>
                  </a:lnTo>
                  <a:lnTo>
                    <a:pt x="96" y="35"/>
                  </a:lnTo>
                  <a:lnTo>
                    <a:pt x="68" y="17"/>
                  </a:lnTo>
                  <a:lnTo>
                    <a:pt x="35" y="0"/>
                  </a:lnTo>
                  <a:lnTo>
                    <a:pt x="0" y="66"/>
                  </a:lnTo>
                  <a:lnTo>
                    <a:pt x="30" y="83"/>
                  </a:lnTo>
                  <a:lnTo>
                    <a:pt x="57" y="99"/>
                  </a:lnTo>
                  <a:lnTo>
                    <a:pt x="68" y="106"/>
                  </a:lnTo>
                  <a:lnTo>
                    <a:pt x="78" y="113"/>
                  </a:lnTo>
                  <a:lnTo>
                    <a:pt x="87" y="120"/>
                  </a:lnTo>
                  <a:lnTo>
                    <a:pt x="96" y="128"/>
                  </a:lnTo>
                  <a:lnTo>
                    <a:pt x="104" y="136"/>
                  </a:lnTo>
                  <a:lnTo>
                    <a:pt x="114" y="146"/>
                  </a:lnTo>
                  <a:lnTo>
                    <a:pt x="123" y="157"/>
                  </a:lnTo>
                  <a:lnTo>
                    <a:pt x="132" y="169"/>
                  </a:lnTo>
                  <a:lnTo>
                    <a:pt x="141" y="182"/>
                  </a:lnTo>
                  <a:lnTo>
                    <a:pt x="151" y="197"/>
                  </a:lnTo>
                  <a:lnTo>
                    <a:pt x="161" y="216"/>
                  </a:lnTo>
                  <a:lnTo>
                    <a:pt x="173" y="235"/>
                  </a:lnTo>
                  <a:lnTo>
                    <a:pt x="173" y="234"/>
                  </a:lnTo>
                  <a:lnTo>
                    <a:pt x="239" y="198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3" name="Freeform 263"/>
            <p:cNvSpPr>
              <a:spLocks noChangeArrowheads="1"/>
            </p:cNvSpPr>
            <p:nvPr/>
          </p:nvSpPr>
          <p:spPr bwMode="auto">
            <a:xfrm>
              <a:off x="751" y="227"/>
              <a:ext cx="15" cy="25"/>
            </a:xfrm>
            <a:custGeom>
              <a:avLst/>
              <a:gdLst>
                <a:gd name="T0" fmla="*/ 0 w 242"/>
                <a:gd name="T1" fmla="*/ 0 h 359"/>
                <a:gd name="T2" fmla="*/ 0 w 242"/>
                <a:gd name="T3" fmla="*/ 0 h 359"/>
                <a:gd name="T4" fmla="*/ 0 w 242"/>
                <a:gd name="T5" fmla="*/ 0 h 359"/>
                <a:gd name="T6" fmla="*/ 0 w 242"/>
                <a:gd name="T7" fmla="*/ 0 h 359"/>
                <a:gd name="T8" fmla="*/ 0 w 242"/>
                <a:gd name="T9" fmla="*/ 0 h 359"/>
                <a:gd name="T10" fmla="*/ 0 w 242"/>
                <a:gd name="T11" fmla="*/ 0 h 359"/>
                <a:gd name="T12" fmla="*/ 0 w 242"/>
                <a:gd name="T13" fmla="*/ 0 h 359"/>
                <a:gd name="T14" fmla="*/ 0 w 242"/>
                <a:gd name="T15" fmla="*/ 0 h 359"/>
                <a:gd name="T16" fmla="*/ 0 w 242"/>
                <a:gd name="T17" fmla="*/ 0 h 359"/>
                <a:gd name="T18" fmla="*/ 0 w 242"/>
                <a:gd name="T19" fmla="*/ 0 h 359"/>
                <a:gd name="T20" fmla="*/ 0 w 242"/>
                <a:gd name="T21" fmla="*/ 0 h 359"/>
                <a:gd name="T22" fmla="*/ 0 w 242"/>
                <a:gd name="T23" fmla="*/ 0 h 359"/>
                <a:gd name="T24" fmla="*/ 0 w 242"/>
                <a:gd name="T25" fmla="*/ 0 h 359"/>
                <a:gd name="T26" fmla="*/ 0 w 242"/>
                <a:gd name="T27" fmla="*/ 0 h 359"/>
                <a:gd name="T28" fmla="*/ 0 w 242"/>
                <a:gd name="T29" fmla="*/ 0 h 359"/>
                <a:gd name="T30" fmla="*/ 0 w 242"/>
                <a:gd name="T31" fmla="*/ 0 h 359"/>
                <a:gd name="T32" fmla="*/ 0 w 242"/>
                <a:gd name="T33" fmla="*/ 0 h 359"/>
                <a:gd name="T34" fmla="*/ 0 w 242"/>
                <a:gd name="T35" fmla="*/ 0 h 359"/>
                <a:gd name="T36" fmla="*/ 0 w 242"/>
                <a:gd name="T37" fmla="*/ 0 h 359"/>
                <a:gd name="T38" fmla="*/ 0 w 242"/>
                <a:gd name="T39" fmla="*/ 0 h 359"/>
                <a:gd name="T40" fmla="*/ 0 w 242"/>
                <a:gd name="T41" fmla="*/ 0 h 35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242"/>
                <a:gd name="T64" fmla="*/ 0 h 359"/>
                <a:gd name="T65" fmla="*/ 242 w 242"/>
                <a:gd name="T66" fmla="*/ 359 h 359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242" h="359">
                  <a:moveTo>
                    <a:pt x="242" y="346"/>
                  </a:moveTo>
                  <a:lnTo>
                    <a:pt x="239" y="332"/>
                  </a:lnTo>
                  <a:lnTo>
                    <a:pt x="220" y="287"/>
                  </a:lnTo>
                  <a:lnTo>
                    <a:pt x="201" y="244"/>
                  </a:lnTo>
                  <a:lnTo>
                    <a:pt x="180" y="204"/>
                  </a:lnTo>
                  <a:lnTo>
                    <a:pt x="159" y="166"/>
                  </a:lnTo>
                  <a:lnTo>
                    <a:pt x="138" y="127"/>
                  </a:lnTo>
                  <a:lnTo>
                    <a:pt x="114" y="88"/>
                  </a:lnTo>
                  <a:lnTo>
                    <a:pt x="91" y="46"/>
                  </a:lnTo>
                  <a:lnTo>
                    <a:pt x="66" y="0"/>
                  </a:lnTo>
                  <a:lnTo>
                    <a:pt x="0" y="36"/>
                  </a:lnTo>
                  <a:lnTo>
                    <a:pt x="25" y="83"/>
                  </a:lnTo>
                  <a:lnTo>
                    <a:pt x="49" y="125"/>
                  </a:lnTo>
                  <a:lnTo>
                    <a:pt x="73" y="165"/>
                  </a:lnTo>
                  <a:lnTo>
                    <a:pt x="94" y="202"/>
                  </a:lnTo>
                  <a:lnTo>
                    <a:pt x="114" y="239"/>
                  </a:lnTo>
                  <a:lnTo>
                    <a:pt x="134" y="277"/>
                  </a:lnTo>
                  <a:lnTo>
                    <a:pt x="152" y="316"/>
                  </a:lnTo>
                  <a:lnTo>
                    <a:pt x="169" y="359"/>
                  </a:lnTo>
                  <a:lnTo>
                    <a:pt x="167" y="346"/>
                  </a:lnTo>
                  <a:lnTo>
                    <a:pt x="242" y="346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4" name="Freeform 264"/>
            <p:cNvSpPr>
              <a:spLocks noChangeArrowheads="1"/>
            </p:cNvSpPr>
            <p:nvPr/>
          </p:nvSpPr>
          <p:spPr bwMode="auto">
            <a:xfrm>
              <a:off x="760" y="249"/>
              <a:ext cx="12" cy="14"/>
            </a:xfrm>
            <a:custGeom>
              <a:avLst/>
              <a:gdLst>
                <a:gd name="T0" fmla="*/ 0 w 183"/>
                <a:gd name="T1" fmla="*/ 0 h 235"/>
                <a:gd name="T2" fmla="*/ 0 w 183"/>
                <a:gd name="T3" fmla="*/ 0 h 235"/>
                <a:gd name="T4" fmla="*/ 0 w 183"/>
                <a:gd name="T5" fmla="*/ 0 h 235"/>
                <a:gd name="T6" fmla="*/ 0 w 183"/>
                <a:gd name="T7" fmla="*/ 0 h 235"/>
                <a:gd name="T8" fmla="*/ 0 w 183"/>
                <a:gd name="T9" fmla="*/ 0 h 235"/>
                <a:gd name="T10" fmla="*/ 0 w 183"/>
                <a:gd name="T11" fmla="*/ 0 h 235"/>
                <a:gd name="T12" fmla="*/ 0 w 183"/>
                <a:gd name="T13" fmla="*/ 0 h 235"/>
                <a:gd name="T14" fmla="*/ 0 w 183"/>
                <a:gd name="T15" fmla="*/ 0 h 235"/>
                <a:gd name="T16" fmla="*/ 0 w 183"/>
                <a:gd name="T17" fmla="*/ 0 h 235"/>
                <a:gd name="T18" fmla="*/ 0 w 183"/>
                <a:gd name="T19" fmla="*/ 0 h 235"/>
                <a:gd name="T20" fmla="*/ 0 w 183"/>
                <a:gd name="T21" fmla="*/ 0 h 235"/>
                <a:gd name="T22" fmla="*/ 0 w 183"/>
                <a:gd name="T23" fmla="*/ 0 h 235"/>
                <a:gd name="T24" fmla="*/ 0 w 183"/>
                <a:gd name="T25" fmla="*/ 0 h 235"/>
                <a:gd name="T26" fmla="*/ 0 w 183"/>
                <a:gd name="T27" fmla="*/ 0 h 235"/>
                <a:gd name="T28" fmla="*/ 0 w 183"/>
                <a:gd name="T29" fmla="*/ 0 h 235"/>
                <a:gd name="T30" fmla="*/ 0 w 183"/>
                <a:gd name="T31" fmla="*/ 0 h 235"/>
                <a:gd name="T32" fmla="*/ 0 w 183"/>
                <a:gd name="T33" fmla="*/ 0 h 235"/>
                <a:gd name="T34" fmla="*/ 0 w 183"/>
                <a:gd name="T35" fmla="*/ 0 h 235"/>
                <a:gd name="T36" fmla="*/ 0 w 183"/>
                <a:gd name="T37" fmla="*/ 0 h 235"/>
                <a:gd name="T38" fmla="*/ 0 w 183"/>
                <a:gd name="T39" fmla="*/ 0 h 235"/>
                <a:gd name="T40" fmla="*/ 0 w 183"/>
                <a:gd name="T41" fmla="*/ 0 h 235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183"/>
                <a:gd name="T64" fmla="*/ 0 h 235"/>
                <a:gd name="T65" fmla="*/ 183 w 183"/>
                <a:gd name="T66" fmla="*/ 235 h 235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183" h="235">
                  <a:moveTo>
                    <a:pt x="181" y="213"/>
                  </a:moveTo>
                  <a:lnTo>
                    <a:pt x="107" y="223"/>
                  </a:lnTo>
                  <a:lnTo>
                    <a:pt x="173" y="198"/>
                  </a:lnTo>
                  <a:lnTo>
                    <a:pt x="162" y="176"/>
                  </a:lnTo>
                  <a:lnTo>
                    <a:pt x="144" y="143"/>
                  </a:lnTo>
                  <a:lnTo>
                    <a:pt x="125" y="102"/>
                  </a:lnTo>
                  <a:lnTo>
                    <a:pt x="106" y="62"/>
                  </a:lnTo>
                  <a:lnTo>
                    <a:pt x="89" y="25"/>
                  </a:lnTo>
                  <a:lnTo>
                    <a:pt x="76" y="0"/>
                  </a:lnTo>
                  <a:lnTo>
                    <a:pt x="75" y="3"/>
                  </a:lnTo>
                  <a:lnTo>
                    <a:pt x="0" y="3"/>
                  </a:lnTo>
                  <a:lnTo>
                    <a:pt x="7" y="29"/>
                  </a:lnTo>
                  <a:lnTo>
                    <a:pt x="21" y="57"/>
                  </a:lnTo>
                  <a:lnTo>
                    <a:pt x="38" y="94"/>
                  </a:lnTo>
                  <a:lnTo>
                    <a:pt x="57" y="135"/>
                  </a:lnTo>
                  <a:lnTo>
                    <a:pt x="77" y="176"/>
                  </a:lnTo>
                  <a:lnTo>
                    <a:pt x="95" y="211"/>
                  </a:lnTo>
                  <a:lnTo>
                    <a:pt x="108" y="235"/>
                  </a:lnTo>
                  <a:lnTo>
                    <a:pt x="183" y="223"/>
                  </a:lnTo>
                  <a:lnTo>
                    <a:pt x="109" y="232"/>
                  </a:lnTo>
                  <a:lnTo>
                    <a:pt x="181" y="21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5" name="Freeform 265"/>
            <p:cNvSpPr>
              <a:spLocks noChangeArrowheads="1"/>
            </p:cNvSpPr>
            <p:nvPr/>
          </p:nvSpPr>
          <p:spPr bwMode="auto">
            <a:xfrm>
              <a:off x="768" y="263"/>
              <a:ext cx="7" cy="50"/>
            </a:xfrm>
            <a:custGeom>
              <a:avLst/>
              <a:gdLst>
                <a:gd name="T0" fmla="*/ 0 w 107"/>
                <a:gd name="T1" fmla="*/ 0 h 811"/>
                <a:gd name="T2" fmla="*/ 0 w 107"/>
                <a:gd name="T3" fmla="*/ 0 h 811"/>
                <a:gd name="T4" fmla="*/ 0 w 107"/>
                <a:gd name="T5" fmla="*/ 0 h 811"/>
                <a:gd name="T6" fmla="*/ 0 w 107"/>
                <a:gd name="T7" fmla="*/ 0 h 811"/>
                <a:gd name="T8" fmla="*/ 0 w 107"/>
                <a:gd name="T9" fmla="*/ 0 h 811"/>
                <a:gd name="T10" fmla="*/ 0 w 107"/>
                <a:gd name="T11" fmla="*/ 0 h 811"/>
                <a:gd name="T12" fmla="*/ 0 w 107"/>
                <a:gd name="T13" fmla="*/ 0 h 811"/>
                <a:gd name="T14" fmla="*/ 0 w 107"/>
                <a:gd name="T15" fmla="*/ 0 h 811"/>
                <a:gd name="T16" fmla="*/ 0 w 107"/>
                <a:gd name="T17" fmla="*/ 0 h 811"/>
                <a:gd name="T18" fmla="*/ 0 w 107"/>
                <a:gd name="T19" fmla="*/ 0 h 811"/>
                <a:gd name="T20" fmla="*/ 0 w 107"/>
                <a:gd name="T21" fmla="*/ 0 h 811"/>
                <a:gd name="T22" fmla="*/ 0 w 107"/>
                <a:gd name="T23" fmla="*/ 0 h 811"/>
                <a:gd name="T24" fmla="*/ 0 w 107"/>
                <a:gd name="T25" fmla="*/ 0 h 811"/>
                <a:gd name="T26" fmla="*/ 0 w 107"/>
                <a:gd name="T27" fmla="*/ 0 h 811"/>
                <a:gd name="T28" fmla="*/ 0 w 107"/>
                <a:gd name="T29" fmla="*/ 0 h 811"/>
                <a:gd name="T30" fmla="*/ 0 w 107"/>
                <a:gd name="T31" fmla="*/ 0 h 811"/>
                <a:gd name="T32" fmla="*/ 0 w 107"/>
                <a:gd name="T33" fmla="*/ 0 h 811"/>
                <a:gd name="T34" fmla="*/ 0 w 107"/>
                <a:gd name="T35" fmla="*/ 0 h 811"/>
                <a:gd name="T36" fmla="*/ 0 w 107"/>
                <a:gd name="T37" fmla="*/ 0 h 811"/>
                <a:gd name="T38" fmla="*/ 0 w 107"/>
                <a:gd name="T39" fmla="*/ 0 h 811"/>
                <a:gd name="T40" fmla="*/ 0 w 107"/>
                <a:gd name="T41" fmla="*/ 0 h 811"/>
                <a:gd name="T42" fmla="*/ 0 w 107"/>
                <a:gd name="T43" fmla="*/ 0 h 811"/>
                <a:gd name="T44" fmla="*/ 0 w 107"/>
                <a:gd name="T45" fmla="*/ 0 h 811"/>
                <a:gd name="T46" fmla="*/ 0 w 107"/>
                <a:gd name="T47" fmla="*/ 0 h 811"/>
                <a:gd name="T48" fmla="*/ 0 w 107"/>
                <a:gd name="T49" fmla="*/ 0 h 811"/>
                <a:gd name="T50" fmla="*/ 0 w 107"/>
                <a:gd name="T51" fmla="*/ 0 h 811"/>
                <a:gd name="T52" fmla="*/ 0 w 107"/>
                <a:gd name="T53" fmla="*/ 0 h 811"/>
                <a:gd name="T54" fmla="*/ 0 w 107"/>
                <a:gd name="T55" fmla="*/ 0 h 811"/>
                <a:gd name="T56" fmla="*/ 0 w 107"/>
                <a:gd name="T57" fmla="*/ 0 h 811"/>
                <a:gd name="T58" fmla="*/ 0 w 107"/>
                <a:gd name="T59" fmla="*/ 0 h 811"/>
                <a:gd name="T60" fmla="*/ 0 w 107"/>
                <a:gd name="T61" fmla="*/ 0 h 811"/>
                <a:gd name="T62" fmla="*/ 0 w 107"/>
                <a:gd name="T63" fmla="*/ 0 h 811"/>
                <a:gd name="T64" fmla="*/ 0 w 107"/>
                <a:gd name="T65" fmla="*/ 0 h 811"/>
                <a:gd name="T66" fmla="*/ 0 w 107"/>
                <a:gd name="T67" fmla="*/ 0 h 811"/>
                <a:gd name="T68" fmla="*/ 0 w 107"/>
                <a:gd name="T69" fmla="*/ 0 h 811"/>
                <a:gd name="T70" fmla="*/ 0 w 107"/>
                <a:gd name="T71" fmla="*/ 0 h 811"/>
                <a:gd name="T72" fmla="*/ 0 w 107"/>
                <a:gd name="T73" fmla="*/ 0 h 811"/>
                <a:gd name="T74" fmla="*/ 0 w 107"/>
                <a:gd name="T75" fmla="*/ 0 h 811"/>
                <a:gd name="T76" fmla="*/ 0 w 107"/>
                <a:gd name="T77" fmla="*/ 0 h 811"/>
                <a:gd name="T78" fmla="*/ 0 w 107"/>
                <a:gd name="T79" fmla="*/ 0 h 811"/>
                <a:gd name="T80" fmla="*/ 0 w 107"/>
                <a:gd name="T81" fmla="*/ 0 h 811"/>
                <a:gd name="T82" fmla="*/ 0 w 107"/>
                <a:gd name="T83" fmla="*/ 0 h 811"/>
                <a:gd name="T84" fmla="*/ 0 w 107"/>
                <a:gd name="T85" fmla="*/ 0 h 811"/>
                <a:gd name="T86" fmla="*/ 0 w 107"/>
                <a:gd name="T87" fmla="*/ 0 h 811"/>
                <a:gd name="T88" fmla="*/ 0 w 107"/>
                <a:gd name="T89" fmla="*/ 0 h 811"/>
                <a:gd name="T90" fmla="*/ 0 w 107"/>
                <a:gd name="T91" fmla="*/ 0 h 811"/>
                <a:gd name="T92" fmla="*/ 0 w 107"/>
                <a:gd name="T93" fmla="*/ 0 h 811"/>
                <a:gd name="T94" fmla="*/ 0 w 107"/>
                <a:gd name="T95" fmla="*/ 0 h 811"/>
                <a:gd name="T96" fmla="*/ 0 w 107"/>
                <a:gd name="T97" fmla="*/ 0 h 811"/>
                <a:gd name="T98" fmla="*/ 0 w 107"/>
                <a:gd name="T99" fmla="*/ 0 h 811"/>
                <a:gd name="T100" fmla="*/ 0 w 107"/>
                <a:gd name="T101" fmla="*/ 0 h 811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107"/>
                <a:gd name="T154" fmla="*/ 0 h 811"/>
                <a:gd name="T155" fmla="*/ 107 w 107"/>
                <a:gd name="T156" fmla="*/ 811 h 811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107" h="811">
                  <a:moveTo>
                    <a:pt x="94" y="800"/>
                  </a:moveTo>
                  <a:lnTo>
                    <a:pt x="90" y="773"/>
                  </a:lnTo>
                  <a:lnTo>
                    <a:pt x="87" y="747"/>
                  </a:lnTo>
                  <a:lnTo>
                    <a:pt x="85" y="722"/>
                  </a:lnTo>
                  <a:lnTo>
                    <a:pt x="83" y="697"/>
                  </a:lnTo>
                  <a:lnTo>
                    <a:pt x="83" y="674"/>
                  </a:lnTo>
                  <a:lnTo>
                    <a:pt x="82" y="649"/>
                  </a:lnTo>
                  <a:lnTo>
                    <a:pt x="82" y="626"/>
                  </a:lnTo>
                  <a:lnTo>
                    <a:pt x="83" y="603"/>
                  </a:lnTo>
                  <a:lnTo>
                    <a:pt x="86" y="556"/>
                  </a:lnTo>
                  <a:lnTo>
                    <a:pt x="89" y="511"/>
                  </a:lnTo>
                  <a:lnTo>
                    <a:pt x="93" y="465"/>
                  </a:lnTo>
                  <a:lnTo>
                    <a:pt x="98" y="419"/>
                  </a:lnTo>
                  <a:lnTo>
                    <a:pt x="103" y="373"/>
                  </a:lnTo>
                  <a:lnTo>
                    <a:pt x="106" y="325"/>
                  </a:lnTo>
                  <a:lnTo>
                    <a:pt x="107" y="275"/>
                  </a:lnTo>
                  <a:lnTo>
                    <a:pt x="107" y="226"/>
                  </a:lnTo>
                  <a:lnTo>
                    <a:pt x="105" y="199"/>
                  </a:lnTo>
                  <a:lnTo>
                    <a:pt x="104" y="173"/>
                  </a:lnTo>
                  <a:lnTo>
                    <a:pt x="101" y="145"/>
                  </a:lnTo>
                  <a:lnTo>
                    <a:pt x="96" y="118"/>
                  </a:lnTo>
                  <a:lnTo>
                    <a:pt x="92" y="89"/>
                  </a:lnTo>
                  <a:lnTo>
                    <a:pt x="86" y="60"/>
                  </a:lnTo>
                  <a:lnTo>
                    <a:pt x="80" y="30"/>
                  </a:lnTo>
                  <a:lnTo>
                    <a:pt x="72" y="0"/>
                  </a:lnTo>
                  <a:lnTo>
                    <a:pt x="0" y="19"/>
                  </a:lnTo>
                  <a:lnTo>
                    <a:pt x="7" y="48"/>
                  </a:lnTo>
                  <a:lnTo>
                    <a:pt x="13" y="75"/>
                  </a:lnTo>
                  <a:lnTo>
                    <a:pt x="18" y="103"/>
                  </a:lnTo>
                  <a:lnTo>
                    <a:pt x="22" y="128"/>
                  </a:lnTo>
                  <a:lnTo>
                    <a:pt x="25" y="154"/>
                  </a:lnTo>
                  <a:lnTo>
                    <a:pt x="28" y="179"/>
                  </a:lnTo>
                  <a:lnTo>
                    <a:pt x="30" y="203"/>
                  </a:lnTo>
                  <a:lnTo>
                    <a:pt x="31" y="228"/>
                  </a:lnTo>
                  <a:lnTo>
                    <a:pt x="31" y="275"/>
                  </a:lnTo>
                  <a:lnTo>
                    <a:pt x="30" y="321"/>
                  </a:lnTo>
                  <a:lnTo>
                    <a:pt x="27" y="367"/>
                  </a:lnTo>
                  <a:lnTo>
                    <a:pt x="23" y="413"/>
                  </a:lnTo>
                  <a:lnTo>
                    <a:pt x="19" y="458"/>
                  </a:lnTo>
                  <a:lnTo>
                    <a:pt x="14" y="504"/>
                  </a:lnTo>
                  <a:lnTo>
                    <a:pt x="11" y="552"/>
                  </a:lnTo>
                  <a:lnTo>
                    <a:pt x="8" y="599"/>
                  </a:lnTo>
                  <a:lnTo>
                    <a:pt x="7" y="624"/>
                  </a:lnTo>
                  <a:lnTo>
                    <a:pt x="7" y="649"/>
                  </a:lnTo>
                  <a:lnTo>
                    <a:pt x="8" y="675"/>
                  </a:lnTo>
                  <a:lnTo>
                    <a:pt x="9" y="701"/>
                  </a:lnTo>
                  <a:lnTo>
                    <a:pt x="10" y="727"/>
                  </a:lnTo>
                  <a:lnTo>
                    <a:pt x="13" y="755"/>
                  </a:lnTo>
                  <a:lnTo>
                    <a:pt x="16" y="783"/>
                  </a:lnTo>
                  <a:lnTo>
                    <a:pt x="20" y="811"/>
                  </a:lnTo>
                  <a:lnTo>
                    <a:pt x="94" y="80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6" name="Freeform 266"/>
            <p:cNvSpPr>
              <a:spLocks noChangeArrowheads="1"/>
            </p:cNvSpPr>
            <p:nvPr/>
          </p:nvSpPr>
          <p:spPr bwMode="auto">
            <a:xfrm>
              <a:off x="374" y="217"/>
              <a:ext cx="123" cy="81"/>
            </a:xfrm>
            <a:custGeom>
              <a:avLst/>
              <a:gdLst>
                <a:gd name="T0" fmla="*/ 0 w 1951"/>
                <a:gd name="T1" fmla="*/ 0 h 1309"/>
                <a:gd name="T2" fmla="*/ 0 w 1951"/>
                <a:gd name="T3" fmla="*/ 0 h 1309"/>
                <a:gd name="T4" fmla="*/ 0 w 1951"/>
                <a:gd name="T5" fmla="*/ 0 h 1309"/>
                <a:gd name="T6" fmla="*/ 0 w 1951"/>
                <a:gd name="T7" fmla="*/ 0 h 1309"/>
                <a:gd name="T8" fmla="*/ 0 w 1951"/>
                <a:gd name="T9" fmla="*/ 0 h 1309"/>
                <a:gd name="T10" fmla="*/ 0 w 1951"/>
                <a:gd name="T11" fmla="*/ 0 h 1309"/>
                <a:gd name="T12" fmla="*/ 0 w 1951"/>
                <a:gd name="T13" fmla="*/ 0 h 1309"/>
                <a:gd name="T14" fmla="*/ 0 w 1951"/>
                <a:gd name="T15" fmla="*/ 0 h 1309"/>
                <a:gd name="T16" fmla="*/ 0 w 1951"/>
                <a:gd name="T17" fmla="*/ 0 h 1309"/>
                <a:gd name="T18" fmla="*/ 0 w 1951"/>
                <a:gd name="T19" fmla="*/ 0 h 1309"/>
                <a:gd name="T20" fmla="*/ 0 w 1951"/>
                <a:gd name="T21" fmla="*/ 0 h 1309"/>
                <a:gd name="T22" fmla="*/ 0 w 1951"/>
                <a:gd name="T23" fmla="*/ 0 h 1309"/>
                <a:gd name="T24" fmla="*/ 0 w 1951"/>
                <a:gd name="T25" fmla="*/ 0 h 1309"/>
                <a:gd name="T26" fmla="*/ 0 w 1951"/>
                <a:gd name="T27" fmla="*/ 0 h 1309"/>
                <a:gd name="T28" fmla="*/ 0 w 1951"/>
                <a:gd name="T29" fmla="*/ 0 h 1309"/>
                <a:gd name="T30" fmla="*/ 0 w 1951"/>
                <a:gd name="T31" fmla="*/ 0 h 1309"/>
                <a:gd name="T32" fmla="*/ 0 w 1951"/>
                <a:gd name="T33" fmla="*/ 0 h 1309"/>
                <a:gd name="T34" fmla="*/ 0 w 1951"/>
                <a:gd name="T35" fmla="*/ 0 h 1309"/>
                <a:gd name="T36" fmla="*/ 0 w 1951"/>
                <a:gd name="T37" fmla="*/ 0 h 1309"/>
                <a:gd name="T38" fmla="*/ 0 w 1951"/>
                <a:gd name="T39" fmla="*/ 0 h 1309"/>
                <a:gd name="T40" fmla="*/ 0 w 1951"/>
                <a:gd name="T41" fmla="*/ 0 h 1309"/>
                <a:gd name="T42" fmla="*/ 0 w 1951"/>
                <a:gd name="T43" fmla="*/ 0 h 1309"/>
                <a:gd name="T44" fmla="*/ 0 w 1951"/>
                <a:gd name="T45" fmla="*/ 0 h 1309"/>
                <a:gd name="T46" fmla="*/ 0 w 1951"/>
                <a:gd name="T47" fmla="*/ 0 h 1309"/>
                <a:gd name="T48" fmla="*/ 0 w 1951"/>
                <a:gd name="T49" fmla="*/ 0 h 1309"/>
                <a:gd name="T50" fmla="*/ 0 w 1951"/>
                <a:gd name="T51" fmla="*/ 0 h 1309"/>
                <a:gd name="T52" fmla="*/ 0 w 1951"/>
                <a:gd name="T53" fmla="*/ 0 h 1309"/>
                <a:gd name="T54" fmla="*/ 0 w 1951"/>
                <a:gd name="T55" fmla="*/ 0 h 1309"/>
                <a:gd name="T56" fmla="*/ 0 w 1951"/>
                <a:gd name="T57" fmla="*/ 0 h 1309"/>
                <a:gd name="T58" fmla="*/ 0 w 1951"/>
                <a:gd name="T59" fmla="*/ 0 h 1309"/>
                <a:gd name="T60" fmla="*/ 0 w 1951"/>
                <a:gd name="T61" fmla="*/ 0 h 1309"/>
                <a:gd name="T62" fmla="*/ 0 w 1951"/>
                <a:gd name="T63" fmla="*/ 0 h 1309"/>
                <a:gd name="T64" fmla="*/ 0 w 1951"/>
                <a:gd name="T65" fmla="*/ 0 h 1309"/>
                <a:gd name="T66" fmla="*/ 0 w 1951"/>
                <a:gd name="T67" fmla="*/ 0 h 1309"/>
                <a:gd name="T68" fmla="*/ 0 w 1951"/>
                <a:gd name="T69" fmla="*/ 0 h 1309"/>
                <a:gd name="T70" fmla="*/ 0 w 1951"/>
                <a:gd name="T71" fmla="*/ 0 h 1309"/>
                <a:gd name="T72" fmla="*/ 0 w 1951"/>
                <a:gd name="T73" fmla="*/ 0 h 1309"/>
                <a:gd name="T74" fmla="*/ 0 w 1951"/>
                <a:gd name="T75" fmla="*/ 0 h 1309"/>
                <a:gd name="T76" fmla="*/ 0 w 1951"/>
                <a:gd name="T77" fmla="*/ 0 h 1309"/>
                <a:gd name="T78" fmla="*/ 0 w 1951"/>
                <a:gd name="T79" fmla="*/ 0 h 1309"/>
                <a:gd name="T80" fmla="*/ 0 w 1951"/>
                <a:gd name="T81" fmla="*/ 0 h 1309"/>
                <a:gd name="T82" fmla="*/ 0 w 1951"/>
                <a:gd name="T83" fmla="*/ 0 h 1309"/>
                <a:gd name="T84" fmla="*/ 0 w 1951"/>
                <a:gd name="T85" fmla="*/ 0 h 1309"/>
                <a:gd name="T86" fmla="*/ 0 w 1951"/>
                <a:gd name="T87" fmla="*/ 0 h 1309"/>
                <a:gd name="T88" fmla="*/ 0 w 1951"/>
                <a:gd name="T89" fmla="*/ 0 h 1309"/>
                <a:gd name="T90" fmla="*/ 0 w 1951"/>
                <a:gd name="T91" fmla="*/ 0 h 1309"/>
                <a:gd name="T92" fmla="*/ 0 w 1951"/>
                <a:gd name="T93" fmla="*/ 0 h 1309"/>
                <a:gd name="T94" fmla="*/ 0 w 1951"/>
                <a:gd name="T95" fmla="*/ 0 h 1309"/>
                <a:gd name="T96" fmla="*/ 0 w 1951"/>
                <a:gd name="T97" fmla="*/ 0 h 1309"/>
                <a:gd name="T98" fmla="*/ 0 w 1951"/>
                <a:gd name="T99" fmla="*/ 0 h 1309"/>
                <a:gd name="T100" fmla="*/ 0 w 1951"/>
                <a:gd name="T101" fmla="*/ 0 h 1309"/>
                <a:gd name="T102" fmla="*/ 0 w 1951"/>
                <a:gd name="T103" fmla="*/ 0 h 1309"/>
                <a:gd name="T104" fmla="*/ 0 w 1951"/>
                <a:gd name="T105" fmla="*/ 0 h 1309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1951"/>
                <a:gd name="T160" fmla="*/ 0 h 1309"/>
                <a:gd name="T161" fmla="*/ 1951 w 1951"/>
                <a:gd name="T162" fmla="*/ 1309 h 1309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1951" h="1309">
                  <a:moveTo>
                    <a:pt x="82" y="1205"/>
                  </a:moveTo>
                  <a:lnTo>
                    <a:pt x="94" y="1201"/>
                  </a:lnTo>
                  <a:lnTo>
                    <a:pt x="105" y="1196"/>
                  </a:lnTo>
                  <a:lnTo>
                    <a:pt x="116" y="1190"/>
                  </a:lnTo>
                  <a:lnTo>
                    <a:pt x="127" y="1184"/>
                  </a:lnTo>
                  <a:lnTo>
                    <a:pt x="136" y="1177"/>
                  </a:lnTo>
                  <a:lnTo>
                    <a:pt x="146" y="1170"/>
                  </a:lnTo>
                  <a:lnTo>
                    <a:pt x="154" y="1162"/>
                  </a:lnTo>
                  <a:lnTo>
                    <a:pt x="162" y="1154"/>
                  </a:lnTo>
                  <a:lnTo>
                    <a:pt x="170" y="1145"/>
                  </a:lnTo>
                  <a:lnTo>
                    <a:pt x="177" y="1137"/>
                  </a:lnTo>
                  <a:lnTo>
                    <a:pt x="184" y="1128"/>
                  </a:lnTo>
                  <a:lnTo>
                    <a:pt x="191" y="1119"/>
                  </a:lnTo>
                  <a:lnTo>
                    <a:pt x="202" y="1101"/>
                  </a:lnTo>
                  <a:lnTo>
                    <a:pt x="211" y="1082"/>
                  </a:lnTo>
                  <a:lnTo>
                    <a:pt x="220" y="1058"/>
                  </a:lnTo>
                  <a:lnTo>
                    <a:pt x="230" y="1035"/>
                  </a:lnTo>
                  <a:lnTo>
                    <a:pt x="242" y="1013"/>
                  </a:lnTo>
                  <a:lnTo>
                    <a:pt x="256" y="994"/>
                  </a:lnTo>
                  <a:lnTo>
                    <a:pt x="269" y="976"/>
                  </a:lnTo>
                  <a:lnTo>
                    <a:pt x="284" y="958"/>
                  </a:lnTo>
                  <a:lnTo>
                    <a:pt x="300" y="942"/>
                  </a:lnTo>
                  <a:lnTo>
                    <a:pt x="317" y="927"/>
                  </a:lnTo>
                  <a:lnTo>
                    <a:pt x="335" y="913"/>
                  </a:lnTo>
                  <a:lnTo>
                    <a:pt x="353" y="900"/>
                  </a:lnTo>
                  <a:lnTo>
                    <a:pt x="371" y="887"/>
                  </a:lnTo>
                  <a:lnTo>
                    <a:pt x="392" y="875"/>
                  </a:lnTo>
                  <a:lnTo>
                    <a:pt x="411" y="864"/>
                  </a:lnTo>
                  <a:lnTo>
                    <a:pt x="432" y="854"/>
                  </a:lnTo>
                  <a:lnTo>
                    <a:pt x="453" y="844"/>
                  </a:lnTo>
                  <a:lnTo>
                    <a:pt x="474" y="835"/>
                  </a:lnTo>
                  <a:lnTo>
                    <a:pt x="561" y="798"/>
                  </a:lnTo>
                  <a:lnTo>
                    <a:pt x="648" y="761"/>
                  </a:lnTo>
                  <a:lnTo>
                    <a:pt x="669" y="751"/>
                  </a:lnTo>
                  <a:lnTo>
                    <a:pt x="690" y="741"/>
                  </a:lnTo>
                  <a:lnTo>
                    <a:pt x="710" y="730"/>
                  </a:lnTo>
                  <a:lnTo>
                    <a:pt x="729" y="718"/>
                  </a:lnTo>
                  <a:lnTo>
                    <a:pt x="748" y="705"/>
                  </a:lnTo>
                  <a:lnTo>
                    <a:pt x="767" y="692"/>
                  </a:lnTo>
                  <a:lnTo>
                    <a:pt x="785" y="678"/>
                  </a:lnTo>
                  <a:lnTo>
                    <a:pt x="802" y="663"/>
                  </a:lnTo>
                  <a:lnTo>
                    <a:pt x="825" y="642"/>
                  </a:lnTo>
                  <a:lnTo>
                    <a:pt x="847" y="623"/>
                  </a:lnTo>
                  <a:lnTo>
                    <a:pt x="869" y="604"/>
                  </a:lnTo>
                  <a:lnTo>
                    <a:pt x="893" y="587"/>
                  </a:lnTo>
                  <a:lnTo>
                    <a:pt x="905" y="578"/>
                  </a:lnTo>
                  <a:lnTo>
                    <a:pt x="917" y="570"/>
                  </a:lnTo>
                  <a:lnTo>
                    <a:pt x="929" y="562"/>
                  </a:lnTo>
                  <a:lnTo>
                    <a:pt x="942" y="556"/>
                  </a:lnTo>
                  <a:lnTo>
                    <a:pt x="955" y="549"/>
                  </a:lnTo>
                  <a:lnTo>
                    <a:pt x="968" y="544"/>
                  </a:lnTo>
                  <a:lnTo>
                    <a:pt x="981" y="539"/>
                  </a:lnTo>
                  <a:lnTo>
                    <a:pt x="995" y="534"/>
                  </a:lnTo>
                  <a:lnTo>
                    <a:pt x="1021" y="529"/>
                  </a:lnTo>
                  <a:lnTo>
                    <a:pt x="1046" y="526"/>
                  </a:lnTo>
                  <a:lnTo>
                    <a:pt x="1073" y="523"/>
                  </a:lnTo>
                  <a:lnTo>
                    <a:pt x="1100" y="519"/>
                  </a:lnTo>
                  <a:lnTo>
                    <a:pt x="1113" y="517"/>
                  </a:lnTo>
                  <a:lnTo>
                    <a:pt x="1126" y="513"/>
                  </a:lnTo>
                  <a:lnTo>
                    <a:pt x="1139" y="509"/>
                  </a:lnTo>
                  <a:lnTo>
                    <a:pt x="1152" y="504"/>
                  </a:lnTo>
                  <a:lnTo>
                    <a:pt x="1164" y="499"/>
                  </a:lnTo>
                  <a:lnTo>
                    <a:pt x="1176" y="492"/>
                  </a:lnTo>
                  <a:lnTo>
                    <a:pt x="1188" y="484"/>
                  </a:lnTo>
                  <a:lnTo>
                    <a:pt x="1200" y="475"/>
                  </a:lnTo>
                  <a:lnTo>
                    <a:pt x="1252" y="429"/>
                  </a:lnTo>
                  <a:lnTo>
                    <a:pt x="1304" y="384"/>
                  </a:lnTo>
                  <a:lnTo>
                    <a:pt x="1355" y="339"/>
                  </a:lnTo>
                  <a:lnTo>
                    <a:pt x="1405" y="293"/>
                  </a:lnTo>
                  <a:lnTo>
                    <a:pt x="1428" y="270"/>
                  </a:lnTo>
                  <a:lnTo>
                    <a:pt x="1451" y="245"/>
                  </a:lnTo>
                  <a:lnTo>
                    <a:pt x="1473" y="220"/>
                  </a:lnTo>
                  <a:lnTo>
                    <a:pt x="1493" y="194"/>
                  </a:lnTo>
                  <a:lnTo>
                    <a:pt x="1514" y="168"/>
                  </a:lnTo>
                  <a:lnTo>
                    <a:pt x="1532" y="141"/>
                  </a:lnTo>
                  <a:lnTo>
                    <a:pt x="1549" y="112"/>
                  </a:lnTo>
                  <a:lnTo>
                    <a:pt x="1565" y="83"/>
                  </a:lnTo>
                  <a:lnTo>
                    <a:pt x="1565" y="80"/>
                  </a:lnTo>
                  <a:lnTo>
                    <a:pt x="1563" y="79"/>
                  </a:lnTo>
                  <a:lnTo>
                    <a:pt x="1561" y="77"/>
                  </a:lnTo>
                  <a:lnTo>
                    <a:pt x="1556" y="77"/>
                  </a:lnTo>
                  <a:lnTo>
                    <a:pt x="1545" y="76"/>
                  </a:lnTo>
                  <a:lnTo>
                    <a:pt x="1530" y="76"/>
                  </a:lnTo>
                  <a:lnTo>
                    <a:pt x="1514" y="76"/>
                  </a:lnTo>
                  <a:lnTo>
                    <a:pt x="1495" y="74"/>
                  </a:lnTo>
                  <a:lnTo>
                    <a:pt x="1487" y="72"/>
                  </a:lnTo>
                  <a:lnTo>
                    <a:pt x="1478" y="69"/>
                  </a:lnTo>
                  <a:lnTo>
                    <a:pt x="1470" y="65"/>
                  </a:lnTo>
                  <a:lnTo>
                    <a:pt x="1463" y="61"/>
                  </a:lnTo>
                  <a:lnTo>
                    <a:pt x="1473" y="52"/>
                  </a:lnTo>
                  <a:lnTo>
                    <a:pt x="1484" y="44"/>
                  </a:lnTo>
                  <a:lnTo>
                    <a:pt x="1494" y="36"/>
                  </a:lnTo>
                  <a:lnTo>
                    <a:pt x="1506" y="30"/>
                  </a:lnTo>
                  <a:lnTo>
                    <a:pt x="1517" y="24"/>
                  </a:lnTo>
                  <a:lnTo>
                    <a:pt x="1528" y="19"/>
                  </a:lnTo>
                  <a:lnTo>
                    <a:pt x="1539" y="15"/>
                  </a:lnTo>
                  <a:lnTo>
                    <a:pt x="1550" y="11"/>
                  </a:lnTo>
                  <a:lnTo>
                    <a:pt x="1562" y="7"/>
                  </a:lnTo>
                  <a:lnTo>
                    <a:pt x="1574" y="4"/>
                  </a:lnTo>
                  <a:lnTo>
                    <a:pt x="1586" y="3"/>
                  </a:lnTo>
                  <a:lnTo>
                    <a:pt x="1598" y="1"/>
                  </a:lnTo>
                  <a:lnTo>
                    <a:pt x="1622" y="0"/>
                  </a:lnTo>
                  <a:lnTo>
                    <a:pt x="1647" y="1"/>
                  </a:lnTo>
                  <a:lnTo>
                    <a:pt x="1672" y="4"/>
                  </a:lnTo>
                  <a:lnTo>
                    <a:pt x="1697" y="9"/>
                  </a:lnTo>
                  <a:lnTo>
                    <a:pt x="1721" y="14"/>
                  </a:lnTo>
                  <a:lnTo>
                    <a:pt x="1745" y="20"/>
                  </a:lnTo>
                  <a:lnTo>
                    <a:pt x="1793" y="34"/>
                  </a:lnTo>
                  <a:lnTo>
                    <a:pt x="1839" y="50"/>
                  </a:lnTo>
                  <a:lnTo>
                    <a:pt x="1864" y="63"/>
                  </a:lnTo>
                  <a:lnTo>
                    <a:pt x="1889" y="79"/>
                  </a:lnTo>
                  <a:lnTo>
                    <a:pt x="1900" y="87"/>
                  </a:lnTo>
                  <a:lnTo>
                    <a:pt x="1910" y="96"/>
                  </a:lnTo>
                  <a:lnTo>
                    <a:pt x="1918" y="105"/>
                  </a:lnTo>
                  <a:lnTo>
                    <a:pt x="1925" y="115"/>
                  </a:lnTo>
                  <a:lnTo>
                    <a:pt x="1935" y="133"/>
                  </a:lnTo>
                  <a:lnTo>
                    <a:pt x="1948" y="157"/>
                  </a:lnTo>
                  <a:lnTo>
                    <a:pt x="1950" y="163"/>
                  </a:lnTo>
                  <a:lnTo>
                    <a:pt x="1951" y="169"/>
                  </a:lnTo>
                  <a:lnTo>
                    <a:pt x="1950" y="175"/>
                  </a:lnTo>
                  <a:lnTo>
                    <a:pt x="1949" y="181"/>
                  </a:lnTo>
                  <a:lnTo>
                    <a:pt x="1946" y="187"/>
                  </a:lnTo>
                  <a:lnTo>
                    <a:pt x="1940" y="194"/>
                  </a:lnTo>
                  <a:lnTo>
                    <a:pt x="1934" y="201"/>
                  </a:lnTo>
                  <a:lnTo>
                    <a:pt x="1925" y="207"/>
                  </a:lnTo>
                  <a:lnTo>
                    <a:pt x="1923" y="208"/>
                  </a:lnTo>
                  <a:lnTo>
                    <a:pt x="1919" y="210"/>
                  </a:lnTo>
                  <a:lnTo>
                    <a:pt x="1915" y="210"/>
                  </a:lnTo>
                  <a:lnTo>
                    <a:pt x="1911" y="211"/>
                  </a:lnTo>
                  <a:lnTo>
                    <a:pt x="1907" y="210"/>
                  </a:lnTo>
                  <a:lnTo>
                    <a:pt x="1902" y="210"/>
                  </a:lnTo>
                  <a:lnTo>
                    <a:pt x="1897" y="208"/>
                  </a:lnTo>
                  <a:lnTo>
                    <a:pt x="1893" y="207"/>
                  </a:lnTo>
                  <a:lnTo>
                    <a:pt x="1867" y="185"/>
                  </a:lnTo>
                  <a:lnTo>
                    <a:pt x="1842" y="162"/>
                  </a:lnTo>
                  <a:lnTo>
                    <a:pt x="1830" y="151"/>
                  </a:lnTo>
                  <a:lnTo>
                    <a:pt x="1816" y="141"/>
                  </a:lnTo>
                  <a:lnTo>
                    <a:pt x="1804" y="130"/>
                  </a:lnTo>
                  <a:lnTo>
                    <a:pt x="1791" y="121"/>
                  </a:lnTo>
                  <a:lnTo>
                    <a:pt x="1779" y="113"/>
                  </a:lnTo>
                  <a:lnTo>
                    <a:pt x="1766" y="106"/>
                  </a:lnTo>
                  <a:lnTo>
                    <a:pt x="1751" y="100"/>
                  </a:lnTo>
                  <a:lnTo>
                    <a:pt x="1738" y="97"/>
                  </a:lnTo>
                  <a:lnTo>
                    <a:pt x="1731" y="96"/>
                  </a:lnTo>
                  <a:lnTo>
                    <a:pt x="1724" y="95"/>
                  </a:lnTo>
                  <a:lnTo>
                    <a:pt x="1717" y="95"/>
                  </a:lnTo>
                  <a:lnTo>
                    <a:pt x="1709" y="96"/>
                  </a:lnTo>
                  <a:lnTo>
                    <a:pt x="1702" y="97"/>
                  </a:lnTo>
                  <a:lnTo>
                    <a:pt x="1694" y="99"/>
                  </a:lnTo>
                  <a:lnTo>
                    <a:pt x="1686" y="101"/>
                  </a:lnTo>
                  <a:lnTo>
                    <a:pt x="1678" y="104"/>
                  </a:lnTo>
                  <a:lnTo>
                    <a:pt x="1662" y="113"/>
                  </a:lnTo>
                  <a:lnTo>
                    <a:pt x="1647" y="123"/>
                  </a:lnTo>
                  <a:lnTo>
                    <a:pt x="1633" y="134"/>
                  </a:lnTo>
                  <a:lnTo>
                    <a:pt x="1619" y="146"/>
                  </a:lnTo>
                  <a:lnTo>
                    <a:pt x="1605" y="158"/>
                  </a:lnTo>
                  <a:lnTo>
                    <a:pt x="1593" y="171"/>
                  </a:lnTo>
                  <a:lnTo>
                    <a:pt x="1580" y="184"/>
                  </a:lnTo>
                  <a:lnTo>
                    <a:pt x="1568" y="197"/>
                  </a:lnTo>
                  <a:lnTo>
                    <a:pt x="1544" y="226"/>
                  </a:lnTo>
                  <a:lnTo>
                    <a:pt x="1521" y="256"/>
                  </a:lnTo>
                  <a:lnTo>
                    <a:pt x="1497" y="287"/>
                  </a:lnTo>
                  <a:lnTo>
                    <a:pt x="1474" y="319"/>
                  </a:lnTo>
                  <a:lnTo>
                    <a:pt x="1463" y="333"/>
                  </a:lnTo>
                  <a:lnTo>
                    <a:pt x="1451" y="346"/>
                  </a:lnTo>
                  <a:lnTo>
                    <a:pt x="1439" y="359"/>
                  </a:lnTo>
                  <a:lnTo>
                    <a:pt x="1427" y="371"/>
                  </a:lnTo>
                  <a:lnTo>
                    <a:pt x="1402" y="395"/>
                  </a:lnTo>
                  <a:lnTo>
                    <a:pt x="1375" y="417"/>
                  </a:lnTo>
                  <a:lnTo>
                    <a:pt x="1349" y="439"/>
                  </a:lnTo>
                  <a:lnTo>
                    <a:pt x="1323" y="462"/>
                  </a:lnTo>
                  <a:lnTo>
                    <a:pt x="1296" y="484"/>
                  </a:lnTo>
                  <a:lnTo>
                    <a:pt x="1270" y="507"/>
                  </a:lnTo>
                  <a:lnTo>
                    <a:pt x="1252" y="521"/>
                  </a:lnTo>
                  <a:lnTo>
                    <a:pt x="1234" y="532"/>
                  </a:lnTo>
                  <a:lnTo>
                    <a:pt x="1216" y="542"/>
                  </a:lnTo>
                  <a:lnTo>
                    <a:pt x="1197" y="551"/>
                  </a:lnTo>
                  <a:lnTo>
                    <a:pt x="1177" y="559"/>
                  </a:lnTo>
                  <a:lnTo>
                    <a:pt x="1158" y="566"/>
                  </a:lnTo>
                  <a:lnTo>
                    <a:pt x="1138" y="572"/>
                  </a:lnTo>
                  <a:lnTo>
                    <a:pt x="1117" y="578"/>
                  </a:lnTo>
                  <a:lnTo>
                    <a:pt x="1078" y="589"/>
                  </a:lnTo>
                  <a:lnTo>
                    <a:pt x="1037" y="600"/>
                  </a:lnTo>
                  <a:lnTo>
                    <a:pt x="1017" y="605"/>
                  </a:lnTo>
                  <a:lnTo>
                    <a:pt x="996" y="611"/>
                  </a:lnTo>
                  <a:lnTo>
                    <a:pt x="977" y="618"/>
                  </a:lnTo>
                  <a:lnTo>
                    <a:pt x="958" y="625"/>
                  </a:lnTo>
                  <a:lnTo>
                    <a:pt x="943" y="634"/>
                  </a:lnTo>
                  <a:lnTo>
                    <a:pt x="927" y="645"/>
                  </a:lnTo>
                  <a:lnTo>
                    <a:pt x="913" y="657"/>
                  </a:lnTo>
                  <a:lnTo>
                    <a:pt x="900" y="669"/>
                  </a:lnTo>
                  <a:lnTo>
                    <a:pt x="886" y="682"/>
                  </a:lnTo>
                  <a:lnTo>
                    <a:pt x="872" y="694"/>
                  </a:lnTo>
                  <a:lnTo>
                    <a:pt x="859" y="707"/>
                  </a:lnTo>
                  <a:lnTo>
                    <a:pt x="845" y="717"/>
                  </a:lnTo>
                  <a:lnTo>
                    <a:pt x="811" y="736"/>
                  </a:lnTo>
                  <a:lnTo>
                    <a:pt x="780" y="756"/>
                  </a:lnTo>
                  <a:lnTo>
                    <a:pt x="748" y="778"/>
                  </a:lnTo>
                  <a:lnTo>
                    <a:pt x="718" y="799"/>
                  </a:lnTo>
                  <a:lnTo>
                    <a:pt x="687" y="819"/>
                  </a:lnTo>
                  <a:lnTo>
                    <a:pt x="655" y="840"/>
                  </a:lnTo>
                  <a:lnTo>
                    <a:pt x="639" y="849"/>
                  </a:lnTo>
                  <a:lnTo>
                    <a:pt x="622" y="857"/>
                  </a:lnTo>
                  <a:lnTo>
                    <a:pt x="605" y="865"/>
                  </a:lnTo>
                  <a:lnTo>
                    <a:pt x="587" y="872"/>
                  </a:lnTo>
                  <a:lnTo>
                    <a:pt x="554" y="884"/>
                  </a:lnTo>
                  <a:lnTo>
                    <a:pt x="523" y="898"/>
                  </a:lnTo>
                  <a:lnTo>
                    <a:pt x="490" y="910"/>
                  </a:lnTo>
                  <a:lnTo>
                    <a:pt x="459" y="924"/>
                  </a:lnTo>
                  <a:lnTo>
                    <a:pt x="427" y="938"/>
                  </a:lnTo>
                  <a:lnTo>
                    <a:pt x="396" y="954"/>
                  </a:lnTo>
                  <a:lnTo>
                    <a:pt x="365" y="972"/>
                  </a:lnTo>
                  <a:lnTo>
                    <a:pt x="335" y="991"/>
                  </a:lnTo>
                  <a:lnTo>
                    <a:pt x="327" y="998"/>
                  </a:lnTo>
                  <a:lnTo>
                    <a:pt x="320" y="1005"/>
                  </a:lnTo>
                  <a:lnTo>
                    <a:pt x="313" y="1013"/>
                  </a:lnTo>
                  <a:lnTo>
                    <a:pt x="306" y="1021"/>
                  </a:lnTo>
                  <a:lnTo>
                    <a:pt x="295" y="1039"/>
                  </a:lnTo>
                  <a:lnTo>
                    <a:pt x="285" y="1057"/>
                  </a:lnTo>
                  <a:lnTo>
                    <a:pt x="265" y="1094"/>
                  </a:lnTo>
                  <a:lnTo>
                    <a:pt x="243" y="1130"/>
                  </a:lnTo>
                  <a:lnTo>
                    <a:pt x="235" y="1149"/>
                  </a:lnTo>
                  <a:lnTo>
                    <a:pt x="226" y="1172"/>
                  </a:lnTo>
                  <a:lnTo>
                    <a:pt x="220" y="1183"/>
                  </a:lnTo>
                  <a:lnTo>
                    <a:pt x="214" y="1195"/>
                  </a:lnTo>
                  <a:lnTo>
                    <a:pt x="208" y="1206"/>
                  </a:lnTo>
                  <a:lnTo>
                    <a:pt x="200" y="1217"/>
                  </a:lnTo>
                  <a:lnTo>
                    <a:pt x="192" y="1228"/>
                  </a:lnTo>
                  <a:lnTo>
                    <a:pt x="182" y="1239"/>
                  </a:lnTo>
                  <a:lnTo>
                    <a:pt x="172" y="1249"/>
                  </a:lnTo>
                  <a:lnTo>
                    <a:pt x="161" y="1259"/>
                  </a:lnTo>
                  <a:lnTo>
                    <a:pt x="150" y="1269"/>
                  </a:lnTo>
                  <a:lnTo>
                    <a:pt x="138" y="1277"/>
                  </a:lnTo>
                  <a:lnTo>
                    <a:pt x="126" y="1286"/>
                  </a:lnTo>
                  <a:lnTo>
                    <a:pt x="112" y="1293"/>
                  </a:lnTo>
                  <a:lnTo>
                    <a:pt x="100" y="1299"/>
                  </a:lnTo>
                  <a:lnTo>
                    <a:pt x="88" y="1304"/>
                  </a:lnTo>
                  <a:lnTo>
                    <a:pt x="75" y="1307"/>
                  </a:lnTo>
                  <a:lnTo>
                    <a:pt x="63" y="1309"/>
                  </a:lnTo>
                  <a:lnTo>
                    <a:pt x="50" y="1309"/>
                  </a:lnTo>
                  <a:lnTo>
                    <a:pt x="39" y="1307"/>
                  </a:lnTo>
                  <a:lnTo>
                    <a:pt x="33" y="1305"/>
                  </a:lnTo>
                  <a:lnTo>
                    <a:pt x="28" y="1303"/>
                  </a:lnTo>
                  <a:lnTo>
                    <a:pt x="23" y="1300"/>
                  </a:lnTo>
                  <a:lnTo>
                    <a:pt x="18" y="1297"/>
                  </a:lnTo>
                  <a:lnTo>
                    <a:pt x="12" y="1292"/>
                  </a:lnTo>
                  <a:lnTo>
                    <a:pt x="8" y="1288"/>
                  </a:lnTo>
                  <a:lnTo>
                    <a:pt x="5" y="1283"/>
                  </a:lnTo>
                  <a:lnTo>
                    <a:pt x="2" y="1279"/>
                  </a:lnTo>
                  <a:lnTo>
                    <a:pt x="1" y="1274"/>
                  </a:lnTo>
                  <a:lnTo>
                    <a:pt x="0" y="1270"/>
                  </a:lnTo>
                  <a:lnTo>
                    <a:pt x="1" y="1266"/>
                  </a:lnTo>
                  <a:lnTo>
                    <a:pt x="2" y="1263"/>
                  </a:lnTo>
                  <a:lnTo>
                    <a:pt x="3" y="1259"/>
                  </a:lnTo>
                  <a:lnTo>
                    <a:pt x="6" y="1256"/>
                  </a:lnTo>
                  <a:lnTo>
                    <a:pt x="9" y="1253"/>
                  </a:lnTo>
                  <a:lnTo>
                    <a:pt x="13" y="1250"/>
                  </a:lnTo>
                  <a:lnTo>
                    <a:pt x="21" y="1244"/>
                  </a:lnTo>
                  <a:lnTo>
                    <a:pt x="32" y="1238"/>
                  </a:lnTo>
                  <a:lnTo>
                    <a:pt x="57" y="1228"/>
                  </a:lnTo>
                  <a:lnTo>
                    <a:pt x="86" y="1217"/>
                  </a:lnTo>
                  <a:lnTo>
                    <a:pt x="99" y="1211"/>
                  </a:lnTo>
                  <a:lnTo>
                    <a:pt x="112" y="1206"/>
                  </a:lnTo>
                  <a:lnTo>
                    <a:pt x="125" y="1201"/>
                  </a:lnTo>
                  <a:lnTo>
                    <a:pt x="136" y="1195"/>
                  </a:lnTo>
                  <a:lnTo>
                    <a:pt x="82" y="120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7" name="Freeform 267"/>
            <p:cNvSpPr>
              <a:spLocks noChangeArrowheads="1"/>
            </p:cNvSpPr>
            <p:nvPr/>
          </p:nvSpPr>
          <p:spPr bwMode="auto">
            <a:xfrm>
              <a:off x="374" y="217"/>
              <a:ext cx="123" cy="81"/>
            </a:xfrm>
            <a:custGeom>
              <a:avLst/>
              <a:gdLst>
                <a:gd name="T0" fmla="*/ 0 w 1951"/>
                <a:gd name="T1" fmla="*/ 0 h 1309"/>
                <a:gd name="T2" fmla="*/ 0 w 1951"/>
                <a:gd name="T3" fmla="*/ 0 h 1309"/>
                <a:gd name="T4" fmla="*/ 0 w 1951"/>
                <a:gd name="T5" fmla="*/ 0 h 1309"/>
                <a:gd name="T6" fmla="*/ 0 w 1951"/>
                <a:gd name="T7" fmla="*/ 0 h 1309"/>
                <a:gd name="T8" fmla="*/ 0 w 1951"/>
                <a:gd name="T9" fmla="*/ 0 h 1309"/>
                <a:gd name="T10" fmla="*/ 0 w 1951"/>
                <a:gd name="T11" fmla="*/ 0 h 1309"/>
                <a:gd name="T12" fmla="*/ 0 w 1951"/>
                <a:gd name="T13" fmla="*/ 0 h 1309"/>
                <a:gd name="T14" fmla="*/ 0 w 1951"/>
                <a:gd name="T15" fmla="*/ 0 h 1309"/>
                <a:gd name="T16" fmla="*/ 0 w 1951"/>
                <a:gd name="T17" fmla="*/ 0 h 1309"/>
                <a:gd name="T18" fmla="*/ 0 w 1951"/>
                <a:gd name="T19" fmla="*/ 0 h 1309"/>
                <a:gd name="T20" fmla="*/ 0 w 1951"/>
                <a:gd name="T21" fmla="*/ 0 h 1309"/>
                <a:gd name="T22" fmla="*/ 0 w 1951"/>
                <a:gd name="T23" fmla="*/ 0 h 1309"/>
                <a:gd name="T24" fmla="*/ 0 w 1951"/>
                <a:gd name="T25" fmla="*/ 0 h 1309"/>
                <a:gd name="T26" fmla="*/ 0 w 1951"/>
                <a:gd name="T27" fmla="*/ 0 h 1309"/>
                <a:gd name="T28" fmla="*/ 0 w 1951"/>
                <a:gd name="T29" fmla="*/ 0 h 1309"/>
                <a:gd name="T30" fmla="*/ 0 w 1951"/>
                <a:gd name="T31" fmla="*/ 0 h 1309"/>
                <a:gd name="T32" fmla="*/ 0 w 1951"/>
                <a:gd name="T33" fmla="*/ 0 h 1309"/>
                <a:gd name="T34" fmla="*/ 0 w 1951"/>
                <a:gd name="T35" fmla="*/ 0 h 1309"/>
                <a:gd name="T36" fmla="*/ 0 w 1951"/>
                <a:gd name="T37" fmla="*/ 0 h 1309"/>
                <a:gd name="T38" fmla="*/ 0 w 1951"/>
                <a:gd name="T39" fmla="*/ 0 h 1309"/>
                <a:gd name="T40" fmla="*/ 0 w 1951"/>
                <a:gd name="T41" fmla="*/ 0 h 1309"/>
                <a:gd name="T42" fmla="*/ 0 w 1951"/>
                <a:gd name="T43" fmla="*/ 0 h 1309"/>
                <a:gd name="T44" fmla="*/ 0 w 1951"/>
                <a:gd name="T45" fmla="*/ 0 h 1309"/>
                <a:gd name="T46" fmla="*/ 0 w 1951"/>
                <a:gd name="T47" fmla="*/ 0 h 1309"/>
                <a:gd name="T48" fmla="*/ 0 w 1951"/>
                <a:gd name="T49" fmla="*/ 0 h 1309"/>
                <a:gd name="T50" fmla="*/ 0 w 1951"/>
                <a:gd name="T51" fmla="*/ 0 h 1309"/>
                <a:gd name="T52" fmla="*/ 0 w 1951"/>
                <a:gd name="T53" fmla="*/ 0 h 1309"/>
                <a:gd name="T54" fmla="*/ 0 w 1951"/>
                <a:gd name="T55" fmla="*/ 0 h 1309"/>
                <a:gd name="T56" fmla="*/ 0 w 1951"/>
                <a:gd name="T57" fmla="*/ 0 h 1309"/>
                <a:gd name="T58" fmla="*/ 0 w 1951"/>
                <a:gd name="T59" fmla="*/ 0 h 1309"/>
                <a:gd name="T60" fmla="*/ 0 w 1951"/>
                <a:gd name="T61" fmla="*/ 0 h 1309"/>
                <a:gd name="T62" fmla="*/ 0 w 1951"/>
                <a:gd name="T63" fmla="*/ 0 h 1309"/>
                <a:gd name="T64" fmla="*/ 0 w 1951"/>
                <a:gd name="T65" fmla="*/ 0 h 1309"/>
                <a:gd name="T66" fmla="*/ 0 w 1951"/>
                <a:gd name="T67" fmla="*/ 0 h 1309"/>
                <a:gd name="T68" fmla="*/ 0 w 1951"/>
                <a:gd name="T69" fmla="*/ 0 h 1309"/>
                <a:gd name="T70" fmla="*/ 0 w 1951"/>
                <a:gd name="T71" fmla="*/ 0 h 1309"/>
                <a:gd name="T72" fmla="*/ 0 w 1951"/>
                <a:gd name="T73" fmla="*/ 0 h 1309"/>
                <a:gd name="T74" fmla="*/ 0 w 1951"/>
                <a:gd name="T75" fmla="*/ 0 h 1309"/>
                <a:gd name="T76" fmla="*/ 0 w 1951"/>
                <a:gd name="T77" fmla="*/ 0 h 1309"/>
                <a:gd name="T78" fmla="*/ 0 w 1951"/>
                <a:gd name="T79" fmla="*/ 0 h 1309"/>
                <a:gd name="T80" fmla="*/ 0 w 1951"/>
                <a:gd name="T81" fmla="*/ 0 h 1309"/>
                <a:gd name="T82" fmla="*/ 0 w 1951"/>
                <a:gd name="T83" fmla="*/ 0 h 1309"/>
                <a:gd name="T84" fmla="*/ 0 w 1951"/>
                <a:gd name="T85" fmla="*/ 0 h 1309"/>
                <a:gd name="T86" fmla="*/ 0 w 1951"/>
                <a:gd name="T87" fmla="*/ 0 h 1309"/>
                <a:gd name="T88" fmla="*/ 0 w 1951"/>
                <a:gd name="T89" fmla="*/ 0 h 1309"/>
                <a:gd name="T90" fmla="*/ 0 w 1951"/>
                <a:gd name="T91" fmla="*/ 0 h 1309"/>
                <a:gd name="T92" fmla="*/ 0 w 1951"/>
                <a:gd name="T93" fmla="*/ 0 h 1309"/>
                <a:gd name="T94" fmla="*/ 0 w 1951"/>
                <a:gd name="T95" fmla="*/ 0 h 1309"/>
                <a:gd name="T96" fmla="*/ 0 w 1951"/>
                <a:gd name="T97" fmla="*/ 0 h 1309"/>
                <a:gd name="T98" fmla="*/ 0 w 1951"/>
                <a:gd name="T99" fmla="*/ 0 h 1309"/>
                <a:gd name="T100" fmla="*/ 0 w 1951"/>
                <a:gd name="T101" fmla="*/ 0 h 1309"/>
                <a:gd name="T102" fmla="*/ 0 w 1951"/>
                <a:gd name="T103" fmla="*/ 0 h 1309"/>
                <a:gd name="T104" fmla="*/ 0 w 1951"/>
                <a:gd name="T105" fmla="*/ 0 h 1309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1951"/>
                <a:gd name="T160" fmla="*/ 0 h 1309"/>
                <a:gd name="T161" fmla="*/ 1951 w 1951"/>
                <a:gd name="T162" fmla="*/ 1309 h 1309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1951" h="1309">
                  <a:moveTo>
                    <a:pt x="82" y="1205"/>
                  </a:moveTo>
                  <a:lnTo>
                    <a:pt x="94" y="1201"/>
                  </a:lnTo>
                  <a:lnTo>
                    <a:pt x="105" y="1196"/>
                  </a:lnTo>
                  <a:lnTo>
                    <a:pt x="116" y="1190"/>
                  </a:lnTo>
                  <a:lnTo>
                    <a:pt x="127" y="1184"/>
                  </a:lnTo>
                  <a:lnTo>
                    <a:pt x="136" y="1177"/>
                  </a:lnTo>
                  <a:lnTo>
                    <a:pt x="146" y="1170"/>
                  </a:lnTo>
                  <a:lnTo>
                    <a:pt x="154" y="1162"/>
                  </a:lnTo>
                  <a:lnTo>
                    <a:pt x="162" y="1154"/>
                  </a:lnTo>
                  <a:lnTo>
                    <a:pt x="170" y="1145"/>
                  </a:lnTo>
                  <a:lnTo>
                    <a:pt x="177" y="1137"/>
                  </a:lnTo>
                  <a:lnTo>
                    <a:pt x="184" y="1128"/>
                  </a:lnTo>
                  <a:lnTo>
                    <a:pt x="191" y="1119"/>
                  </a:lnTo>
                  <a:lnTo>
                    <a:pt x="202" y="1101"/>
                  </a:lnTo>
                  <a:lnTo>
                    <a:pt x="211" y="1082"/>
                  </a:lnTo>
                  <a:lnTo>
                    <a:pt x="220" y="1058"/>
                  </a:lnTo>
                  <a:lnTo>
                    <a:pt x="230" y="1035"/>
                  </a:lnTo>
                  <a:lnTo>
                    <a:pt x="242" y="1013"/>
                  </a:lnTo>
                  <a:lnTo>
                    <a:pt x="256" y="994"/>
                  </a:lnTo>
                  <a:lnTo>
                    <a:pt x="269" y="976"/>
                  </a:lnTo>
                  <a:lnTo>
                    <a:pt x="284" y="958"/>
                  </a:lnTo>
                  <a:lnTo>
                    <a:pt x="300" y="942"/>
                  </a:lnTo>
                  <a:lnTo>
                    <a:pt x="317" y="927"/>
                  </a:lnTo>
                  <a:lnTo>
                    <a:pt x="335" y="913"/>
                  </a:lnTo>
                  <a:lnTo>
                    <a:pt x="353" y="900"/>
                  </a:lnTo>
                  <a:lnTo>
                    <a:pt x="371" y="887"/>
                  </a:lnTo>
                  <a:lnTo>
                    <a:pt x="392" y="875"/>
                  </a:lnTo>
                  <a:lnTo>
                    <a:pt x="411" y="864"/>
                  </a:lnTo>
                  <a:lnTo>
                    <a:pt x="432" y="854"/>
                  </a:lnTo>
                  <a:lnTo>
                    <a:pt x="453" y="844"/>
                  </a:lnTo>
                  <a:lnTo>
                    <a:pt x="474" y="835"/>
                  </a:lnTo>
                  <a:lnTo>
                    <a:pt x="561" y="798"/>
                  </a:lnTo>
                  <a:lnTo>
                    <a:pt x="648" y="761"/>
                  </a:lnTo>
                  <a:lnTo>
                    <a:pt x="669" y="751"/>
                  </a:lnTo>
                  <a:lnTo>
                    <a:pt x="690" y="741"/>
                  </a:lnTo>
                  <a:lnTo>
                    <a:pt x="710" y="730"/>
                  </a:lnTo>
                  <a:lnTo>
                    <a:pt x="729" y="718"/>
                  </a:lnTo>
                  <a:lnTo>
                    <a:pt x="748" y="705"/>
                  </a:lnTo>
                  <a:lnTo>
                    <a:pt x="767" y="692"/>
                  </a:lnTo>
                  <a:lnTo>
                    <a:pt x="785" y="678"/>
                  </a:lnTo>
                  <a:lnTo>
                    <a:pt x="802" y="663"/>
                  </a:lnTo>
                  <a:lnTo>
                    <a:pt x="825" y="642"/>
                  </a:lnTo>
                  <a:lnTo>
                    <a:pt x="847" y="623"/>
                  </a:lnTo>
                  <a:lnTo>
                    <a:pt x="869" y="604"/>
                  </a:lnTo>
                  <a:lnTo>
                    <a:pt x="893" y="587"/>
                  </a:lnTo>
                  <a:lnTo>
                    <a:pt x="905" y="578"/>
                  </a:lnTo>
                  <a:lnTo>
                    <a:pt x="917" y="570"/>
                  </a:lnTo>
                  <a:lnTo>
                    <a:pt x="929" y="562"/>
                  </a:lnTo>
                  <a:lnTo>
                    <a:pt x="942" y="556"/>
                  </a:lnTo>
                  <a:lnTo>
                    <a:pt x="955" y="549"/>
                  </a:lnTo>
                  <a:lnTo>
                    <a:pt x="968" y="544"/>
                  </a:lnTo>
                  <a:lnTo>
                    <a:pt x="981" y="539"/>
                  </a:lnTo>
                  <a:lnTo>
                    <a:pt x="995" y="534"/>
                  </a:lnTo>
                  <a:lnTo>
                    <a:pt x="1021" y="529"/>
                  </a:lnTo>
                  <a:lnTo>
                    <a:pt x="1046" y="526"/>
                  </a:lnTo>
                  <a:lnTo>
                    <a:pt x="1073" y="523"/>
                  </a:lnTo>
                  <a:lnTo>
                    <a:pt x="1100" y="519"/>
                  </a:lnTo>
                  <a:lnTo>
                    <a:pt x="1113" y="517"/>
                  </a:lnTo>
                  <a:lnTo>
                    <a:pt x="1126" y="513"/>
                  </a:lnTo>
                  <a:lnTo>
                    <a:pt x="1139" y="509"/>
                  </a:lnTo>
                  <a:lnTo>
                    <a:pt x="1152" y="504"/>
                  </a:lnTo>
                  <a:lnTo>
                    <a:pt x="1164" y="499"/>
                  </a:lnTo>
                  <a:lnTo>
                    <a:pt x="1176" y="492"/>
                  </a:lnTo>
                  <a:lnTo>
                    <a:pt x="1188" y="484"/>
                  </a:lnTo>
                  <a:lnTo>
                    <a:pt x="1200" y="475"/>
                  </a:lnTo>
                  <a:lnTo>
                    <a:pt x="1252" y="429"/>
                  </a:lnTo>
                  <a:lnTo>
                    <a:pt x="1304" y="384"/>
                  </a:lnTo>
                  <a:lnTo>
                    <a:pt x="1355" y="339"/>
                  </a:lnTo>
                  <a:lnTo>
                    <a:pt x="1405" y="293"/>
                  </a:lnTo>
                  <a:lnTo>
                    <a:pt x="1428" y="270"/>
                  </a:lnTo>
                  <a:lnTo>
                    <a:pt x="1451" y="245"/>
                  </a:lnTo>
                  <a:lnTo>
                    <a:pt x="1473" y="220"/>
                  </a:lnTo>
                  <a:lnTo>
                    <a:pt x="1493" y="194"/>
                  </a:lnTo>
                  <a:lnTo>
                    <a:pt x="1514" y="168"/>
                  </a:lnTo>
                  <a:lnTo>
                    <a:pt x="1532" y="141"/>
                  </a:lnTo>
                  <a:lnTo>
                    <a:pt x="1549" y="112"/>
                  </a:lnTo>
                  <a:lnTo>
                    <a:pt x="1565" y="83"/>
                  </a:lnTo>
                  <a:lnTo>
                    <a:pt x="1565" y="80"/>
                  </a:lnTo>
                  <a:lnTo>
                    <a:pt x="1563" y="79"/>
                  </a:lnTo>
                  <a:lnTo>
                    <a:pt x="1561" y="77"/>
                  </a:lnTo>
                  <a:lnTo>
                    <a:pt x="1556" y="77"/>
                  </a:lnTo>
                  <a:lnTo>
                    <a:pt x="1545" y="76"/>
                  </a:lnTo>
                  <a:lnTo>
                    <a:pt x="1530" y="76"/>
                  </a:lnTo>
                  <a:lnTo>
                    <a:pt x="1514" y="76"/>
                  </a:lnTo>
                  <a:lnTo>
                    <a:pt x="1495" y="74"/>
                  </a:lnTo>
                  <a:lnTo>
                    <a:pt x="1487" y="72"/>
                  </a:lnTo>
                  <a:lnTo>
                    <a:pt x="1478" y="69"/>
                  </a:lnTo>
                  <a:lnTo>
                    <a:pt x="1470" y="65"/>
                  </a:lnTo>
                  <a:lnTo>
                    <a:pt x="1463" y="61"/>
                  </a:lnTo>
                  <a:lnTo>
                    <a:pt x="1473" y="52"/>
                  </a:lnTo>
                  <a:lnTo>
                    <a:pt x="1484" y="44"/>
                  </a:lnTo>
                  <a:lnTo>
                    <a:pt x="1494" y="36"/>
                  </a:lnTo>
                  <a:lnTo>
                    <a:pt x="1506" y="30"/>
                  </a:lnTo>
                  <a:lnTo>
                    <a:pt x="1517" y="24"/>
                  </a:lnTo>
                  <a:lnTo>
                    <a:pt x="1528" y="19"/>
                  </a:lnTo>
                  <a:lnTo>
                    <a:pt x="1539" y="15"/>
                  </a:lnTo>
                  <a:lnTo>
                    <a:pt x="1550" y="11"/>
                  </a:lnTo>
                  <a:lnTo>
                    <a:pt x="1562" y="7"/>
                  </a:lnTo>
                  <a:lnTo>
                    <a:pt x="1574" y="4"/>
                  </a:lnTo>
                  <a:lnTo>
                    <a:pt x="1586" y="3"/>
                  </a:lnTo>
                  <a:lnTo>
                    <a:pt x="1598" y="1"/>
                  </a:lnTo>
                  <a:lnTo>
                    <a:pt x="1622" y="0"/>
                  </a:lnTo>
                  <a:lnTo>
                    <a:pt x="1647" y="1"/>
                  </a:lnTo>
                  <a:lnTo>
                    <a:pt x="1672" y="4"/>
                  </a:lnTo>
                  <a:lnTo>
                    <a:pt x="1697" y="9"/>
                  </a:lnTo>
                  <a:lnTo>
                    <a:pt x="1721" y="14"/>
                  </a:lnTo>
                  <a:lnTo>
                    <a:pt x="1745" y="20"/>
                  </a:lnTo>
                  <a:lnTo>
                    <a:pt x="1793" y="34"/>
                  </a:lnTo>
                  <a:lnTo>
                    <a:pt x="1839" y="50"/>
                  </a:lnTo>
                  <a:lnTo>
                    <a:pt x="1864" y="63"/>
                  </a:lnTo>
                  <a:lnTo>
                    <a:pt x="1889" y="79"/>
                  </a:lnTo>
                  <a:lnTo>
                    <a:pt x="1900" y="87"/>
                  </a:lnTo>
                  <a:lnTo>
                    <a:pt x="1910" y="96"/>
                  </a:lnTo>
                  <a:lnTo>
                    <a:pt x="1918" y="105"/>
                  </a:lnTo>
                  <a:lnTo>
                    <a:pt x="1925" y="115"/>
                  </a:lnTo>
                  <a:lnTo>
                    <a:pt x="1935" y="133"/>
                  </a:lnTo>
                  <a:lnTo>
                    <a:pt x="1948" y="157"/>
                  </a:lnTo>
                  <a:lnTo>
                    <a:pt x="1950" y="163"/>
                  </a:lnTo>
                  <a:lnTo>
                    <a:pt x="1951" y="169"/>
                  </a:lnTo>
                  <a:lnTo>
                    <a:pt x="1950" y="175"/>
                  </a:lnTo>
                  <a:lnTo>
                    <a:pt x="1949" y="181"/>
                  </a:lnTo>
                  <a:lnTo>
                    <a:pt x="1946" y="187"/>
                  </a:lnTo>
                  <a:lnTo>
                    <a:pt x="1940" y="194"/>
                  </a:lnTo>
                  <a:lnTo>
                    <a:pt x="1934" y="201"/>
                  </a:lnTo>
                  <a:lnTo>
                    <a:pt x="1925" y="207"/>
                  </a:lnTo>
                  <a:lnTo>
                    <a:pt x="1923" y="208"/>
                  </a:lnTo>
                  <a:lnTo>
                    <a:pt x="1919" y="210"/>
                  </a:lnTo>
                  <a:lnTo>
                    <a:pt x="1915" y="210"/>
                  </a:lnTo>
                  <a:lnTo>
                    <a:pt x="1911" y="211"/>
                  </a:lnTo>
                  <a:lnTo>
                    <a:pt x="1907" y="210"/>
                  </a:lnTo>
                  <a:lnTo>
                    <a:pt x="1902" y="210"/>
                  </a:lnTo>
                  <a:lnTo>
                    <a:pt x="1897" y="208"/>
                  </a:lnTo>
                  <a:lnTo>
                    <a:pt x="1893" y="207"/>
                  </a:lnTo>
                  <a:lnTo>
                    <a:pt x="1867" y="185"/>
                  </a:lnTo>
                  <a:lnTo>
                    <a:pt x="1842" y="162"/>
                  </a:lnTo>
                  <a:lnTo>
                    <a:pt x="1830" y="151"/>
                  </a:lnTo>
                  <a:lnTo>
                    <a:pt x="1816" y="141"/>
                  </a:lnTo>
                  <a:lnTo>
                    <a:pt x="1804" y="130"/>
                  </a:lnTo>
                  <a:lnTo>
                    <a:pt x="1791" y="121"/>
                  </a:lnTo>
                  <a:lnTo>
                    <a:pt x="1779" y="113"/>
                  </a:lnTo>
                  <a:lnTo>
                    <a:pt x="1766" y="106"/>
                  </a:lnTo>
                  <a:lnTo>
                    <a:pt x="1751" y="100"/>
                  </a:lnTo>
                  <a:lnTo>
                    <a:pt x="1738" y="97"/>
                  </a:lnTo>
                  <a:lnTo>
                    <a:pt x="1731" y="96"/>
                  </a:lnTo>
                  <a:lnTo>
                    <a:pt x="1724" y="95"/>
                  </a:lnTo>
                  <a:lnTo>
                    <a:pt x="1717" y="95"/>
                  </a:lnTo>
                  <a:lnTo>
                    <a:pt x="1709" y="96"/>
                  </a:lnTo>
                  <a:lnTo>
                    <a:pt x="1702" y="97"/>
                  </a:lnTo>
                  <a:lnTo>
                    <a:pt x="1694" y="99"/>
                  </a:lnTo>
                  <a:lnTo>
                    <a:pt x="1686" y="101"/>
                  </a:lnTo>
                  <a:lnTo>
                    <a:pt x="1678" y="104"/>
                  </a:lnTo>
                  <a:lnTo>
                    <a:pt x="1662" y="113"/>
                  </a:lnTo>
                  <a:lnTo>
                    <a:pt x="1647" y="123"/>
                  </a:lnTo>
                  <a:lnTo>
                    <a:pt x="1633" y="134"/>
                  </a:lnTo>
                  <a:lnTo>
                    <a:pt x="1619" y="146"/>
                  </a:lnTo>
                  <a:lnTo>
                    <a:pt x="1605" y="158"/>
                  </a:lnTo>
                  <a:lnTo>
                    <a:pt x="1593" y="171"/>
                  </a:lnTo>
                  <a:lnTo>
                    <a:pt x="1580" y="184"/>
                  </a:lnTo>
                  <a:lnTo>
                    <a:pt x="1568" y="197"/>
                  </a:lnTo>
                  <a:lnTo>
                    <a:pt x="1544" y="226"/>
                  </a:lnTo>
                  <a:lnTo>
                    <a:pt x="1521" y="256"/>
                  </a:lnTo>
                  <a:lnTo>
                    <a:pt x="1497" y="287"/>
                  </a:lnTo>
                  <a:lnTo>
                    <a:pt x="1474" y="319"/>
                  </a:lnTo>
                  <a:lnTo>
                    <a:pt x="1463" y="333"/>
                  </a:lnTo>
                  <a:lnTo>
                    <a:pt x="1451" y="346"/>
                  </a:lnTo>
                  <a:lnTo>
                    <a:pt x="1439" y="359"/>
                  </a:lnTo>
                  <a:lnTo>
                    <a:pt x="1427" y="371"/>
                  </a:lnTo>
                  <a:lnTo>
                    <a:pt x="1402" y="395"/>
                  </a:lnTo>
                  <a:lnTo>
                    <a:pt x="1375" y="417"/>
                  </a:lnTo>
                  <a:lnTo>
                    <a:pt x="1349" y="439"/>
                  </a:lnTo>
                  <a:lnTo>
                    <a:pt x="1323" y="462"/>
                  </a:lnTo>
                  <a:lnTo>
                    <a:pt x="1296" y="484"/>
                  </a:lnTo>
                  <a:lnTo>
                    <a:pt x="1270" y="507"/>
                  </a:lnTo>
                  <a:lnTo>
                    <a:pt x="1252" y="521"/>
                  </a:lnTo>
                  <a:lnTo>
                    <a:pt x="1234" y="532"/>
                  </a:lnTo>
                  <a:lnTo>
                    <a:pt x="1216" y="542"/>
                  </a:lnTo>
                  <a:lnTo>
                    <a:pt x="1197" y="551"/>
                  </a:lnTo>
                  <a:lnTo>
                    <a:pt x="1177" y="559"/>
                  </a:lnTo>
                  <a:lnTo>
                    <a:pt x="1158" y="566"/>
                  </a:lnTo>
                  <a:lnTo>
                    <a:pt x="1138" y="572"/>
                  </a:lnTo>
                  <a:lnTo>
                    <a:pt x="1117" y="578"/>
                  </a:lnTo>
                  <a:lnTo>
                    <a:pt x="1078" y="589"/>
                  </a:lnTo>
                  <a:lnTo>
                    <a:pt x="1037" y="600"/>
                  </a:lnTo>
                  <a:lnTo>
                    <a:pt x="1017" y="605"/>
                  </a:lnTo>
                  <a:lnTo>
                    <a:pt x="996" y="611"/>
                  </a:lnTo>
                  <a:lnTo>
                    <a:pt x="977" y="618"/>
                  </a:lnTo>
                  <a:lnTo>
                    <a:pt x="958" y="625"/>
                  </a:lnTo>
                  <a:lnTo>
                    <a:pt x="943" y="634"/>
                  </a:lnTo>
                  <a:lnTo>
                    <a:pt x="927" y="645"/>
                  </a:lnTo>
                  <a:lnTo>
                    <a:pt x="913" y="657"/>
                  </a:lnTo>
                  <a:lnTo>
                    <a:pt x="900" y="669"/>
                  </a:lnTo>
                  <a:lnTo>
                    <a:pt x="886" y="682"/>
                  </a:lnTo>
                  <a:lnTo>
                    <a:pt x="872" y="694"/>
                  </a:lnTo>
                  <a:lnTo>
                    <a:pt x="859" y="707"/>
                  </a:lnTo>
                  <a:lnTo>
                    <a:pt x="845" y="717"/>
                  </a:lnTo>
                  <a:lnTo>
                    <a:pt x="811" y="736"/>
                  </a:lnTo>
                  <a:lnTo>
                    <a:pt x="780" y="756"/>
                  </a:lnTo>
                  <a:lnTo>
                    <a:pt x="748" y="778"/>
                  </a:lnTo>
                  <a:lnTo>
                    <a:pt x="718" y="799"/>
                  </a:lnTo>
                  <a:lnTo>
                    <a:pt x="687" y="819"/>
                  </a:lnTo>
                  <a:lnTo>
                    <a:pt x="655" y="840"/>
                  </a:lnTo>
                  <a:lnTo>
                    <a:pt x="639" y="849"/>
                  </a:lnTo>
                  <a:lnTo>
                    <a:pt x="622" y="857"/>
                  </a:lnTo>
                  <a:lnTo>
                    <a:pt x="605" y="865"/>
                  </a:lnTo>
                  <a:lnTo>
                    <a:pt x="587" y="872"/>
                  </a:lnTo>
                  <a:lnTo>
                    <a:pt x="554" y="884"/>
                  </a:lnTo>
                  <a:lnTo>
                    <a:pt x="523" y="898"/>
                  </a:lnTo>
                  <a:lnTo>
                    <a:pt x="490" y="910"/>
                  </a:lnTo>
                  <a:lnTo>
                    <a:pt x="459" y="924"/>
                  </a:lnTo>
                  <a:lnTo>
                    <a:pt x="427" y="938"/>
                  </a:lnTo>
                  <a:lnTo>
                    <a:pt x="396" y="954"/>
                  </a:lnTo>
                  <a:lnTo>
                    <a:pt x="365" y="972"/>
                  </a:lnTo>
                  <a:lnTo>
                    <a:pt x="335" y="991"/>
                  </a:lnTo>
                  <a:lnTo>
                    <a:pt x="327" y="998"/>
                  </a:lnTo>
                  <a:lnTo>
                    <a:pt x="320" y="1005"/>
                  </a:lnTo>
                  <a:lnTo>
                    <a:pt x="313" y="1013"/>
                  </a:lnTo>
                  <a:lnTo>
                    <a:pt x="306" y="1021"/>
                  </a:lnTo>
                  <a:lnTo>
                    <a:pt x="295" y="1039"/>
                  </a:lnTo>
                  <a:lnTo>
                    <a:pt x="285" y="1057"/>
                  </a:lnTo>
                  <a:lnTo>
                    <a:pt x="265" y="1094"/>
                  </a:lnTo>
                  <a:lnTo>
                    <a:pt x="243" y="1130"/>
                  </a:lnTo>
                  <a:lnTo>
                    <a:pt x="235" y="1149"/>
                  </a:lnTo>
                  <a:lnTo>
                    <a:pt x="226" y="1172"/>
                  </a:lnTo>
                  <a:lnTo>
                    <a:pt x="220" y="1183"/>
                  </a:lnTo>
                  <a:lnTo>
                    <a:pt x="214" y="1195"/>
                  </a:lnTo>
                  <a:lnTo>
                    <a:pt x="208" y="1206"/>
                  </a:lnTo>
                  <a:lnTo>
                    <a:pt x="200" y="1217"/>
                  </a:lnTo>
                  <a:lnTo>
                    <a:pt x="192" y="1228"/>
                  </a:lnTo>
                  <a:lnTo>
                    <a:pt x="182" y="1239"/>
                  </a:lnTo>
                  <a:lnTo>
                    <a:pt x="172" y="1249"/>
                  </a:lnTo>
                  <a:lnTo>
                    <a:pt x="161" y="1259"/>
                  </a:lnTo>
                  <a:lnTo>
                    <a:pt x="150" y="1269"/>
                  </a:lnTo>
                  <a:lnTo>
                    <a:pt x="138" y="1277"/>
                  </a:lnTo>
                  <a:lnTo>
                    <a:pt x="126" y="1286"/>
                  </a:lnTo>
                  <a:lnTo>
                    <a:pt x="112" y="1293"/>
                  </a:lnTo>
                  <a:lnTo>
                    <a:pt x="100" y="1299"/>
                  </a:lnTo>
                  <a:lnTo>
                    <a:pt x="88" y="1304"/>
                  </a:lnTo>
                  <a:lnTo>
                    <a:pt x="75" y="1307"/>
                  </a:lnTo>
                  <a:lnTo>
                    <a:pt x="63" y="1309"/>
                  </a:lnTo>
                  <a:lnTo>
                    <a:pt x="50" y="1309"/>
                  </a:lnTo>
                  <a:lnTo>
                    <a:pt x="39" y="1307"/>
                  </a:lnTo>
                  <a:lnTo>
                    <a:pt x="33" y="1305"/>
                  </a:lnTo>
                  <a:lnTo>
                    <a:pt x="28" y="1303"/>
                  </a:lnTo>
                  <a:lnTo>
                    <a:pt x="23" y="1300"/>
                  </a:lnTo>
                  <a:lnTo>
                    <a:pt x="18" y="1297"/>
                  </a:lnTo>
                  <a:lnTo>
                    <a:pt x="12" y="1292"/>
                  </a:lnTo>
                  <a:lnTo>
                    <a:pt x="8" y="1288"/>
                  </a:lnTo>
                  <a:lnTo>
                    <a:pt x="5" y="1283"/>
                  </a:lnTo>
                  <a:lnTo>
                    <a:pt x="2" y="1279"/>
                  </a:lnTo>
                  <a:lnTo>
                    <a:pt x="1" y="1274"/>
                  </a:lnTo>
                  <a:lnTo>
                    <a:pt x="0" y="1270"/>
                  </a:lnTo>
                  <a:lnTo>
                    <a:pt x="1" y="1266"/>
                  </a:lnTo>
                  <a:lnTo>
                    <a:pt x="2" y="1263"/>
                  </a:lnTo>
                  <a:lnTo>
                    <a:pt x="3" y="1259"/>
                  </a:lnTo>
                  <a:lnTo>
                    <a:pt x="6" y="1256"/>
                  </a:lnTo>
                  <a:lnTo>
                    <a:pt x="9" y="1253"/>
                  </a:lnTo>
                  <a:lnTo>
                    <a:pt x="13" y="1250"/>
                  </a:lnTo>
                  <a:lnTo>
                    <a:pt x="21" y="1244"/>
                  </a:lnTo>
                  <a:lnTo>
                    <a:pt x="32" y="1238"/>
                  </a:lnTo>
                  <a:lnTo>
                    <a:pt x="57" y="1228"/>
                  </a:lnTo>
                  <a:lnTo>
                    <a:pt x="86" y="1217"/>
                  </a:lnTo>
                  <a:lnTo>
                    <a:pt x="99" y="1211"/>
                  </a:lnTo>
                  <a:lnTo>
                    <a:pt x="112" y="1206"/>
                  </a:lnTo>
                  <a:lnTo>
                    <a:pt x="125" y="1201"/>
                  </a:lnTo>
                  <a:lnTo>
                    <a:pt x="136" y="1195"/>
                  </a:lnTo>
                </a:path>
              </a:pathLst>
            </a:custGeom>
            <a:noFill/>
            <a:ln w="3175" cmpd="sng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8" name="Freeform 268"/>
            <p:cNvSpPr>
              <a:spLocks noChangeArrowheads="1"/>
            </p:cNvSpPr>
            <p:nvPr/>
          </p:nvSpPr>
          <p:spPr bwMode="auto">
            <a:xfrm>
              <a:off x="90" y="159"/>
              <a:ext cx="199" cy="174"/>
            </a:xfrm>
            <a:custGeom>
              <a:avLst/>
              <a:gdLst>
                <a:gd name="T0" fmla="*/ 0 w 3193"/>
                <a:gd name="T1" fmla="*/ 0 h 2821"/>
                <a:gd name="T2" fmla="*/ 0 w 3193"/>
                <a:gd name="T3" fmla="*/ 0 h 2821"/>
                <a:gd name="T4" fmla="*/ 0 w 3193"/>
                <a:gd name="T5" fmla="*/ 0 h 2821"/>
                <a:gd name="T6" fmla="*/ 0 w 3193"/>
                <a:gd name="T7" fmla="*/ 0 h 2821"/>
                <a:gd name="T8" fmla="*/ 0 w 3193"/>
                <a:gd name="T9" fmla="*/ 0 h 2821"/>
                <a:gd name="T10" fmla="*/ 0 w 3193"/>
                <a:gd name="T11" fmla="*/ 0 h 2821"/>
                <a:gd name="T12" fmla="*/ 0 w 3193"/>
                <a:gd name="T13" fmla="*/ 0 h 2821"/>
                <a:gd name="T14" fmla="*/ 0 w 3193"/>
                <a:gd name="T15" fmla="*/ 0 h 2821"/>
                <a:gd name="T16" fmla="*/ 0 w 3193"/>
                <a:gd name="T17" fmla="*/ 0 h 2821"/>
                <a:gd name="T18" fmla="*/ 0 w 3193"/>
                <a:gd name="T19" fmla="*/ 0 h 2821"/>
                <a:gd name="T20" fmla="*/ 0 w 3193"/>
                <a:gd name="T21" fmla="*/ 0 h 2821"/>
                <a:gd name="T22" fmla="*/ 0 w 3193"/>
                <a:gd name="T23" fmla="*/ 0 h 2821"/>
                <a:gd name="T24" fmla="*/ 0 w 3193"/>
                <a:gd name="T25" fmla="*/ 0 h 2821"/>
                <a:gd name="T26" fmla="*/ 0 w 3193"/>
                <a:gd name="T27" fmla="*/ 0 h 2821"/>
                <a:gd name="T28" fmla="*/ 0 w 3193"/>
                <a:gd name="T29" fmla="*/ 0 h 2821"/>
                <a:gd name="T30" fmla="*/ 0 w 3193"/>
                <a:gd name="T31" fmla="*/ 0 h 2821"/>
                <a:gd name="T32" fmla="*/ 0 w 3193"/>
                <a:gd name="T33" fmla="*/ 0 h 2821"/>
                <a:gd name="T34" fmla="*/ 0 w 3193"/>
                <a:gd name="T35" fmla="*/ 0 h 2821"/>
                <a:gd name="T36" fmla="*/ 0 w 3193"/>
                <a:gd name="T37" fmla="*/ 0 h 2821"/>
                <a:gd name="T38" fmla="*/ 0 w 3193"/>
                <a:gd name="T39" fmla="*/ 0 h 2821"/>
                <a:gd name="T40" fmla="*/ 0 w 3193"/>
                <a:gd name="T41" fmla="*/ 0 h 2821"/>
                <a:gd name="T42" fmla="*/ 0 w 3193"/>
                <a:gd name="T43" fmla="*/ 0 h 2821"/>
                <a:gd name="T44" fmla="*/ 0 w 3193"/>
                <a:gd name="T45" fmla="*/ 0 h 2821"/>
                <a:gd name="T46" fmla="*/ 0 w 3193"/>
                <a:gd name="T47" fmla="*/ 0 h 2821"/>
                <a:gd name="T48" fmla="*/ 0 w 3193"/>
                <a:gd name="T49" fmla="*/ 0 h 2821"/>
                <a:gd name="T50" fmla="*/ 0 w 3193"/>
                <a:gd name="T51" fmla="*/ 0 h 2821"/>
                <a:gd name="T52" fmla="*/ 0 w 3193"/>
                <a:gd name="T53" fmla="*/ 0 h 2821"/>
                <a:gd name="T54" fmla="*/ 0 w 3193"/>
                <a:gd name="T55" fmla="*/ 0 h 2821"/>
                <a:gd name="T56" fmla="*/ 0 w 3193"/>
                <a:gd name="T57" fmla="*/ 0 h 2821"/>
                <a:gd name="T58" fmla="*/ 0 w 3193"/>
                <a:gd name="T59" fmla="*/ 0 h 2821"/>
                <a:gd name="T60" fmla="*/ 0 w 3193"/>
                <a:gd name="T61" fmla="*/ 0 h 2821"/>
                <a:gd name="T62" fmla="*/ 0 w 3193"/>
                <a:gd name="T63" fmla="*/ 0 h 2821"/>
                <a:gd name="T64" fmla="*/ 0 w 3193"/>
                <a:gd name="T65" fmla="*/ 0 h 2821"/>
                <a:gd name="T66" fmla="*/ 0 w 3193"/>
                <a:gd name="T67" fmla="*/ 0 h 2821"/>
                <a:gd name="T68" fmla="*/ 0 w 3193"/>
                <a:gd name="T69" fmla="*/ 0 h 2821"/>
                <a:gd name="T70" fmla="*/ 0 w 3193"/>
                <a:gd name="T71" fmla="*/ 0 h 2821"/>
                <a:gd name="T72" fmla="*/ 0 w 3193"/>
                <a:gd name="T73" fmla="*/ 0 h 2821"/>
                <a:gd name="T74" fmla="*/ 0 w 3193"/>
                <a:gd name="T75" fmla="*/ 0 h 2821"/>
                <a:gd name="T76" fmla="*/ 0 w 3193"/>
                <a:gd name="T77" fmla="*/ 0 h 2821"/>
                <a:gd name="T78" fmla="*/ 0 w 3193"/>
                <a:gd name="T79" fmla="*/ 0 h 2821"/>
                <a:gd name="T80" fmla="*/ 0 w 3193"/>
                <a:gd name="T81" fmla="*/ 0 h 2821"/>
                <a:gd name="T82" fmla="*/ 0 w 3193"/>
                <a:gd name="T83" fmla="*/ 0 h 2821"/>
                <a:gd name="T84" fmla="*/ 0 w 3193"/>
                <a:gd name="T85" fmla="*/ 0 h 2821"/>
                <a:gd name="T86" fmla="*/ 0 w 3193"/>
                <a:gd name="T87" fmla="*/ 0 h 2821"/>
                <a:gd name="T88" fmla="*/ 0 w 3193"/>
                <a:gd name="T89" fmla="*/ 0 h 2821"/>
                <a:gd name="T90" fmla="*/ 0 w 3193"/>
                <a:gd name="T91" fmla="*/ 0 h 2821"/>
                <a:gd name="T92" fmla="*/ 0 w 3193"/>
                <a:gd name="T93" fmla="*/ 0 h 2821"/>
                <a:gd name="T94" fmla="*/ 0 w 3193"/>
                <a:gd name="T95" fmla="*/ 0 h 2821"/>
                <a:gd name="T96" fmla="*/ 0 w 3193"/>
                <a:gd name="T97" fmla="*/ 0 h 2821"/>
                <a:gd name="T98" fmla="*/ 0 w 3193"/>
                <a:gd name="T99" fmla="*/ 0 h 2821"/>
                <a:gd name="T100" fmla="*/ 0 w 3193"/>
                <a:gd name="T101" fmla="*/ 0 h 2821"/>
                <a:gd name="T102" fmla="*/ 0 w 3193"/>
                <a:gd name="T103" fmla="*/ 0 h 2821"/>
                <a:gd name="T104" fmla="*/ 0 w 3193"/>
                <a:gd name="T105" fmla="*/ 0 h 2821"/>
                <a:gd name="T106" fmla="*/ 0 w 3193"/>
                <a:gd name="T107" fmla="*/ 0 h 2821"/>
                <a:gd name="T108" fmla="*/ 0 w 3193"/>
                <a:gd name="T109" fmla="*/ 0 h 2821"/>
                <a:gd name="T110" fmla="*/ 0 w 3193"/>
                <a:gd name="T111" fmla="*/ 0 h 2821"/>
                <a:gd name="T112" fmla="*/ 0 w 3193"/>
                <a:gd name="T113" fmla="*/ 0 h 2821"/>
                <a:gd name="T114" fmla="*/ 0 w 3193"/>
                <a:gd name="T115" fmla="*/ 0 h 2821"/>
                <a:gd name="T116" fmla="*/ 0 w 3193"/>
                <a:gd name="T117" fmla="*/ 0 h 2821"/>
                <a:gd name="T118" fmla="*/ 0 w 3193"/>
                <a:gd name="T119" fmla="*/ 0 h 2821"/>
                <a:gd name="T120" fmla="*/ 0 w 3193"/>
                <a:gd name="T121" fmla="*/ 0 h 2821"/>
                <a:gd name="T122" fmla="*/ 0 w 3193"/>
                <a:gd name="T123" fmla="*/ 0 h 2821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3193"/>
                <a:gd name="T187" fmla="*/ 0 h 2821"/>
                <a:gd name="T188" fmla="*/ 3193 w 3193"/>
                <a:gd name="T189" fmla="*/ 2821 h 2821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3193" h="2821">
                  <a:moveTo>
                    <a:pt x="1312" y="1430"/>
                  </a:moveTo>
                  <a:lnTo>
                    <a:pt x="1285" y="1442"/>
                  </a:lnTo>
                  <a:lnTo>
                    <a:pt x="1261" y="1456"/>
                  </a:lnTo>
                  <a:lnTo>
                    <a:pt x="1238" y="1472"/>
                  </a:lnTo>
                  <a:lnTo>
                    <a:pt x="1215" y="1489"/>
                  </a:lnTo>
                  <a:lnTo>
                    <a:pt x="1205" y="1497"/>
                  </a:lnTo>
                  <a:lnTo>
                    <a:pt x="1196" y="1506"/>
                  </a:lnTo>
                  <a:lnTo>
                    <a:pt x="1188" y="1515"/>
                  </a:lnTo>
                  <a:lnTo>
                    <a:pt x="1180" y="1524"/>
                  </a:lnTo>
                  <a:lnTo>
                    <a:pt x="1173" y="1534"/>
                  </a:lnTo>
                  <a:lnTo>
                    <a:pt x="1166" y="1543"/>
                  </a:lnTo>
                  <a:lnTo>
                    <a:pt x="1160" y="1554"/>
                  </a:lnTo>
                  <a:lnTo>
                    <a:pt x="1155" y="1564"/>
                  </a:lnTo>
                  <a:lnTo>
                    <a:pt x="1149" y="1582"/>
                  </a:lnTo>
                  <a:lnTo>
                    <a:pt x="1144" y="1601"/>
                  </a:lnTo>
                  <a:lnTo>
                    <a:pt x="1139" y="1620"/>
                  </a:lnTo>
                  <a:lnTo>
                    <a:pt x="1134" y="1639"/>
                  </a:lnTo>
                  <a:lnTo>
                    <a:pt x="1127" y="1677"/>
                  </a:lnTo>
                  <a:lnTo>
                    <a:pt x="1122" y="1715"/>
                  </a:lnTo>
                  <a:lnTo>
                    <a:pt x="1117" y="1753"/>
                  </a:lnTo>
                  <a:lnTo>
                    <a:pt x="1114" y="1792"/>
                  </a:lnTo>
                  <a:lnTo>
                    <a:pt x="1112" y="1831"/>
                  </a:lnTo>
                  <a:lnTo>
                    <a:pt x="1111" y="1870"/>
                  </a:lnTo>
                  <a:lnTo>
                    <a:pt x="1108" y="1949"/>
                  </a:lnTo>
                  <a:lnTo>
                    <a:pt x="1103" y="2029"/>
                  </a:lnTo>
                  <a:lnTo>
                    <a:pt x="1099" y="2070"/>
                  </a:lnTo>
                  <a:lnTo>
                    <a:pt x="1094" y="2110"/>
                  </a:lnTo>
                  <a:lnTo>
                    <a:pt x="1088" y="2151"/>
                  </a:lnTo>
                  <a:lnTo>
                    <a:pt x="1080" y="2193"/>
                  </a:lnTo>
                  <a:lnTo>
                    <a:pt x="1078" y="2207"/>
                  </a:lnTo>
                  <a:lnTo>
                    <a:pt x="1077" y="2222"/>
                  </a:lnTo>
                  <a:lnTo>
                    <a:pt x="1078" y="2236"/>
                  </a:lnTo>
                  <a:lnTo>
                    <a:pt x="1079" y="2251"/>
                  </a:lnTo>
                  <a:lnTo>
                    <a:pt x="1081" y="2265"/>
                  </a:lnTo>
                  <a:lnTo>
                    <a:pt x="1085" y="2279"/>
                  </a:lnTo>
                  <a:lnTo>
                    <a:pt x="1089" y="2293"/>
                  </a:lnTo>
                  <a:lnTo>
                    <a:pt x="1093" y="2306"/>
                  </a:lnTo>
                  <a:lnTo>
                    <a:pt x="1104" y="2334"/>
                  </a:lnTo>
                  <a:lnTo>
                    <a:pt x="1115" y="2360"/>
                  </a:lnTo>
                  <a:lnTo>
                    <a:pt x="1125" y="2387"/>
                  </a:lnTo>
                  <a:lnTo>
                    <a:pt x="1134" y="2413"/>
                  </a:lnTo>
                  <a:lnTo>
                    <a:pt x="1139" y="2420"/>
                  </a:lnTo>
                  <a:lnTo>
                    <a:pt x="1144" y="2429"/>
                  </a:lnTo>
                  <a:lnTo>
                    <a:pt x="1149" y="2441"/>
                  </a:lnTo>
                  <a:lnTo>
                    <a:pt x="1152" y="2453"/>
                  </a:lnTo>
                  <a:lnTo>
                    <a:pt x="1152" y="2458"/>
                  </a:lnTo>
                  <a:lnTo>
                    <a:pt x="1152" y="2464"/>
                  </a:lnTo>
                  <a:lnTo>
                    <a:pt x="1150" y="2469"/>
                  </a:lnTo>
                  <a:lnTo>
                    <a:pt x="1147" y="2474"/>
                  </a:lnTo>
                  <a:lnTo>
                    <a:pt x="1142" y="2478"/>
                  </a:lnTo>
                  <a:lnTo>
                    <a:pt x="1136" y="2482"/>
                  </a:lnTo>
                  <a:lnTo>
                    <a:pt x="1128" y="2485"/>
                  </a:lnTo>
                  <a:lnTo>
                    <a:pt x="1118" y="2488"/>
                  </a:lnTo>
                  <a:lnTo>
                    <a:pt x="1113" y="2473"/>
                  </a:lnTo>
                  <a:lnTo>
                    <a:pt x="1108" y="2459"/>
                  </a:lnTo>
                  <a:lnTo>
                    <a:pt x="1102" y="2446"/>
                  </a:lnTo>
                  <a:lnTo>
                    <a:pt x="1094" y="2432"/>
                  </a:lnTo>
                  <a:lnTo>
                    <a:pt x="1082" y="2408"/>
                  </a:lnTo>
                  <a:lnTo>
                    <a:pt x="1069" y="2385"/>
                  </a:lnTo>
                  <a:lnTo>
                    <a:pt x="1056" y="2361"/>
                  </a:lnTo>
                  <a:lnTo>
                    <a:pt x="1045" y="2338"/>
                  </a:lnTo>
                  <a:lnTo>
                    <a:pt x="1039" y="2327"/>
                  </a:lnTo>
                  <a:lnTo>
                    <a:pt x="1034" y="2315"/>
                  </a:lnTo>
                  <a:lnTo>
                    <a:pt x="1030" y="2302"/>
                  </a:lnTo>
                  <a:lnTo>
                    <a:pt x="1027" y="2289"/>
                  </a:lnTo>
                  <a:lnTo>
                    <a:pt x="961" y="2322"/>
                  </a:lnTo>
                  <a:lnTo>
                    <a:pt x="896" y="2353"/>
                  </a:lnTo>
                  <a:lnTo>
                    <a:pt x="832" y="2385"/>
                  </a:lnTo>
                  <a:lnTo>
                    <a:pt x="770" y="2417"/>
                  </a:lnTo>
                  <a:lnTo>
                    <a:pt x="709" y="2449"/>
                  </a:lnTo>
                  <a:lnTo>
                    <a:pt x="649" y="2480"/>
                  </a:lnTo>
                  <a:lnTo>
                    <a:pt x="590" y="2513"/>
                  </a:lnTo>
                  <a:lnTo>
                    <a:pt x="532" y="2545"/>
                  </a:lnTo>
                  <a:lnTo>
                    <a:pt x="477" y="2578"/>
                  </a:lnTo>
                  <a:lnTo>
                    <a:pt x="421" y="2610"/>
                  </a:lnTo>
                  <a:lnTo>
                    <a:pt x="368" y="2644"/>
                  </a:lnTo>
                  <a:lnTo>
                    <a:pt x="315" y="2678"/>
                  </a:lnTo>
                  <a:lnTo>
                    <a:pt x="264" y="2713"/>
                  </a:lnTo>
                  <a:lnTo>
                    <a:pt x="214" y="2748"/>
                  </a:lnTo>
                  <a:lnTo>
                    <a:pt x="166" y="2784"/>
                  </a:lnTo>
                  <a:lnTo>
                    <a:pt x="119" y="2821"/>
                  </a:lnTo>
                  <a:lnTo>
                    <a:pt x="115" y="2814"/>
                  </a:lnTo>
                  <a:lnTo>
                    <a:pt x="112" y="2808"/>
                  </a:lnTo>
                  <a:lnTo>
                    <a:pt x="111" y="2804"/>
                  </a:lnTo>
                  <a:lnTo>
                    <a:pt x="112" y="2800"/>
                  </a:lnTo>
                  <a:lnTo>
                    <a:pt x="113" y="2796"/>
                  </a:lnTo>
                  <a:lnTo>
                    <a:pt x="115" y="2794"/>
                  </a:lnTo>
                  <a:lnTo>
                    <a:pt x="118" y="2791"/>
                  </a:lnTo>
                  <a:lnTo>
                    <a:pt x="121" y="2789"/>
                  </a:lnTo>
                  <a:lnTo>
                    <a:pt x="129" y="2786"/>
                  </a:lnTo>
                  <a:lnTo>
                    <a:pt x="135" y="2784"/>
                  </a:lnTo>
                  <a:lnTo>
                    <a:pt x="138" y="2783"/>
                  </a:lnTo>
                  <a:lnTo>
                    <a:pt x="139" y="2782"/>
                  </a:lnTo>
                  <a:lnTo>
                    <a:pt x="140" y="2780"/>
                  </a:lnTo>
                  <a:lnTo>
                    <a:pt x="140" y="2778"/>
                  </a:lnTo>
                  <a:lnTo>
                    <a:pt x="135" y="2769"/>
                  </a:lnTo>
                  <a:lnTo>
                    <a:pt x="128" y="2761"/>
                  </a:lnTo>
                  <a:lnTo>
                    <a:pt x="118" y="2751"/>
                  </a:lnTo>
                  <a:lnTo>
                    <a:pt x="108" y="2743"/>
                  </a:lnTo>
                  <a:lnTo>
                    <a:pt x="83" y="2728"/>
                  </a:lnTo>
                  <a:lnTo>
                    <a:pt x="58" y="2712"/>
                  </a:lnTo>
                  <a:lnTo>
                    <a:pt x="46" y="2705"/>
                  </a:lnTo>
                  <a:lnTo>
                    <a:pt x="34" y="2698"/>
                  </a:lnTo>
                  <a:lnTo>
                    <a:pt x="23" y="2690"/>
                  </a:lnTo>
                  <a:lnTo>
                    <a:pt x="14" y="2682"/>
                  </a:lnTo>
                  <a:lnTo>
                    <a:pt x="7" y="2675"/>
                  </a:lnTo>
                  <a:lnTo>
                    <a:pt x="2" y="2668"/>
                  </a:lnTo>
                  <a:lnTo>
                    <a:pt x="1" y="2665"/>
                  </a:lnTo>
                  <a:lnTo>
                    <a:pt x="0" y="2661"/>
                  </a:lnTo>
                  <a:lnTo>
                    <a:pt x="0" y="2658"/>
                  </a:lnTo>
                  <a:lnTo>
                    <a:pt x="0" y="2655"/>
                  </a:lnTo>
                  <a:lnTo>
                    <a:pt x="12" y="2653"/>
                  </a:lnTo>
                  <a:lnTo>
                    <a:pt x="24" y="2651"/>
                  </a:lnTo>
                  <a:lnTo>
                    <a:pt x="36" y="2651"/>
                  </a:lnTo>
                  <a:lnTo>
                    <a:pt x="46" y="2651"/>
                  </a:lnTo>
                  <a:lnTo>
                    <a:pt x="55" y="2653"/>
                  </a:lnTo>
                  <a:lnTo>
                    <a:pt x="64" y="2654"/>
                  </a:lnTo>
                  <a:lnTo>
                    <a:pt x="72" y="2656"/>
                  </a:lnTo>
                  <a:lnTo>
                    <a:pt x="80" y="2659"/>
                  </a:lnTo>
                  <a:lnTo>
                    <a:pt x="94" y="2666"/>
                  </a:lnTo>
                  <a:lnTo>
                    <a:pt x="108" y="2674"/>
                  </a:lnTo>
                  <a:lnTo>
                    <a:pt x="119" y="2683"/>
                  </a:lnTo>
                  <a:lnTo>
                    <a:pt x="129" y="2693"/>
                  </a:lnTo>
                  <a:lnTo>
                    <a:pt x="145" y="2711"/>
                  </a:lnTo>
                  <a:lnTo>
                    <a:pt x="159" y="2723"/>
                  </a:lnTo>
                  <a:lnTo>
                    <a:pt x="164" y="2725"/>
                  </a:lnTo>
                  <a:lnTo>
                    <a:pt x="167" y="2727"/>
                  </a:lnTo>
                  <a:lnTo>
                    <a:pt x="170" y="2727"/>
                  </a:lnTo>
                  <a:lnTo>
                    <a:pt x="174" y="2727"/>
                  </a:lnTo>
                  <a:lnTo>
                    <a:pt x="177" y="2727"/>
                  </a:lnTo>
                  <a:lnTo>
                    <a:pt x="181" y="2725"/>
                  </a:lnTo>
                  <a:lnTo>
                    <a:pt x="185" y="2722"/>
                  </a:lnTo>
                  <a:lnTo>
                    <a:pt x="189" y="2719"/>
                  </a:lnTo>
                  <a:lnTo>
                    <a:pt x="217" y="2687"/>
                  </a:lnTo>
                  <a:lnTo>
                    <a:pt x="245" y="2659"/>
                  </a:lnTo>
                  <a:lnTo>
                    <a:pt x="272" y="2633"/>
                  </a:lnTo>
                  <a:lnTo>
                    <a:pt x="300" y="2608"/>
                  </a:lnTo>
                  <a:lnTo>
                    <a:pt x="327" y="2586"/>
                  </a:lnTo>
                  <a:lnTo>
                    <a:pt x="354" y="2566"/>
                  </a:lnTo>
                  <a:lnTo>
                    <a:pt x="379" y="2547"/>
                  </a:lnTo>
                  <a:lnTo>
                    <a:pt x="405" y="2531"/>
                  </a:lnTo>
                  <a:lnTo>
                    <a:pt x="430" y="2516"/>
                  </a:lnTo>
                  <a:lnTo>
                    <a:pt x="455" y="2502"/>
                  </a:lnTo>
                  <a:lnTo>
                    <a:pt x="480" y="2489"/>
                  </a:lnTo>
                  <a:lnTo>
                    <a:pt x="504" y="2478"/>
                  </a:lnTo>
                  <a:lnTo>
                    <a:pt x="528" y="2468"/>
                  </a:lnTo>
                  <a:lnTo>
                    <a:pt x="552" y="2458"/>
                  </a:lnTo>
                  <a:lnTo>
                    <a:pt x="575" y="2449"/>
                  </a:lnTo>
                  <a:lnTo>
                    <a:pt x="598" y="2441"/>
                  </a:lnTo>
                  <a:lnTo>
                    <a:pt x="643" y="2425"/>
                  </a:lnTo>
                  <a:lnTo>
                    <a:pt x="688" y="2410"/>
                  </a:lnTo>
                  <a:lnTo>
                    <a:pt x="731" y="2395"/>
                  </a:lnTo>
                  <a:lnTo>
                    <a:pt x="773" y="2378"/>
                  </a:lnTo>
                  <a:lnTo>
                    <a:pt x="795" y="2367"/>
                  </a:lnTo>
                  <a:lnTo>
                    <a:pt x="815" y="2357"/>
                  </a:lnTo>
                  <a:lnTo>
                    <a:pt x="835" y="2346"/>
                  </a:lnTo>
                  <a:lnTo>
                    <a:pt x="856" y="2333"/>
                  </a:lnTo>
                  <a:lnTo>
                    <a:pt x="876" y="2319"/>
                  </a:lnTo>
                  <a:lnTo>
                    <a:pt x="896" y="2303"/>
                  </a:lnTo>
                  <a:lnTo>
                    <a:pt x="916" y="2286"/>
                  </a:lnTo>
                  <a:lnTo>
                    <a:pt x="936" y="2268"/>
                  </a:lnTo>
                  <a:lnTo>
                    <a:pt x="939" y="2265"/>
                  </a:lnTo>
                  <a:lnTo>
                    <a:pt x="943" y="2261"/>
                  </a:lnTo>
                  <a:lnTo>
                    <a:pt x="949" y="2254"/>
                  </a:lnTo>
                  <a:lnTo>
                    <a:pt x="955" y="2244"/>
                  </a:lnTo>
                  <a:lnTo>
                    <a:pt x="962" y="2233"/>
                  </a:lnTo>
                  <a:lnTo>
                    <a:pt x="970" y="2217"/>
                  </a:lnTo>
                  <a:lnTo>
                    <a:pt x="979" y="2199"/>
                  </a:lnTo>
                  <a:lnTo>
                    <a:pt x="988" y="2174"/>
                  </a:lnTo>
                  <a:lnTo>
                    <a:pt x="998" y="2147"/>
                  </a:lnTo>
                  <a:lnTo>
                    <a:pt x="1008" y="2113"/>
                  </a:lnTo>
                  <a:lnTo>
                    <a:pt x="1019" y="2075"/>
                  </a:lnTo>
                  <a:lnTo>
                    <a:pt x="1030" y="2030"/>
                  </a:lnTo>
                  <a:lnTo>
                    <a:pt x="1043" y="1979"/>
                  </a:lnTo>
                  <a:lnTo>
                    <a:pt x="1055" y="1921"/>
                  </a:lnTo>
                  <a:lnTo>
                    <a:pt x="1068" y="1856"/>
                  </a:lnTo>
                  <a:lnTo>
                    <a:pt x="1080" y="1784"/>
                  </a:lnTo>
                  <a:lnTo>
                    <a:pt x="1084" y="1759"/>
                  </a:lnTo>
                  <a:lnTo>
                    <a:pt x="1086" y="1736"/>
                  </a:lnTo>
                  <a:lnTo>
                    <a:pt x="1087" y="1716"/>
                  </a:lnTo>
                  <a:lnTo>
                    <a:pt x="1085" y="1697"/>
                  </a:lnTo>
                  <a:lnTo>
                    <a:pt x="1082" y="1680"/>
                  </a:lnTo>
                  <a:lnTo>
                    <a:pt x="1077" y="1663"/>
                  </a:lnTo>
                  <a:lnTo>
                    <a:pt x="1071" y="1649"/>
                  </a:lnTo>
                  <a:lnTo>
                    <a:pt x="1063" y="1636"/>
                  </a:lnTo>
                  <a:lnTo>
                    <a:pt x="1054" y="1625"/>
                  </a:lnTo>
                  <a:lnTo>
                    <a:pt x="1044" y="1614"/>
                  </a:lnTo>
                  <a:lnTo>
                    <a:pt x="1032" y="1603"/>
                  </a:lnTo>
                  <a:lnTo>
                    <a:pt x="1020" y="1594"/>
                  </a:lnTo>
                  <a:lnTo>
                    <a:pt x="1008" y="1586"/>
                  </a:lnTo>
                  <a:lnTo>
                    <a:pt x="994" y="1578"/>
                  </a:lnTo>
                  <a:lnTo>
                    <a:pt x="980" y="1571"/>
                  </a:lnTo>
                  <a:lnTo>
                    <a:pt x="964" y="1565"/>
                  </a:lnTo>
                  <a:lnTo>
                    <a:pt x="933" y="1552"/>
                  </a:lnTo>
                  <a:lnTo>
                    <a:pt x="901" y="1538"/>
                  </a:lnTo>
                  <a:lnTo>
                    <a:pt x="869" y="1525"/>
                  </a:lnTo>
                  <a:lnTo>
                    <a:pt x="836" y="1510"/>
                  </a:lnTo>
                  <a:lnTo>
                    <a:pt x="821" y="1501"/>
                  </a:lnTo>
                  <a:lnTo>
                    <a:pt x="806" y="1492"/>
                  </a:lnTo>
                  <a:lnTo>
                    <a:pt x="792" y="1481"/>
                  </a:lnTo>
                  <a:lnTo>
                    <a:pt x="777" y="1470"/>
                  </a:lnTo>
                  <a:lnTo>
                    <a:pt x="765" y="1458"/>
                  </a:lnTo>
                  <a:lnTo>
                    <a:pt x="753" y="1445"/>
                  </a:lnTo>
                  <a:lnTo>
                    <a:pt x="742" y="1430"/>
                  </a:lnTo>
                  <a:lnTo>
                    <a:pt x="732" y="1413"/>
                  </a:lnTo>
                  <a:lnTo>
                    <a:pt x="738" y="1410"/>
                  </a:lnTo>
                  <a:lnTo>
                    <a:pt x="745" y="1408"/>
                  </a:lnTo>
                  <a:lnTo>
                    <a:pt x="752" y="1407"/>
                  </a:lnTo>
                  <a:lnTo>
                    <a:pt x="761" y="1407"/>
                  </a:lnTo>
                  <a:lnTo>
                    <a:pt x="769" y="1409"/>
                  </a:lnTo>
                  <a:lnTo>
                    <a:pt x="779" y="1411"/>
                  </a:lnTo>
                  <a:lnTo>
                    <a:pt x="789" y="1414"/>
                  </a:lnTo>
                  <a:lnTo>
                    <a:pt x="800" y="1418"/>
                  </a:lnTo>
                  <a:lnTo>
                    <a:pt x="821" y="1429"/>
                  </a:lnTo>
                  <a:lnTo>
                    <a:pt x="845" y="1442"/>
                  </a:lnTo>
                  <a:lnTo>
                    <a:pt x="870" y="1455"/>
                  </a:lnTo>
                  <a:lnTo>
                    <a:pt x="896" y="1469"/>
                  </a:lnTo>
                  <a:lnTo>
                    <a:pt x="923" y="1484"/>
                  </a:lnTo>
                  <a:lnTo>
                    <a:pt x="950" y="1498"/>
                  </a:lnTo>
                  <a:lnTo>
                    <a:pt x="964" y="1505"/>
                  </a:lnTo>
                  <a:lnTo>
                    <a:pt x="978" y="1510"/>
                  </a:lnTo>
                  <a:lnTo>
                    <a:pt x="992" y="1516"/>
                  </a:lnTo>
                  <a:lnTo>
                    <a:pt x="1006" y="1520"/>
                  </a:lnTo>
                  <a:lnTo>
                    <a:pt x="1019" y="1524"/>
                  </a:lnTo>
                  <a:lnTo>
                    <a:pt x="1033" y="1528"/>
                  </a:lnTo>
                  <a:lnTo>
                    <a:pt x="1047" y="1530"/>
                  </a:lnTo>
                  <a:lnTo>
                    <a:pt x="1061" y="1532"/>
                  </a:lnTo>
                  <a:lnTo>
                    <a:pt x="1074" y="1532"/>
                  </a:lnTo>
                  <a:lnTo>
                    <a:pt x="1087" y="1531"/>
                  </a:lnTo>
                  <a:lnTo>
                    <a:pt x="1100" y="1529"/>
                  </a:lnTo>
                  <a:lnTo>
                    <a:pt x="1113" y="1526"/>
                  </a:lnTo>
                  <a:lnTo>
                    <a:pt x="1121" y="1522"/>
                  </a:lnTo>
                  <a:lnTo>
                    <a:pt x="1128" y="1517"/>
                  </a:lnTo>
                  <a:lnTo>
                    <a:pt x="1135" y="1512"/>
                  </a:lnTo>
                  <a:lnTo>
                    <a:pt x="1141" y="1505"/>
                  </a:lnTo>
                  <a:lnTo>
                    <a:pt x="1153" y="1490"/>
                  </a:lnTo>
                  <a:lnTo>
                    <a:pt x="1165" y="1472"/>
                  </a:lnTo>
                  <a:lnTo>
                    <a:pt x="1177" y="1455"/>
                  </a:lnTo>
                  <a:lnTo>
                    <a:pt x="1189" y="1440"/>
                  </a:lnTo>
                  <a:lnTo>
                    <a:pt x="1196" y="1433"/>
                  </a:lnTo>
                  <a:lnTo>
                    <a:pt x="1203" y="1428"/>
                  </a:lnTo>
                  <a:lnTo>
                    <a:pt x="1211" y="1423"/>
                  </a:lnTo>
                  <a:lnTo>
                    <a:pt x="1220" y="1418"/>
                  </a:lnTo>
                  <a:lnTo>
                    <a:pt x="1244" y="1408"/>
                  </a:lnTo>
                  <a:lnTo>
                    <a:pt x="1267" y="1397"/>
                  </a:lnTo>
                  <a:lnTo>
                    <a:pt x="1291" y="1385"/>
                  </a:lnTo>
                  <a:lnTo>
                    <a:pt x="1313" y="1373"/>
                  </a:lnTo>
                  <a:lnTo>
                    <a:pt x="1334" y="1360"/>
                  </a:lnTo>
                  <a:lnTo>
                    <a:pt x="1356" y="1345"/>
                  </a:lnTo>
                  <a:lnTo>
                    <a:pt x="1376" y="1331"/>
                  </a:lnTo>
                  <a:lnTo>
                    <a:pt x="1396" y="1316"/>
                  </a:lnTo>
                  <a:lnTo>
                    <a:pt x="1416" y="1300"/>
                  </a:lnTo>
                  <a:lnTo>
                    <a:pt x="1434" y="1283"/>
                  </a:lnTo>
                  <a:lnTo>
                    <a:pt x="1452" y="1267"/>
                  </a:lnTo>
                  <a:lnTo>
                    <a:pt x="1470" y="1249"/>
                  </a:lnTo>
                  <a:lnTo>
                    <a:pt x="1487" y="1232"/>
                  </a:lnTo>
                  <a:lnTo>
                    <a:pt x="1504" y="1213"/>
                  </a:lnTo>
                  <a:lnTo>
                    <a:pt x="1520" y="1194"/>
                  </a:lnTo>
                  <a:lnTo>
                    <a:pt x="1535" y="1175"/>
                  </a:lnTo>
                  <a:lnTo>
                    <a:pt x="1551" y="1155"/>
                  </a:lnTo>
                  <a:lnTo>
                    <a:pt x="1565" y="1135"/>
                  </a:lnTo>
                  <a:lnTo>
                    <a:pt x="1578" y="1115"/>
                  </a:lnTo>
                  <a:lnTo>
                    <a:pt x="1592" y="1093"/>
                  </a:lnTo>
                  <a:lnTo>
                    <a:pt x="1605" y="1072"/>
                  </a:lnTo>
                  <a:lnTo>
                    <a:pt x="1617" y="1051"/>
                  </a:lnTo>
                  <a:lnTo>
                    <a:pt x="1629" y="1029"/>
                  </a:lnTo>
                  <a:lnTo>
                    <a:pt x="1640" y="1007"/>
                  </a:lnTo>
                  <a:lnTo>
                    <a:pt x="1650" y="985"/>
                  </a:lnTo>
                  <a:lnTo>
                    <a:pt x="1660" y="962"/>
                  </a:lnTo>
                  <a:lnTo>
                    <a:pt x="1670" y="939"/>
                  </a:lnTo>
                  <a:lnTo>
                    <a:pt x="1679" y="916"/>
                  </a:lnTo>
                  <a:lnTo>
                    <a:pt x="1687" y="892"/>
                  </a:lnTo>
                  <a:lnTo>
                    <a:pt x="1695" y="869"/>
                  </a:lnTo>
                  <a:lnTo>
                    <a:pt x="1702" y="845"/>
                  </a:lnTo>
                  <a:lnTo>
                    <a:pt x="1709" y="822"/>
                  </a:lnTo>
                  <a:lnTo>
                    <a:pt x="1714" y="805"/>
                  </a:lnTo>
                  <a:lnTo>
                    <a:pt x="1718" y="786"/>
                  </a:lnTo>
                  <a:lnTo>
                    <a:pt x="1721" y="768"/>
                  </a:lnTo>
                  <a:lnTo>
                    <a:pt x="1724" y="750"/>
                  </a:lnTo>
                  <a:lnTo>
                    <a:pt x="1727" y="732"/>
                  </a:lnTo>
                  <a:lnTo>
                    <a:pt x="1730" y="712"/>
                  </a:lnTo>
                  <a:lnTo>
                    <a:pt x="1731" y="694"/>
                  </a:lnTo>
                  <a:lnTo>
                    <a:pt x="1731" y="676"/>
                  </a:lnTo>
                  <a:lnTo>
                    <a:pt x="1731" y="656"/>
                  </a:lnTo>
                  <a:lnTo>
                    <a:pt x="1731" y="638"/>
                  </a:lnTo>
                  <a:lnTo>
                    <a:pt x="1730" y="619"/>
                  </a:lnTo>
                  <a:lnTo>
                    <a:pt x="1727" y="601"/>
                  </a:lnTo>
                  <a:lnTo>
                    <a:pt x="1724" y="581"/>
                  </a:lnTo>
                  <a:lnTo>
                    <a:pt x="1721" y="563"/>
                  </a:lnTo>
                  <a:lnTo>
                    <a:pt x="1717" y="545"/>
                  </a:lnTo>
                  <a:lnTo>
                    <a:pt x="1713" y="526"/>
                  </a:lnTo>
                  <a:lnTo>
                    <a:pt x="1708" y="508"/>
                  </a:lnTo>
                  <a:lnTo>
                    <a:pt x="1702" y="491"/>
                  </a:lnTo>
                  <a:lnTo>
                    <a:pt x="1696" y="474"/>
                  </a:lnTo>
                  <a:lnTo>
                    <a:pt x="1689" y="456"/>
                  </a:lnTo>
                  <a:lnTo>
                    <a:pt x="1681" y="439"/>
                  </a:lnTo>
                  <a:lnTo>
                    <a:pt x="1673" y="422"/>
                  </a:lnTo>
                  <a:lnTo>
                    <a:pt x="1663" y="405"/>
                  </a:lnTo>
                  <a:lnTo>
                    <a:pt x="1653" y="390"/>
                  </a:lnTo>
                  <a:lnTo>
                    <a:pt x="1643" y="374"/>
                  </a:lnTo>
                  <a:lnTo>
                    <a:pt x="1632" y="360"/>
                  </a:lnTo>
                  <a:lnTo>
                    <a:pt x="1620" y="345"/>
                  </a:lnTo>
                  <a:lnTo>
                    <a:pt x="1607" y="330"/>
                  </a:lnTo>
                  <a:lnTo>
                    <a:pt x="1593" y="317"/>
                  </a:lnTo>
                  <a:lnTo>
                    <a:pt x="1579" y="304"/>
                  </a:lnTo>
                  <a:lnTo>
                    <a:pt x="1564" y="292"/>
                  </a:lnTo>
                  <a:lnTo>
                    <a:pt x="1549" y="280"/>
                  </a:lnTo>
                  <a:lnTo>
                    <a:pt x="1529" y="267"/>
                  </a:lnTo>
                  <a:lnTo>
                    <a:pt x="1510" y="255"/>
                  </a:lnTo>
                  <a:lnTo>
                    <a:pt x="1490" y="245"/>
                  </a:lnTo>
                  <a:lnTo>
                    <a:pt x="1468" y="235"/>
                  </a:lnTo>
                  <a:lnTo>
                    <a:pt x="1425" y="217"/>
                  </a:lnTo>
                  <a:lnTo>
                    <a:pt x="1380" y="198"/>
                  </a:lnTo>
                  <a:lnTo>
                    <a:pt x="1358" y="189"/>
                  </a:lnTo>
                  <a:lnTo>
                    <a:pt x="1336" y="179"/>
                  </a:lnTo>
                  <a:lnTo>
                    <a:pt x="1315" y="168"/>
                  </a:lnTo>
                  <a:lnTo>
                    <a:pt x="1295" y="157"/>
                  </a:lnTo>
                  <a:lnTo>
                    <a:pt x="1274" y="143"/>
                  </a:lnTo>
                  <a:lnTo>
                    <a:pt x="1255" y="129"/>
                  </a:lnTo>
                  <a:lnTo>
                    <a:pt x="1246" y="122"/>
                  </a:lnTo>
                  <a:lnTo>
                    <a:pt x="1237" y="114"/>
                  </a:lnTo>
                  <a:lnTo>
                    <a:pt x="1229" y="106"/>
                  </a:lnTo>
                  <a:lnTo>
                    <a:pt x="1220" y="97"/>
                  </a:lnTo>
                  <a:lnTo>
                    <a:pt x="1261" y="108"/>
                  </a:lnTo>
                  <a:lnTo>
                    <a:pt x="1301" y="121"/>
                  </a:lnTo>
                  <a:lnTo>
                    <a:pt x="1341" y="134"/>
                  </a:lnTo>
                  <a:lnTo>
                    <a:pt x="1381" y="147"/>
                  </a:lnTo>
                  <a:lnTo>
                    <a:pt x="1400" y="154"/>
                  </a:lnTo>
                  <a:lnTo>
                    <a:pt x="1421" y="159"/>
                  </a:lnTo>
                  <a:lnTo>
                    <a:pt x="1440" y="164"/>
                  </a:lnTo>
                  <a:lnTo>
                    <a:pt x="1460" y="169"/>
                  </a:lnTo>
                  <a:lnTo>
                    <a:pt x="1480" y="172"/>
                  </a:lnTo>
                  <a:lnTo>
                    <a:pt x="1499" y="175"/>
                  </a:lnTo>
                  <a:lnTo>
                    <a:pt x="1518" y="177"/>
                  </a:lnTo>
                  <a:lnTo>
                    <a:pt x="1537" y="177"/>
                  </a:lnTo>
                  <a:lnTo>
                    <a:pt x="1544" y="177"/>
                  </a:lnTo>
                  <a:lnTo>
                    <a:pt x="1550" y="177"/>
                  </a:lnTo>
                  <a:lnTo>
                    <a:pt x="1554" y="175"/>
                  </a:lnTo>
                  <a:lnTo>
                    <a:pt x="1557" y="173"/>
                  </a:lnTo>
                  <a:lnTo>
                    <a:pt x="1560" y="170"/>
                  </a:lnTo>
                  <a:lnTo>
                    <a:pt x="1562" y="166"/>
                  </a:lnTo>
                  <a:lnTo>
                    <a:pt x="1563" y="162"/>
                  </a:lnTo>
                  <a:lnTo>
                    <a:pt x="1564" y="157"/>
                  </a:lnTo>
                  <a:lnTo>
                    <a:pt x="1563" y="145"/>
                  </a:lnTo>
                  <a:lnTo>
                    <a:pt x="1562" y="132"/>
                  </a:lnTo>
                  <a:lnTo>
                    <a:pt x="1559" y="118"/>
                  </a:lnTo>
                  <a:lnTo>
                    <a:pt x="1556" y="103"/>
                  </a:lnTo>
                  <a:lnTo>
                    <a:pt x="1554" y="87"/>
                  </a:lnTo>
                  <a:lnTo>
                    <a:pt x="1553" y="71"/>
                  </a:lnTo>
                  <a:lnTo>
                    <a:pt x="1553" y="64"/>
                  </a:lnTo>
                  <a:lnTo>
                    <a:pt x="1554" y="57"/>
                  </a:lnTo>
                  <a:lnTo>
                    <a:pt x="1555" y="49"/>
                  </a:lnTo>
                  <a:lnTo>
                    <a:pt x="1557" y="42"/>
                  </a:lnTo>
                  <a:lnTo>
                    <a:pt x="1560" y="36"/>
                  </a:lnTo>
                  <a:lnTo>
                    <a:pt x="1563" y="29"/>
                  </a:lnTo>
                  <a:lnTo>
                    <a:pt x="1568" y="22"/>
                  </a:lnTo>
                  <a:lnTo>
                    <a:pt x="1573" y="17"/>
                  </a:lnTo>
                  <a:lnTo>
                    <a:pt x="1580" y="12"/>
                  </a:lnTo>
                  <a:lnTo>
                    <a:pt x="1588" y="7"/>
                  </a:lnTo>
                  <a:lnTo>
                    <a:pt x="1596" y="3"/>
                  </a:lnTo>
                  <a:lnTo>
                    <a:pt x="1608" y="0"/>
                  </a:lnTo>
                  <a:lnTo>
                    <a:pt x="1607" y="31"/>
                  </a:lnTo>
                  <a:lnTo>
                    <a:pt x="1606" y="61"/>
                  </a:lnTo>
                  <a:lnTo>
                    <a:pt x="1605" y="93"/>
                  </a:lnTo>
                  <a:lnTo>
                    <a:pt x="1604" y="123"/>
                  </a:lnTo>
                  <a:lnTo>
                    <a:pt x="1604" y="154"/>
                  </a:lnTo>
                  <a:lnTo>
                    <a:pt x="1605" y="184"/>
                  </a:lnTo>
                  <a:lnTo>
                    <a:pt x="1607" y="198"/>
                  </a:lnTo>
                  <a:lnTo>
                    <a:pt x="1608" y="213"/>
                  </a:lnTo>
                  <a:lnTo>
                    <a:pt x="1610" y="228"/>
                  </a:lnTo>
                  <a:lnTo>
                    <a:pt x="1613" y="242"/>
                  </a:lnTo>
                  <a:lnTo>
                    <a:pt x="1616" y="249"/>
                  </a:lnTo>
                  <a:lnTo>
                    <a:pt x="1621" y="255"/>
                  </a:lnTo>
                  <a:lnTo>
                    <a:pt x="1626" y="261"/>
                  </a:lnTo>
                  <a:lnTo>
                    <a:pt x="1631" y="267"/>
                  </a:lnTo>
                  <a:lnTo>
                    <a:pt x="1644" y="280"/>
                  </a:lnTo>
                  <a:lnTo>
                    <a:pt x="1657" y="291"/>
                  </a:lnTo>
                  <a:lnTo>
                    <a:pt x="1671" y="303"/>
                  </a:lnTo>
                  <a:lnTo>
                    <a:pt x="1683" y="315"/>
                  </a:lnTo>
                  <a:lnTo>
                    <a:pt x="1688" y="322"/>
                  </a:lnTo>
                  <a:lnTo>
                    <a:pt x="1693" y="328"/>
                  </a:lnTo>
                  <a:lnTo>
                    <a:pt x="1696" y="336"/>
                  </a:lnTo>
                  <a:lnTo>
                    <a:pt x="1699" y="344"/>
                  </a:lnTo>
                  <a:lnTo>
                    <a:pt x="1706" y="392"/>
                  </a:lnTo>
                  <a:lnTo>
                    <a:pt x="1714" y="439"/>
                  </a:lnTo>
                  <a:lnTo>
                    <a:pt x="1723" y="487"/>
                  </a:lnTo>
                  <a:lnTo>
                    <a:pt x="1735" y="532"/>
                  </a:lnTo>
                  <a:lnTo>
                    <a:pt x="1741" y="556"/>
                  </a:lnTo>
                  <a:lnTo>
                    <a:pt x="1747" y="578"/>
                  </a:lnTo>
                  <a:lnTo>
                    <a:pt x="1755" y="601"/>
                  </a:lnTo>
                  <a:lnTo>
                    <a:pt x="1763" y="623"/>
                  </a:lnTo>
                  <a:lnTo>
                    <a:pt x="1772" y="644"/>
                  </a:lnTo>
                  <a:lnTo>
                    <a:pt x="1782" y="667"/>
                  </a:lnTo>
                  <a:lnTo>
                    <a:pt x="1794" y="688"/>
                  </a:lnTo>
                  <a:lnTo>
                    <a:pt x="1806" y="709"/>
                  </a:lnTo>
                  <a:lnTo>
                    <a:pt x="1809" y="703"/>
                  </a:lnTo>
                  <a:lnTo>
                    <a:pt x="1811" y="697"/>
                  </a:lnTo>
                  <a:lnTo>
                    <a:pt x="1814" y="692"/>
                  </a:lnTo>
                  <a:lnTo>
                    <a:pt x="1818" y="689"/>
                  </a:lnTo>
                  <a:lnTo>
                    <a:pt x="1822" y="686"/>
                  </a:lnTo>
                  <a:lnTo>
                    <a:pt x="1826" y="683"/>
                  </a:lnTo>
                  <a:lnTo>
                    <a:pt x="1830" y="682"/>
                  </a:lnTo>
                  <a:lnTo>
                    <a:pt x="1835" y="681"/>
                  </a:lnTo>
                  <a:lnTo>
                    <a:pt x="1845" y="680"/>
                  </a:lnTo>
                  <a:lnTo>
                    <a:pt x="1856" y="681"/>
                  </a:lnTo>
                  <a:lnTo>
                    <a:pt x="1866" y="684"/>
                  </a:lnTo>
                  <a:lnTo>
                    <a:pt x="1876" y="688"/>
                  </a:lnTo>
                  <a:lnTo>
                    <a:pt x="1900" y="697"/>
                  </a:lnTo>
                  <a:lnTo>
                    <a:pt x="1925" y="707"/>
                  </a:lnTo>
                  <a:lnTo>
                    <a:pt x="1948" y="718"/>
                  </a:lnTo>
                  <a:lnTo>
                    <a:pt x="1970" y="732"/>
                  </a:lnTo>
                  <a:lnTo>
                    <a:pt x="2015" y="760"/>
                  </a:lnTo>
                  <a:lnTo>
                    <a:pt x="2059" y="790"/>
                  </a:lnTo>
                  <a:lnTo>
                    <a:pt x="2080" y="805"/>
                  </a:lnTo>
                  <a:lnTo>
                    <a:pt x="2102" y="820"/>
                  </a:lnTo>
                  <a:lnTo>
                    <a:pt x="2124" y="834"/>
                  </a:lnTo>
                  <a:lnTo>
                    <a:pt x="2146" y="848"/>
                  </a:lnTo>
                  <a:lnTo>
                    <a:pt x="2170" y="861"/>
                  </a:lnTo>
                  <a:lnTo>
                    <a:pt x="2193" y="873"/>
                  </a:lnTo>
                  <a:lnTo>
                    <a:pt x="2216" y="883"/>
                  </a:lnTo>
                  <a:lnTo>
                    <a:pt x="2242" y="892"/>
                  </a:lnTo>
                  <a:lnTo>
                    <a:pt x="2269" y="899"/>
                  </a:lnTo>
                  <a:lnTo>
                    <a:pt x="2297" y="904"/>
                  </a:lnTo>
                  <a:lnTo>
                    <a:pt x="2324" y="908"/>
                  </a:lnTo>
                  <a:lnTo>
                    <a:pt x="2352" y="910"/>
                  </a:lnTo>
                  <a:lnTo>
                    <a:pt x="2381" y="911"/>
                  </a:lnTo>
                  <a:lnTo>
                    <a:pt x="2408" y="910"/>
                  </a:lnTo>
                  <a:lnTo>
                    <a:pt x="2437" y="908"/>
                  </a:lnTo>
                  <a:lnTo>
                    <a:pt x="2464" y="905"/>
                  </a:lnTo>
                  <a:lnTo>
                    <a:pt x="2492" y="900"/>
                  </a:lnTo>
                  <a:lnTo>
                    <a:pt x="2519" y="895"/>
                  </a:lnTo>
                  <a:lnTo>
                    <a:pt x="2547" y="888"/>
                  </a:lnTo>
                  <a:lnTo>
                    <a:pt x="2572" y="880"/>
                  </a:lnTo>
                  <a:lnTo>
                    <a:pt x="2598" y="871"/>
                  </a:lnTo>
                  <a:lnTo>
                    <a:pt x="2624" y="861"/>
                  </a:lnTo>
                  <a:lnTo>
                    <a:pt x="2648" y="849"/>
                  </a:lnTo>
                  <a:lnTo>
                    <a:pt x="2672" y="838"/>
                  </a:lnTo>
                  <a:lnTo>
                    <a:pt x="2687" y="830"/>
                  </a:lnTo>
                  <a:lnTo>
                    <a:pt x="2702" y="821"/>
                  </a:lnTo>
                  <a:lnTo>
                    <a:pt x="2717" y="812"/>
                  </a:lnTo>
                  <a:lnTo>
                    <a:pt x="2732" y="802"/>
                  </a:lnTo>
                  <a:lnTo>
                    <a:pt x="2746" y="791"/>
                  </a:lnTo>
                  <a:lnTo>
                    <a:pt x="2759" y="779"/>
                  </a:lnTo>
                  <a:lnTo>
                    <a:pt x="2772" y="768"/>
                  </a:lnTo>
                  <a:lnTo>
                    <a:pt x="2784" y="756"/>
                  </a:lnTo>
                  <a:lnTo>
                    <a:pt x="2797" y="744"/>
                  </a:lnTo>
                  <a:lnTo>
                    <a:pt x="2809" y="732"/>
                  </a:lnTo>
                  <a:lnTo>
                    <a:pt x="2820" y="718"/>
                  </a:lnTo>
                  <a:lnTo>
                    <a:pt x="2831" y="704"/>
                  </a:lnTo>
                  <a:lnTo>
                    <a:pt x="2851" y="677"/>
                  </a:lnTo>
                  <a:lnTo>
                    <a:pt x="2872" y="647"/>
                  </a:lnTo>
                  <a:lnTo>
                    <a:pt x="2890" y="617"/>
                  </a:lnTo>
                  <a:lnTo>
                    <a:pt x="2907" y="585"/>
                  </a:lnTo>
                  <a:lnTo>
                    <a:pt x="2925" y="553"/>
                  </a:lnTo>
                  <a:lnTo>
                    <a:pt x="2941" y="520"/>
                  </a:lnTo>
                  <a:lnTo>
                    <a:pt x="2970" y="453"/>
                  </a:lnTo>
                  <a:lnTo>
                    <a:pt x="2999" y="387"/>
                  </a:lnTo>
                  <a:lnTo>
                    <a:pt x="3000" y="414"/>
                  </a:lnTo>
                  <a:lnTo>
                    <a:pt x="3001" y="439"/>
                  </a:lnTo>
                  <a:lnTo>
                    <a:pt x="3000" y="451"/>
                  </a:lnTo>
                  <a:lnTo>
                    <a:pt x="2999" y="462"/>
                  </a:lnTo>
                  <a:lnTo>
                    <a:pt x="2997" y="474"/>
                  </a:lnTo>
                  <a:lnTo>
                    <a:pt x="2994" y="484"/>
                  </a:lnTo>
                  <a:lnTo>
                    <a:pt x="2970" y="522"/>
                  </a:lnTo>
                  <a:lnTo>
                    <a:pt x="2948" y="560"/>
                  </a:lnTo>
                  <a:lnTo>
                    <a:pt x="2926" y="599"/>
                  </a:lnTo>
                  <a:lnTo>
                    <a:pt x="2906" y="636"/>
                  </a:lnTo>
                  <a:lnTo>
                    <a:pt x="2887" y="674"/>
                  </a:lnTo>
                  <a:lnTo>
                    <a:pt x="2869" y="711"/>
                  </a:lnTo>
                  <a:lnTo>
                    <a:pt x="2852" y="748"/>
                  </a:lnTo>
                  <a:lnTo>
                    <a:pt x="2838" y="784"/>
                  </a:lnTo>
                  <a:lnTo>
                    <a:pt x="2836" y="793"/>
                  </a:lnTo>
                  <a:lnTo>
                    <a:pt x="2835" y="800"/>
                  </a:lnTo>
                  <a:lnTo>
                    <a:pt x="2835" y="808"/>
                  </a:lnTo>
                  <a:lnTo>
                    <a:pt x="2836" y="815"/>
                  </a:lnTo>
                  <a:lnTo>
                    <a:pt x="2837" y="821"/>
                  </a:lnTo>
                  <a:lnTo>
                    <a:pt x="2840" y="828"/>
                  </a:lnTo>
                  <a:lnTo>
                    <a:pt x="2843" y="834"/>
                  </a:lnTo>
                  <a:lnTo>
                    <a:pt x="2847" y="840"/>
                  </a:lnTo>
                  <a:lnTo>
                    <a:pt x="2857" y="853"/>
                  </a:lnTo>
                  <a:lnTo>
                    <a:pt x="2868" y="865"/>
                  </a:lnTo>
                  <a:lnTo>
                    <a:pt x="2881" y="876"/>
                  </a:lnTo>
                  <a:lnTo>
                    <a:pt x="2895" y="888"/>
                  </a:lnTo>
                  <a:lnTo>
                    <a:pt x="2909" y="899"/>
                  </a:lnTo>
                  <a:lnTo>
                    <a:pt x="2925" y="911"/>
                  </a:lnTo>
                  <a:lnTo>
                    <a:pt x="2939" y="924"/>
                  </a:lnTo>
                  <a:lnTo>
                    <a:pt x="2952" y="937"/>
                  </a:lnTo>
                  <a:lnTo>
                    <a:pt x="2964" y="951"/>
                  </a:lnTo>
                  <a:lnTo>
                    <a:pt x="2974" y="966"/>
                  </a:lnTo>
                  <a:lnTo>
                    <a:pt x="2979" y="973"/>
                  </a:lnTo>
                  <a:lnTo>
                    <a:pt x="2983" y="982"/>
                  </a:lnTo>
                  <a:lnTo>
                    <a:pt x="2986" y="991"/>
                  </a:lnTo>
                  <a:lnTo>
                    <a:pt x="2989" y="1000"/>
                  </a:lnTo>
                  <a:lnTo>
                    <a:pt x="2994" y="1024"/>
                  </a:lnTo>
                  <a:lnTo>
                    <a:pt x="2999" y="1049"/>
                  </a:lnTo>
                  <a:lnTo>
                    <a:pt x="3002" y="1073"/>
                  </a:lnTo>
                  <a:lnTo>
                    <a:pt x="3005" y="1098"/>
                  </a:lnTo>
                  <a:lnTo>
                    <a:pt x="3008" y="1123"/>
                  </a:lnTo>
                  <a:lnTo>
                    <a:pt x="3009" y="1147"/>
                  </a:lnTo>
                  <a:lnTo>
                    <a:pt x="3010" y="1173"/>
                  </a:lnTo>
                  <a:lnTo>
                    <a:pt x="3010" y="1197"/>
                  </a:lnTo>
                  <a:lnTo>
                    <a:pt x="3010" y="1246"/>
                  </a:lnTo>
                  <a:lnTo>
                    <a:pt x="3008" y="1294"/>
                  </a:lnTo>
                  <a:lnTo>
                    <a:pt x="3005" y="1343"/>
                  </a:lnTo>
                  <a:lnTo>
                    <a:pt x="3002" y="1392"/>
                  </a:lnTo>
                  <a:lnTo>
                    <a:pt x="2999" y="1441"/>
                  </a:lnTo>
                  <a:lnTo>
                    <a:pt x="2997" y="1490"/>
                  </a:lnTo>
                  <a:lnTo>
                    <a:pt x="2997" y="1537"/>
                  </a:lnTo>
                  <a:lnTo>
                    <a:pt x="2998" y="1585"/>
                  </a:lnTo>
                  <a:lnTo>
                    <a:pt x="2999" y="1608"/>
                  </a:lnTo>
                  <a:lnTo>
                    <a:pt x="3001" y="1633"/>
                  </a:lnTo>
                  <a:lnTo>
                    <a:pt x="3004" y="1656"/>
                  </a:lnTo>
                  <a:lnTo>
                    <a:pt x="3008" y="1680"/>
                  </a:lnTo>
                  <a:lnTo>
                    <a:pt x="3012" y="1703"/>
                  </a:lnTo>
                  <a:lnTo>
                    <a:pt x="3017" y="1726"/>
                  </a:lnTo>
                  <a:lnTo>
                    <a:pt x="3024" y="1750"/>
                  </a:lnTo>
                  <a:lnTo>
                    <a:pt x="3031" y="1773"/>
                  </a:lnTo>
                  <a:lnTo>
                    <a:pt x="3033" y="1779"/>
                  </a:lnTo>
                  <a:lnTo>
                    <a:pt x="3036" y="1785"/>
                  </a:lnTo>
                  <a:lnTo>
                    <a:pt x="3039" y="1789"/>
                  </a:lnTo>
                  <a:lnTo>
                    <a:pt x="3042" y="1793"/>
                  </a:lnTo>
                  <a:lnTo>
                    <a:pt x="3046" y="1797"/>
                  </a:lnTo>
                  <a:lnTo>
                    <a:pt x="3050" y="1800"/>
                  </a:lnTo>
                  <a:lnTo>
                    <a:pt x="3054" y="1802"/>
                  </a:lnTo>
                  <a:lnTo>
                    <a:pt x="3058" y="1805"/>
                  </a:lnTo>
                  <a:lnTo>
                    <a:pt x="3068" y="1808"/>
                  </a:lnTo>
                  <a:lnTo>
                    <a:pt x="3078" y="1809"/>
                  </a:lnTo>
                  <a:lnTo>
                    <a:pt x="3088" y="1808"/>
                  </a:lnTo>
                  <a:lnTo>
                    <a:pt x="3100" y="1807"/>
                  </a:lnTo>
                  <a:lnTo>
                    <a:pt x="3124" y="1802"/>
                  </a:lnTo>
                  <a:lnTo>
                    <a:pt x="3148" y="1798"/>
                  </a:lnTo>
                  <a:lnTo>
                    <a:pt x="3159" y="1797"/>
                  </a:lnTo>
                  <a:lnTo>
                    <a:pt x="3172" y="1797"/>
                  </a:lnTo>
                  <a:lnTo>
                    <a:pt x="3183" y="1797"/>
                  </a:lnTo>
                  <a:lnTo>
                    <a:pt x="3193" y="1800"/>
                  </a:lnTo>
                  <a:lnTo>
                    <a:pt x="3167" y="1804"/>
                  </a:lnTo>
                  <a:lnTo>
                    <a:pt x="3144" y="1808"/>
                  </a:lnTo>
                  <a:lnTo>
                    <a:pt x="3123" y="1815"/>
                  </a:lnTo>
                  <a:lnTo>
                    <a:pt x="3101" y="1822"/>
                  </a:lnTo>
                  <a:lnTo>
                    <a:pt x="3082" y="1830"/>
                  </a:lnTo>
                  <a:lnTo>
                    <a:pt x="3065" y="1840"/>
                  </a:lnTo>
                  <a:lnTo>
                    <a:pt x="3048" y="1851"/>
                  </a:lnTo>
                  <a:lnTo>
                    <a:pt x="3032" y="1863"/>
                  </a:lnTo>
                  <a:lnTo>
                    <a:pt x="3018" y="1877"/>
                  </a:lnTo>
                  <a:lnTo>
                    <a:pt x="3005" y="1891"/>
                  </a:lnTo>
                  <a:lnTo>
                    <a:pt x="2993" y="1906"/>
                  </a:lnTo>
                  <a:lnTo>
                    <a:pt x="2981" y="1922"/>
                  </a:lnTo>
                  <a:lnTo>
                    <a:pt x="2971" y="1940"/>
                  </a:lnTo>
                  <a:lnTo>
                    <a:pt x="2961" y="1957"/>
                  </a:lnTo>
                  <a:lnTo>
                    <a:pt x="2953" y="1975"/>
                  </a:lnTo>
                  <a:lnTo>
                    <a:pt x="2946" y="1995"/>
                  </a:lnTo>
                  <a:lnTo>
                    <a:pt x="2939" y="2014"/>
                  </a:lnTo>
                  <a:lnTo>
                    <a:pt x="2933" y="2034"/>
                  </a:lnTo>
                  <a:lnTo>
                    <a:pt x="2927" y="2054"/>
                  </a:lnTo>
                  <a:lnTo>
                    <a:pt x="2922" y="2076"/>
                  </a:lnTo>
                  <a:lnTo>
                    <a:pt x="2913" y="2118"/>
                  </a:lnTo>
                  <a:lnTo>
                    <a:pt x="2907" y="2162"/>
                  </a:lnTo>
                  <a:lnTo>
                    <a:pt x="2902" y="2206"/>
                  </a:lnTo>
                  <a:lnTo>
                    <a:pt x="2898" y="2251"/>
                  </a:lnTo>
                  <a:lnTo>
                    <a:pt x="2895" y="2294"/>
                  </a:lnTo>
                  <a:lnTo>
                    <a:pt x="2892" y="2337"/>
                  </a:lnTo>
                  <a:lnTo>
                    <a:pt x="2890" y="2339"/>
                  </a:lnTo>
                  <a:lnTo>
                    <a:pt x="2886" y="2339"/>
                  </a:lnTo>
                  <a:lnTo>
                    <a:pt x="2880" y="2337"/>
                  </a:lnTo>
                  <a:lnTo>
                    <a:pt x="2873" y="2334"/>
                  </a:lnTo>
                  <a:lnTo>
                    <a:pt x="2866" y="2330"/>
                  </a:lnTo>
                  <a:lnTo>
                    <a:pt x="2860" y="2325"/>
                  </a:lnTo>
                  <a:lnTo>
                    <a:pt x="2858" y="2322"/>
                  </a:lnTo>
                  <a:lnTo>
                    <a:pt x="2855" y="2318"/>
                  </a:lnTo>
                  <a:lnTo>
                    <a:pt x="2854" y="2315"/>
                  </a:lnTo>
                  <a:lnTo>
                    <a:pt x="2854" y="2310"/>
                  </a:lnTo>
                  <a:lnTo>
                    <a:pt x="2852" y="2271"/>
                  </a:lnTo>
                  <a:lnTo>
                    <a:pt x="2852" y="2232"/>
                  </a:lnTo>
                  <a:lnTo>
                    <a:pt x="2853" y="2193"/>
                  </a:lnTo>
                  <a:lnTo>
                    <a:pt x="2855" y="2154"/>
                  </a:lnTo>
                  <a:lnTo>
                    <a:pt x="2860" y="2115"/>
                  </a:lnTo>
                  <a:lnTo>
                    <a:pt x="2865" y="2077"/>
                  </a:lnTo>
                  <a:lnTo>
                    <a:pt x="2870" y="2037"/>
                  </a:lnTo>
                  <a:lnTo>
                    <a:pt x="2876" y="1999"/>
                  </a:lnTo>
                  <a:lnTo>
                    <a:pt x="2890" y="1921"/>
                  </a:lnTo>
                  <a:lnTo>
                    <a:pt x="2906" y="1844"/>
                  </a:lnTo>
                  <a:lnTo>
                    <a:pt x="2923" y="1768"/>
                  </a:lnTo>
                  <a:lnTo>
                    <a:pt x="2938" y="1691"/>
                  </a:lnTo>
                  <a:lnTo>
                    <a:pt x="2945" y="1652"/>
                  </a:lnTo>
                  <a:lnTo>
                    <a:pt x="2952" y="1614"/>
                  </a:lnTo>
                  <a:lnTo>
                    <a:pt x="2958" y="1576"/>
                  </a:lnTo>
                  <a:lnTo>
                    <a:pt x="2963" y="1537"/>
                  </a:lnTo>
                  <a:lnTo>
                    <a:pt x="2967" y="1499"/>
                  </a:lnTo>
                  <a:lnTo>
                    <a:pt x="2970" y="1460"/>
                  </a:lnTo>
                  <a:lnTo>
                    <a:pt x="2972" y="1421"/>
                  </a:lnTo>
                  <a:lnTo>
                    <a:pt x="2972" y="1384"/>
                  </a:lnTo>
                  <a:lnTo>
                    <a:pt x="2971" y="1345"/>
                  </a:lnTo>
                  <a:lnTo>
                    <a:pt x="2969" y="1307"/>
                  </a:lnTo>
                  <a:lnTo>
                    <a:pt x="2965" y="1268"/>
                  </a:lnTo>
                  <a:lnTo>
                    <a:pt x="2959" y="1229"/>
                  </a:lnTo>
                  <a:lnTo>
                    <a:pt x="2951" y="1191"/>
                  </a:lnTo>
                  <a:lnTo>
                    <a:pt x="2941" y="1152"/>
                  </a:lnTo>
                  <a:lnTo>
                    <a:pt x="2928" y="1114"/>
                  </a:lnTo>
                  <a:lnTo>
                    <a:pt x="2913" y="1075"/>
                  </a:lnTo>
                  <a:lnTo>
                    <a:pt x="2902" y="1050"/>
                  </a:lnTo>
                  <a:lnTo>
                    <a:pt x="2891" y="1027"/>
                  </a:lnTo>
                  <a:lnTo>
                    <a:pt x="2878" y="1008"/>
                  </a:lnTo>
                  <a:lnTo>
                    <a:pt x="2864" y="991"/>
                  </a:lnTo>
                  <a:lnTo>
                    <a:pt x="2849" y="975"/>
                  </a:lnTo>
                  <a:lnTo>
                    <a:pt x="2833" y="962"/>
                  </a:lnTo>
                  <a:lnTo>
                    <a:pt x="2816" y="950"/>
                  </a:lnTo>
                  <a:lnTo>
                    <a:pt x="2799" y="941"/>
                  </a:lnTo>
                  <a:lnTo>
                    <a:pt x="2780" y="934"/>
                  </a:lnTo>
                  <a:lnTo>
                    <a:pt x="2761" y="928"/>
                  </a:lnTo>
                  <a:lnTo>
                    <a:pt x="2742" y="923"/>
                  </a:lnTo>
                  <a:lnTo>
                    <a:pt x="2721" y="920"/>
                  </a:lnTo>
                  <a:lnTo>
                    <a:pt x="2700" y="918"/>
                  </a:lnTo>
                  <a:lnTo>
                    <a:pt x="2679" y="917"/>
                  </a:lnTo>
                  <a:lnTo>
                    <a:pt x="2657" y="917"/>
                  </a:lnTo>
                  <a:lnTo>
                    <a:pt x="2635" y="917"/>
                  </a:lnTo>
                  <a:lnTo>
                    <a:pt x="2589" y="921"/>
                  </a:lnTo>
                  <a:lnTo>
                    <a:pt x="2544" y="926"/>
                  </a:lnTo>
                  <a:lnTo>
                    <a:pt x="2496" y="932"/>
                  </a:lnTo>
                  <a:lnTo>
                    <a:pt x="2449" y="938"/>
                  </a:lnTo>
                  <a:lnTo>
                    <a:pt x="2426" y="941"/>
                  </a:lnTo>
                  <a:lnTo>
                    <a:pt x="2402" y="943"/>
                  </a:lnTo>
                  <a:lnTo>
                    <a:pt x="2379" y="944"/>
                  </a:lnTo>
                  <a:lnTo>
                    <a:pt x="2357" y="945"/>
                  </a:lnTo>
                  <a:lnTo>
                    <a:pt x="2334" y="946"/>
                  </a:lnTo>
                  <a:lnTo>
                    <a:pt x="2312" y="945"/>
                  </a:lnTo>
                  <a:lnTo>
                    <a:pt x="2289" y="943"/>
                  </a:lnTo>
                  <a:lnTo>
                    <a:pt x="2268" y="940"/>
                  </a:lnTo>
                  <a:lnTo>
                    <a:pt x="2254" y="938"/>
                  </a:lnTo>
                  <a:lnTo>
                    <a:pt x="2240" y="935"/>
                  </a:lnTo>
                  <a:lnTo>
                    <a:pt x="2225" y="932"/>
                  </a:lnTo>
                  <a:lnTo>
                    <a:pt x="2212" y="928"/>
                  </a:lnTo>
                  <a:lnTo>
                    <a:pt x="2186" y="919"/>
                  </a:lnTo>
                  <a:lnTo>
                    <a:pt x="2160" y="907"/>
                  </a:lnTo>
                  <a:lnTo>
                    <a:pt x="2135" y="895"/>
                  </a:lnTo>
                  <a:lnTo>
                    <a:pt x="2111" y="882"/>
                  </a:lnTo>
                  <a:lnTo>
                    <a:pt x="2087" y="868"/>
                  </a:lnTo>
                  <a:lnTo>
                    <a:pt x="2064" y="853"/>
                  </a:lnTo>
                  <a:lnTo>
                    <a:pt x="2017" y="822"/>
                  </a:lnTo>
                  <a:lnTo>
                    <a:pt x="1969" y="793"/>
                  </a:lnTo>
                  <a:lnTo>
                    <a:pt x="1946" y="778"/>
                  </a:lnTo>
                  <a:lnTo>
                    <a:pt x="1922" y="764"/>
                  </a:lnTo>
                  <a:lnTo>
                    <a:pt x="1896" y="752"/>
                  </a:lnTo>
                  <a:lnTo>
                    <a:pt x="1871" y="742"/>
                  </a:lnTo>
                  <a:lnTo>
                    <a:pt x="1867" y="741"/>
                  </a:lnTo>
                  <a:lnTo>
                    <a:pt x="1863" y="741"/>
                  </a:lnTo>
                  <a:lnTo>
                    <a:pt x="1858" y="742"/>
                  </a:lnTo>
                  <a:lnTo>
                    <a:pt x="1851" y="743"/>
                  </a:lnTo>
                  <a:lnTo>
                    <a:pt x="1837" y="748"/>
                  </a:lnTo>
                  <a:lnTo>
                    <a:pt x="1824" y="755"/>
                  </a:lnTo>
                  <a:lnTo>
                    <a:pt x="1817" y="759"/>
                  </a:lnTo>
                  <a:lnTo>
                    <a:pt x="1810" y="764"/>
                  </a:lnTo>
                  <a:lnTo>
                    <a:pt x="1804" y="769"/>
                  </a:lnTo>
                  <a:lnTo>
                    <a:pt x="1798" y="774"/>
                  </a:lnTo>
                  <a:lnTo>
                    <a:pt x="1794" y="780"/>
                  </a:lnTo>
                  <a:lnTo>
                    <a:pt x="1789" y="788"/>
                  </a:lnTo>
                  <a:lnTo>
                    <a:pt x="1786" y="794"/>
                  </a:lnTo>
                  <a:lnTo>
                    <a:pt x="1784" y="801"/>
                  </a:lnTo>
                  <a:lnTo>
                    <a:pt x="1783" y="821"/>
                  </a:lnTo>
                  <a:lnTo>
                    <a:pt x="1781" y="840"/>
                  </a:lnTo>
                  <a:lnTo>
                    <a:pt x="1778" y="860"/>
                  </a:lnTo>
                  <a:lnTo>
                    <a:pt x="1773" y="879"/>
                  </a:lnTo>
                  <a:lnTo>
                    <a:pt x="1767" y="896"/>
                  </a:lnTo>
                  <a:lnTo>
                    <a:pt x="1760" y="912"/>
                  </a:lnTo>
                  <a:lnTo>
                    <a:pt x="1751" y="928"/>
                  </a:lnTo>
                  <a:lnTo>
                    <a:pt x="1742" y="940"/>
                  </a:lnTo>
                  <a:lnTo>
                    <a:pt x="1695" y="1011"/>
                  </a:lnTo>
                  <a:lnTo>
                    <a:pt x="1649" y="1082"/>
                  </a:lnTo>
                  <a:lnTo>
                    <a:pt x="1627" y="1118"/>
                  </a:lnTo>
                  <a:lnTo>
                    <a:pt x="1605" y="1152"/>
                  </a:lnTo>
                  <a:lnTo>
                    <a:pt x="1581" y="1186"/>
                  </a:lnTo>
                  <a:lnTo>
                    <a:pt x="1557" y="1219"/>
                  </a:lnTo>
                  <a:lnTo>
                    <a:pt x="1532" y="1251"/>
                  </a:lnTo>
                  <a:lnTo>
                    <a:pt x="1506" y="1281"/>
                  </a:lnTo>
                  <a:lnTo>
                    <a:pt x="1492" y="1297"/>
                  </a:lnTo>
                  <a:lnTo>
                    <a:pt x="1479" y="1311"/>
                  </a:lnTo>
                  <a:lnTo>
                    <a:pt x="1464" y="1325"/>
                  </a:lnTo>
                  <a:lnTo>
                    <a:pt x="1449" y="1338"/>
                  </a:lnTo>
                  <a:lnTo>
                    <a:pt x="1434" y="1351"/>
                  </a:lnTo>
                  <a:lnTo>
                    <a:pt x="1419" y="1365"/>
                  </a:lnTo>
                  <a:lnTo>
                    <a:pt x="1402" y="1377"/>
                  </a:lnTo>
                  <a:lnTo>
                    <a:pt x="1385" y="1388"/>
                  </a:lnTo>
                  <a:lnTo>
                    <a:pt x="1368" y="1399"/>
                  </a:lnTo>
                  <a:lnTo>
                    <a:pt x="1349" y="1410"/>
                  </a:lnTo>
                  <a:lnTo>
                    <a:pt x="1331" y="1419"/>
                  </a:lnTo>
                  <a:lnTo>
                    <a:pt x="1312" y="143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9" name="Freeform 269"/>
            <p:cNvSpPr>
              <a:spLocks noChangeArrowheads="1"/>
            </p:cNvSpPr>
            <p:nvPr/>
          </p:nvSpPr>
          <p:spPr bwMode="auto">
            <a:xfrm>
              <a:off x="90" y="159"/>
              <a:ext cx="199" cy="174"/>
            </a:xfrm>
            <a:custGeom>
              <a:avLst/>
              <a:gdLst>
                <a:gd name="T0" fmla="*/ 0 w 3193"/>
                <a:gd name="T1" fmla="*/ 0 h 2821"/>
                <a:gd name="T2" fmla="*/ 0 w 3193"/>
                <a:gd name="T3" fmla="*/ 0 h 2821"/>
                <a:gd name="T4" fmla="*/ 0 w 3193"/>
                <a:gd name="T5" fmla="*/ 0 h 2821"/>
                <a:gd name="T6" fmla="*/ 0 w 3193"/>
                <a:gd name="T7" fmla="*/ 0 h 2821"/>
                <a:gd name="T8" fmla="*/ 0 w 3193"/>
                <a:gd name="T9" fmla="*/ 0 h 2821"/>
                <a:gd name="T10" fmla="*/ 0 w 3193"/>
                <a:gd name="T11" fmla="*/ 0 h 2821"/>
                <a:gd name="T12" fmla="*/ 0 w 3193"/>
                <a:gd name="T13" fmla="*/ 0 h 2821"/>
                <a:gd name="T14" fmla="*/ 0 w 3193"/>
                <a:gd name="T15" fmla="*/ 0 h 2821"/>
                <a:gd name="T16" fmla="*/ 0 w 3193"/>
                <a:gd name="T17" fmla="*/ 0 h 2821"/>
                <a:gd name="T18" fmla="*/ 0 w 3193"/>
                <a:gd name="T19" fmla="*/ 0 h 2821"/>
                <a:gd name="T20" fmla="*/ 0 w 3193"/>
                <a:gd name="T21" fmla="*/ 0 h 2821"/>
                <a:gd name="T22" fmla="*/ 0 w 3193"/>
                <a:gd name="T23" fmla="*/ 0 h 2821"/>
                <a:gd name="T24" fmla="*/ 0 w 3193"/>
                <a:gd name="T25" fmla="*/ 0 h 2821"/>
                <a:gd name="T26" fmla="*/ 0 w 3193"/>
                <a:gd name="T27" fmla="*/ 0 h 2821"/>
                <a:gd name="T28" fmla="*/ 0 w 3193"/>
                <a:gd name="T29" fmla="*/ 0 h 2821"/>
                <a:gd name="T30" fmla="*/ 0 w 3193"/>
                <a:gd name="T31" fmla="*/ 0 h 2821"/>
                <a:gd name="T32" fmla="*/ 0 w 3193"/>
                <a:gd name="T33" fmla="*/ 0 h 2821"/>
                <a:gd name="T34" fmla="*/ 0 w 3193"/>
                <a:gd name="T35" fmla="*/ 0 h 2821"/>
                <a:gd name="T36" fmla="*/ 0 w 3193"/>
                <a:gd name="T37" fmla="*/ 0 h 2821"/>
                <a:gd name="T38" fmla="*/ 0 w 3193"/>
                <a:gd name="T39" fmla="*/ 0 h 2821"/>
                <a:gd name="T40" fmla="*/ 0 w 3193"/>
                <a:gd name="T41" fmla="*/ 0 h 2821"/>
                <a:gd name="T42" fmla="*/ 0 w 3193"/>
                <a:gd name="T43" fmla="*/ 0 h 2821"/>
                <a:gd name="T44" fmla="*/ 0 w 3193"/>
                <a:gd name="T45" fmla="*/ 0 h 2821"/>
                <a:gd name="T46" fmla="*/ 0 w 3193"/>
                <a:gd name="T47" fmla="*/ 0 h 2821"/>
                <a:gd name="T48" fmla="*/ 0 w 3193"/>
                <a:gd name="T49" fmla="*/ 0 h 2821"/>
                <a:gd name="T50" fmla="*/ 0 w 3193"/>
                <a:gd name="T51" fmla="*/ 0 h 2821"/>
                <a:gd name="T52" fmla="*/ 0 w 3193"/>
                <a:gd name="T53" fmla="*/ 0 h 2821"/>
                <a:gd name="T54" fmla="*/ 0 w 3193"/>
                <a:gd name="T55" fmla="*/ 0 h 2821"/>
                <a:gd name="T56" fmla="*/ 0 w 3193"/>
                <a:gd name="T57" fmla="*/ 0 h 2821"/>
                <a:gd name="T58" fmla="*/ 0 w 3193"/>
                <a:gd name="T59" fmla="*/ 0 h 2821"/>
                <a:gd name="T60" fmla="*/ 0 w 3193"/>
                <a:gd name="T61" fmla="*/ 0 h 2821"/>
                <a:gd name="T62" fmla="*/ 0 w 3193"/>
                <a:gd name="T63" fmla="*/ 0 h 2821"/>
                <a:gd name="T64" fmla="*/ 0 w 3193"/>
                <a:gd name="T65" fmla="*/ 0 h 2821"/>
                <a:gd name="T66" fmla="*/ 0 w 3193"/>
                <a:gd name="T67" fmla="*/ 0 h 2821"/>
                <a:gd name="T68" fmla="*/ 0 w 3193"/>
                <a:gd name="T69" fmla="*/ 0 h 2821"/>
                <a:gd name="T70" fmla="*/ 0 w 3193"/>
                <a:gd name="T71" fmla="*/ 0 h 2821"/>
                <a:gd name="T72" fmla="*/ 0 w 3193"/>
                <a:gd name="T73" fmla="*/ 0 h 2821"/>
                <a:gd name="T74" fmla="*/ 0 w 3193"/>
                <a:gd name="T75" fmla="*/ 0 h 2821"/>
                <a:gd name="T76" fmla="*/ 0 w 3193"/>
                <a:gd name="T77" fmla="*/ 0 h 2821"/>
                <a:gd name="T78" fmla="*/ 0 w 3193"/>
                <a:gd name="T79" fmla="*/ 0 h 2821"/>
                <a:gd name="T80" fmla="*/ 0 w 3193"/>
                <a:gd name="T81" fmla="*/ 0 h 2821"/>
                <a:gd name="T82" fmla="*/ 0 w 3193"/>
                <a:gd name="T83" fmla="*/ 0 h 2821"/>
                <a:gd name="T84" fmla="*/ 0 w 3193"/>
                <a:gd name="T85" fmla="*/ 0 h 2821"/>
                <a:gd name="T86" fmla="*/ 0 w 3193"/>
                <a:gd name="T87" fmla="*/ 0 h 2821"/>
                <a:gd name="T88" fmla="*/ 0 w 3193"/>
                <a:gd name="T89" fmla="*/ 0 h 2821"/>
                <a:gd name="T90" fmla="*/ 0 w 3193"/>
                <a:gd name="T91" fmla="*/ 0 h 2821"/>
                <a:gd name="T92" fmla="*/ 0 w 3193"/>
                <a:gd name="T93" fmla="*/ 0 h 2821"/>
                <a:gd name="T94" fmla="*/ 0 w 3193"/>
                <a:gd name="T95" fmla="*/ 0 h 2821"/>
                <a:gd name="T96" fmla="*/ 0 w 3193"/>
                <a:gd name="T97" fmla="*/ 0 h 2821"/>
                <a:gd name="T98" fmla="*/ 0 w 3193"/>
                <a:gd name="T99" fmla="*/ 0 h 2821"/>
                <a:gd name="T100" fmla="*/ 0 w 3193"/>
                <a:gd name="T101" fmla="*/ 0 h 2821"/>
                <a:gd name="T102" fmla="*/ 0 w 3193"/>
                <a:gd name="T103" fmla="*/ 0 h 2821"/>
                <a:gd name="T104" fmla="*/ 0 w 3193"/>
                <a:gd name="T105" fmla="*/ 0 h 2821"/>
                <a:gd name="T106" fmla="*/ 0 w 3193"/>
                <a:gd name="T107" fmla="*/ 0 h 2821"/>
                <a:gd name="T108" fmla="*/ 0 w 3193"/>
                <a:gd name="T109" fmla="*/ 0 h 2821"/>
                <a:gd name="T110" fmla="*/ 0 w 3193"/>
                <a:gd name="T111" fmla="*/ 0 h 2821"/>
                <a:gd name="T112" fmla="*/ 0 w 3193"/>
                <a:gd name="T113" fmla="*/ 0 h 2821"/>
                <a:gd name="T114" fmla="*/ 0 w 3193"/>
                <a:gd name="T115" fmla="*/ 0 h 2821"/>
                <a:gd name="T116" fmla="*/ 0 w 3193"/>
                <a:gd name="T117" fmla="*/ 0 h 2821"/>
                <a:gd name="T118" fmla="*/ 0 w 3193"/>
                <a:gd name="T119" fmla="*/ 0 h 2821"/>
                <a:gd name="T120" fmla="*/ 0 w 3193"/>
                <a:gd name="T121" fmla="*/ 0 h 2821"/>
                <a:gd name="T122" fmla="*/ 0 w 3193"/>
                <a:gd name="T123" fmla="*/ 0 h 2821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3193"/>
                <a:gd name="T187" fmla="*/ 0 h 2821"/>
                <a:gd name="T188" fmla="*/ 3193 w 3193"/>
                <a:gd name="T189" fmla="*/ 2821 h 2821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3193" h="2821">
                  <a:moveTo>
                    <a:pt x="1312" y="1430"/>
                  </a:moveTo>
                  <a:lnTo>
                    <a:pt x="1285" y="1442"/>
                  </a:lnTo>
                  <a:lnTo>
                    <a:pt x="1261" y="1456"/>
                  </a:lnTo>
                  <a:lnTo>
                    <a:pt x="1238" y="1472"/>
                  </a:lnTo>
                  <a:lnTo>
                    <a:pt x="1215" y="1489"/>
                  </a:lnTo>
                  <a:lnTo>
                    <a:pt x="1205" y="1497"/>
                  </a:lnTo>
                  <a:lnTo>
                    <a:pt x="1196" y="1506"/>
                  </a:lnTo>
                  <a:lnTo>
                    <a:pt x="1188" y="1515"/>
                  </a:lnTo>
                  <a:lnTo>
                    <a:pt x="1180" y="1524"/>
                  </a:lnTo>
                  <a:lnTo>
                    <a:pt x="1173" y="1534"/>
                  </a:lnTo>
                  <a:lnTo>
                    <a:pt x="1166" y="1543"/>
                  </a:lnTo>
                  <a:lnTo>
                    <a:pt x="1160" y="1554"/>
                  </a:lnTo>
                  <a:lnTo>
                    <a:pt x="1155" y="1564"/>
                  </a:lnTo>
                  <a:lnTo>
                    <a:pt x="1149" y="1582"/>
                  </a:lnTo>
                  <a:lnTo>
                    <a:pt x="1144" y="1601"/>
                  </a:lnTo>
                  <a:lnTo>
                    <a:pt x="1139" y="1620"/>
                  </a:lnTo>
                  <a:lnTo>
                    <a:pt x="1134" y="1639"/>
                  </a:lnTo>
                  <a:lnTo>
                    <a:pt x="1127" y="1677"/>
                  </a:lnTo>
                  <a:lnTo>
                    <a:pt x="1122" y="1715"/>
                  </a:lnTo>
                  <a:lnTo>
                    <a:pt x="1117" y="1753"/>
                  </a:lnTo>
                  <a:lnTo>
                    <a:pt x="1114" y="1792"/>
                  </a:lnTo>
                  <a:lnTo>
                    <a:pt x="1112" y="1831"/>
                  </a:lnTo>
                  <a:lnTo>
                    <a:pt x="1111" y="1870"/>
                  </a:lnTo>
                  <a:lnTo>
                    <a:pt x="1108" y="1949"/>
                  </a:lnTo>
                  <a:lnTo>
                    <a:pt x="1103" y="2029"/>
                  </a:lnTo>
                  <a:lnTo>
                    <a:pt x="1099" y="2070"/>
                  </a:lnTo>
                  <a:lnTo>
                    <a:pt x="1094" y="2110"/>
                  </a:lnTo>
                  <a:lnTo>
                    <a:pt x="1088" y="2151"/>
                  </a:lnTo>
                  <a:lnTo>
                    <a:pt x="1080" y="2193"/>
                  </a:lnTo>
                  <a:lnTo>
                    <a:pt x="1078" y="2207"/>
                  </a:lnTo>
                  <a:lnTo>
                    <a:pt x="1077" y="2222"/>
                  </a:lnTo>
                  <a:lnTo>
                    <a:pt x="1078" y="2236"/>
                  </a:lnTo>
                  <a:lnTo>
                    <a:pt x="1079" y="2251"/>
                  </a:lnTo>
                  <a:lnTo>
                    <a:pt x="1081" y="2265"/>
                  </a:lnTo>
                  <a:lnTo>
                    <a:pt x="1085" y="2279"/>
                  </a:lnTo>
                  <a:lnTo>
                    <a:pt x="1089" y="2293"/>
                  </a:lnTo>
                  <a:lnTo>
                    <a:pt x="1093" y="2306"/>
                  </a:lnTo>
                  <a:lnTo>
                    <a:pt x="1104" y="2334"/>
                  </a:lnTo>
                  <a:lnTo>
                    <a:pt x="1115" y="2360"/>
                  </a:lnTo>
                  <a:lnTo>
                    <a:pt x="1125" y="2387"/>
                  </a:lnTo>
                  <a:lnTo>
                    <a:pt x="1134" y="2413"/>
                  </a:lnTo>
                  <a:lnTo>
                    <a:pt x="1139" y="2420"/>
                  </a:lnTo>
                  <a:lnTo>
                    <a:pt x="1144" y="2429"/>
                  </a:lnTo>
                  <a:lnTo>
                    <a:pt x="1149" y="2441"/>
                  </a:lnTo>
                  <a:lnTo>
                    <a:pt x="1152" y="2453"/>
                  </a:lnTo>
                  <a:lnTo>
                    <a:pt x="1152" y="2458"/>
                  </a:lnTo>
                  <a:lnTo>
                    <a:pt x="1152" y="2464"/>
                  </a:lnTo>
                  <a:lnTo>
                    <a:pt x="1150" y="2469"/>
                  </a:lnTo>
                  <a:lnTo>
                    <a:pt x="1147" y="2474"/>
                  </a:lnTo>
                  <a:lnTo>
                    <a:pt x="1142" y="2478"/>
                  </a:lnTo>
                  <a:lnTo>
                    <a:pt x="1136" y="2482"/>
                  </a:lnTo>
                  <a:lnTo>
                    <a:pt x="1128" y="2485"/>
                  </a:lnTo>
                  <a:lnTo>
                    <a:pt x="1118" y="2488"/>
                  </a:lnTo>
                  <a:lnTo>
                    <a:pt x="1113" y="2473"/>
                  </a:lnTo>
                  <a:lnTo>
                    <a:pt x="1108" y="2459"/>
                  </a:lnTo>
                  <a:lnTo>
                    <a:pt x="1102" y="2446"/>
                  </a:lnTo>
                  <a:lnTo>
                    <a:pt x="1094" y="2432"/>
                  </a:lnTo>
                  <a:lnTo>
                    <a:pt x="1082" y="2408"/>
                  </a:lnTo>
                  <a:lnTo>
                    <a:pt x="1069" y="2385"/>
                  </a:lnTo>
                  <a:lnTo>
                    <a:pt x="1056" y="2361"/>
                  </a:lnTo>
                  <a:lnTo>
                    <a:pt x="1045" y="2338"/>
                  </a:lnTo>
                  <a:lnTo>
                    <a:pt x="1039" y="2327"/>
                  </a:lnTo>
                  <a:lnTo>
                    <a:pt x="1034" y="2315"/>
                  </a:lnTo>
                  <a:lnTo>
                    <a:pt x="1030" y="2302"/>
                  </a:lnTo>
                  <a:lnTo>
                    <a:pt x="1027" y="2289"/>
                  </a:lnTo>
                  <a:lnTo>
                    <a:pt x="961" y="2322"/>
                  </a:lnTo>
                  <a:lnTo>
                    <a:pt x="896" y="2353"/>
                  </a:lnTo>
                  <a:lnTo>
                    <a:pt x="832" y="2385"/>
                  </a:lnTo>
                  <a:lnTo>
                    <a:pt x="770" y="2417"/>
                  </a:lnTo>
                  <a:lnTo>
                    <a:pt x="709" y="2449"/>
                  </a:lnTo>
                  <a:lnTo>
                    <a:pt x="649" y="2480"/>
                  </a:lnTo>
                  <a:lnTo>
                    <a:pt x="590" y="2513"/>
                  </a:lnTo>
                  <a:lnTo>
                    <a:pt x="532" y="2545"/>
                  </a:lnTo>
                  <a:lnTo>
                    <a:pt x="477" y="2578"/>
                  </a:lnTo>
                  <a:lnTo>
                    <a:pt x="421" y="2610"/>
                  </a:lnTo>
                  <a:lnTo>
                    <a:pt x="368" y="2644"/>
                  </a:lnTo>
                  <a:lnTo>
                    <a:pt x="315" y="2678"/>
                  </a:lnTo>
                  <a:lnTo>
                    <a:pt x="264" y="2713"/>
                  </a:lnTo>
                  <a:lnTo>
                    <a:pt x="214" y="2748"/>
                  </a:lnTo>
                  <a:lnTo>
                    <a:pt x="166" y="2784"/>
                  </a:lnTo>
                  <a:lnTo>
                    <a:pt x="119" y="2821"/>
                  </a:lnTo>
                  <a:lnTo>
                    <a:pt x="115" y="2814"/>
                  </a:lnTo>
                  <a:lnTo>
                    <a:pt x="112" y="2808"/>
                  </a:lnTo>
                  <a:lnTo>
                    <a:pt x="111" y="2804"/>
                  </a:lnTo>
                  <a:lnTo>
                    <a:pt x="112" y="2800"/>
                  </a:lnTo>
                  <a:lnTo>
                    <a:pt x="113" y="2796"/>
                  </a:lnTo>
                  <a:lnTo>
                    <a:pt x="115" y="2794"/>
                  </a:lnTo>
                  <a:lnTo>
                    <a:pt x="118" y="2791"/>
                  </a:lnTo>
                  <a:lnTo>
                    <a:pt x="121" y="2789"/>
                  </a:lnTo>
                  <a:lnTo>
                    <a:pt x="129" y="2786"/>
                  </a:lnTo>
                  <a:lnTo>
                    <a:pt x="135" y="2784"/>
                  </a:lnTo>
                  <a:lnTo>
                    <a:pt x="138" y="2783"/>
                  </a:lnTo>
                  <a:lnTo>
                    <a:pt x="139" y="2782"/>
                  </a:lnTo>
                  <a:lnTo>
                    <a:pt x="140" y="2780"/>
                  </a:lnTo>
                  <a:lnTo>
                    <a:pt x="140" y="2778"/>
                  </a:lnTo>
                  <a:lnTo>
                    <a:pt x="135" y="2769"/>
                  </a:lnTo>
                  <a:lnTo>
                    <a:pt x="128" y="2761"/>
                  </a:lnTo>
                  <a:lnTo>
                    <a:pt x="118" y="2751"/>
                  </a:lnTo>
                  <a:lnTo>
                    <a:pt x="108" y="2743"/>
                  </a:lnTo>
                  <a:lnTo>
                    <a:pt x="83" y="2728"/>
                  </a:lnTo>
                  <a:lnTo>
                    <a:pt x="58" y="2712"/>
                  </a:lnTo>
                  <a:lnTo>
                    <a:pt x="46" y="2705"/>
                  </a:lnTo>
                  <a:lnTo>
                    <a:pt x="34" y="2698"/>
                  </a:lnTo>
                  <a:lnTo>
                    <a:pt x="23" y="2690"/>
                  </a:lnTo>
                  <a:lnTo>
                    <a:pt x="14" y="2682"/>
                  </a:lnTo>
                  <a:lnTo>
                    <a:pt x="7" y="2675"/>
                  </a:lnTo>
                  <a:lnTo>
                    <a:pt x="2" y="2668"/>
                  </a:lnTo>
                  <a:lnTo>
                    <a:pt x="1" y="2665"/>
                  </a:lnTo>
                  <a:lnTo>
                    <a:pt x="0" y="2661"/>
                  </a:lnTo>
                  <a:lnTo>
                    <a:pt x="0" y="2658"/>
                  </a:lnTo>
                  <a:lnTo>
                    <a:pt x="0" y="2655"/>
                  </a:lnTo>
                  <a:lnTo>
                    <a:pt x="12" y="2653"/>
                  </a:lnTo>
                  <a:lnTo>
                    <a:pt x="24" y="2651"/>
                  </a:lnTo>
                  <a:lnTo>
                    <a:pt x="36" y="2651"/>
                  </a:lnTo>
                  <a:lnTo>
                    <a:pt x="46" y="2651"/>
                  </a:lnTo>
                  <a:lnTo>
                    <a:pt x="55" y="2653"/>
                  </a:lnTo>
                  <a:lnTo>
                    <a:pt x="64" y="2654"/>
                  </a:lnTo>
                  <a:lnTo>
                    <a:pt x="72" y="2656"/>
                  </a:lnTo>
                  <a:lnTo>
                    <a:pt x="80" y="2659"/>
                  </a:lnTo>
                  <a:lnTo>
                    <a:pt x="94" y="2666"/>
                  </a:lnTo>
                  <a:lnTo>
                    <a:pt x="108" y="2674"/>
                  </a:lnTo>
                  <a:lnTo>
                    <a:pt x="119" y="2683"/>
                  </a:lnTo>
                  <a:lnTo>
                    <a:pt x="129" y="2693"/>
                  </a:lnTo>
                  <a:lnTo>
                    <a:pt x="145" y="2711"/>
                  </a:lnTo>
                  <a:lnTo>
                    <a:pt x="159" y="2723"/>
                  </a:lnTo>
                  <a:lnTo>
                    <a:pt x="164" y="2725"/>
                  </a:lnTo>
                  <a:lnTo>
                    <a:pt x="167" y="2727"/>
                  </a:lnTo>
                  <a:lnTo>
                    <a:pt x="170" y="2727"/>
                  </a:lnTo>
                  <a:lnTo>
                    <a:pt x="174" y="2727"/>
                  </a:lnTo>
                  <a:lnTo>
                    <a:pt x="177" y="2727"/>
                  </a:lnTo>
                  <a:lnTo>
                    <a:pt x="181" y="2725"/>
                  </a:lnTo>
                  <a:lnTo>
                    <a:pt x="185" y="2722"/>
                  </a:lnTo>
                  <a:lnTo>
                    <a:pt x="189" y="2719"/>
                  </a:lnTo>
                  <a:lnTo>
                    <a:pt x="217" y="2687"/>
                  </a:lnTo>
                  <a:lnTo>
                    <a:pt x="245" y="2659"/>
                  </a:lnTo>
                  <a:lnTo>
                    <a:pt x="272" y="2633"/>
                  </a:lnTo>
                  <a:lnTo>
                    <a:pt x="300" y="2608"/>
                  </a:lnTo>
                  <a:lnTo>
                    <a:pt x="327" y="2586"/>
                  </a:lnTo>
                  <a:lnTo>
                    <a:pt x="354" y="2566"/>
                  </a:lnTo>
                  <a:lnTo>
                    <a:pt x="379" y="2547"/>
                  </a:lnTo>
                  <a:lnTo>
                    <a:pt x="405" y="2531"/>
                  </a:lnTo>
                  <a:lnTo>
                    <a:pt x="430" y="2516"/>
                  </a:lnTo>
                  <a:lnTo>
                    <a:pt x="455" y="2502"/>
                  </a:lnTo>
                  <a:lnTo>
                    <a:pt x="480" y="2489"/>
                  </a:lnTo>
                  <a:lnTo>
                    <a:pt x="504" y="2478"/>
                  </a:lnTo>
                  <a:lnTo>
                    <a:pt x="528" y="2468"/>
                  </a:lnTo>
                  <a:lnTo>
                    <a:pt x="552" y="2458"/>
                  </a:lnTo>
                  <a:lnTo>
                    <a:pt x="575" y="2449"/>
                  </a:lnTo>
                  <a:lnTo>
                    <a:pt x="598" y="2441"/>
                  </a:lnTo>
                  <a:lnTo>
                    <a:pt x="643" y="2425"/>
                  </a:lnTo>
                  <a:lnTo>
                    <a:pt x="688" y="2410"/>
                  </a:lnTo>
                  <a:lnTo>
                    <a:pt x="731" y="2395"/>
                  </a:lnTo>
                  <a:lnTo>
                    <a:pt x="773" y="2378"/>
                  </a:lnTo>
                  <a:lnTo>
                    <a:pt x="795" y="2367"/>
                  </a:lnTo>
                  <a:lnTo>
                    <a:pt x="815" y="2357"/>
                  </a:lnTo>
                  <a:lnTo>
                    <a:pt x="835" y="2346"/>
                  </a:lnTo>
                  <a:lnTo>
                    <a:pt x="856" y="2333"/>
                  </a:lnTo>
                  <a:lnTo>
                    <a:pt x="876" y="2319"/>
                  </a:lnTo>
                  <a:lnTo>
                    <a:pt x="896" y="2303"/>
                  </a:lnTo>
                  <a:lnTo>
                    <a:pt x="916" y="2286"/>
                  </a:lnTo>
                  <a:lnTo>
                    <a:pt x="936" y="2268"/>
                  </a:lnTo>
                  <a:lnTo>
                    <a:pt x="939" y="2265"/>
                  </a:lnTo>
                  <a:lnTo>
                    <a:pt x="943" y="2261"/>
                  </a:lnTo>
                  <a:lnTo>
                    <a:pt x="949" y="2254"/>
                  </a:lnTo>
                  <a:lnTo>
                    <a:pt x="955" y="2244"/>
                  </a:lnTo>
                  <a:lnTo>
                    <a:pt x="962" y="2233"/>
                  </a:lnTo>
                  <a:lnTo>
                    <a:pt x="970" y="2217"/>
                  </a:lnTo>
                  <a:lnTo>
                    <a:pt x="979" y="2199"/>
                  </a:lnTo>
                  <a:lnTo>
                    <a:pt x="988" y="2174"/>
                  </a:lnTo>
                  <a:lnTo>
                    <a:pt x="998" y="2147"/>
                  </a:lnTo>
                  <a:lnTo>
                    <a:pt x="1008" y="2113"/>
                  </a:lnTo>
                  <a:lnTo>
                    <a:pt x="1019" y="2075"/>
                  </a:lnTo>
                  <a:lnTo>
                    <a:pt x="1030" y="2030"/>
                  </a:lnTo>
                  <a:lnTo>
                    <a:pt x="1043" y="1979"/>
                  </a:lnTo>
                  <a:lnTo>
                    <a:pt x="1055" y="1921"/>
                  </a:lnTo>
                  <a:lnTo>
                    <a:pt x="1068" y="1856"/>
                  </a:lnTo>
                  <a:lnTo>
                    <a:pt x="1080" y="1784"/>
                  </a:lnTo>
                  <a:lnTo>
                    <a:pt x="1084" y="1759"/>
                  </a:lnTo>
                  <a:lnTo>
                    <a:pt x="1086" y="1736"/>
                  </a:lnTo>
                  <a:lnTo>
                    <a:pt x="1087" y="1716"/>
                  </a:lnTo>
                  <a:lnTo>
                    <a:pt x="1085" y="1697"/>
                  </a:lnTo>
                  <a:lnTo>
                    <a:pt x="1082" y="1680"/>
                  </a:lnTo>
                  <a:lnTo>
                    <a:pt x="1077" y="1663"/>
                  </a:lnTo>
                  <a:lnTo>
                    <a:pt x="1071" y="1649"/>
                  </a:lnTo>
                  <a:lnTo>
                    <a:pt x="1063" y="1636"/>
                  </a:lnTo>
                  <a:lnTo>
                    <a:pt x="1054" y="1625"/>
                  </a:lnTo>
                  <a:lnTo>
                    <a:pt x="1044" y="1614"/>
                  </a:lnTo>
                  <a:lnTo>
                    <a:pt x="1032" y="1603"/>
                  </a:lnTo>
                  <a:lnTo>
                    <a:pt x="1020" y="1594"/>
                  </a:lnTo>
                  <a:lnTo>
                    <a:pt x="1008" y="1586"/>
                  </a:lnTo>
                  <a:lnTo>
                    <a:pt x="994" y="1578"/>
                  </a:lnTo>
                  <a:lnTo>
                    <a:pt x="980" y="1571"/>
                  </a:lnTo>
                  <a:lnTo>
                    <a:pt x="964" y="1565"/>
                  </a:lnTo>
                  <a:lnTo>
                    <a:pt x="933" y="1552"/>
                  </a:lnTo>
                  <a:lnTo>
                    <a:pt x="901" y="1538"/>
                  </a:lnTo>
                  <a:lnTo>
                    <a:pt x="869" y="1525"/>
                  </a:lnTo>
                  <a:lnTo>
                    <a:pt x="836" y="1510"/>
                  </a:lnTo>
                  <a:lnTo>
                    <a:pt x="821" y="1501"/>
                  </a:lnTo>
                  <a:lnTo>
                    <a:pt x="806" y="1492"/>
                  </a:lnTo>
                  <a:lnTo>
                    <a:pt x="792" y="1481"/>
                  </a:lnTo>
                  <a:lnTo>
                    <a:pt x="777" y="1470"/>
                  </a:lnTo>
                  <a:lnTo>
                    <a:pt x="765" y="1458"/>
                  </a:lnTo>
                  <a:lnTo>
                    <a:pt x="753" y="1445"/>
                  </a:lnTo>
                  <a:lnTo>
                    <a:pt x="742" y="1430"/>
                  </a:lnTo>
                  <a:lnTo>
                    <a:pt x="732" y="1413"/>
                  </a:lnTo>
                  <a:lnTo>
                    <a:pt x="738" y="1410"/>
                  </a:lnTo>
                  <a:lnTo>
                    <a:pt x="745" y="1408"/>
                  </a:lnTo>
                  <a:lnTo>
                    <a:pt x="752" y="1407"/>
                  </a:lnTo>
                  <a:lnTo>
                    <a:pt x="761" y="1407"/>
                  </a:lnTo>
                  <a:lnTo>
                    <a:pt x="769" y="1409"/>
                  </a:lnTo>
                  <a:lnTo>
                    <a:pt x="779" y="1411"/>
                  </a:lnTo>
                  <a:lnTo>
                    <a:pt x="789" y="1414"/>
                  </a:lnTo>
                  <a:lnTo>
                    <a:pt x="800" y="1418"/>
                  </a:lnTo>
                  <a:lnTo>
                    <a:pt x="821" y="1429"/>
                  </a:lnTo>
                  <a:lnTo>
                    <a:pt x="845" y="1442"/>
                  </a:lnTo>
                  <a:lnTo>
                    <a:pt x="870" y="1455"/>
                  </a:lnTo>
                  <a:lnTo>
                    <a:pt x="896" y="1469"/>
                  </a:lnTo>
                  <a:lnTo>
                    <a:pt x="923" y="1484"/>
                  </a:lnTo>
                  <a:lnTo>
                    <a:pt x="950" y="1498"/>
                  </a:lnTo>
                  <a:lnTo>
                    <a:pt x="964" y="1505"/>
                  </a:lnTo>
                  <a:lnTo>
                    <a:pt x="978" y="1510"/>
                  </a:lnTo>
                  <a:lnTo>
                    <a:pt x="992" y="1516"/>
                  </a:lnTo>
                  <a:lnTo>
                    <a:pt x="1006" y="1520"/>
                  </a:lnTo>
                  <a:lnTo>
                    <a:pt x="1019" y="1524"/>
                  </a:lnTo>
                  <a:lnTo>
                    <a:pt x="1033" y="1528"/>
                  </a:lnTo>
                  <a:lnTo>
                    <a:pt x="1047" y="1530"/>
                  </a:lnTo>
                  <a:lnTo>
                    <a:pt x="1061" y="1532"/>
                  </a:lnTo>
                  <a:lnTo>
                    <a:pt x="1074" y="1532"/>
                  </a:lnTo>
                  <a:lnTo>
                    <a:pt x="1087" y="1531"/>
                  </a:lnTo>
                  <a:lnTo>
                    <a:pt x="1100" y="1529"/>
                  </a:lnTo>
                  <a:lnTo>
                    <a:pt x="1113" y="1526"/>
                  </a:lnTo>
                  <a:lnTo>
                    <a:pt x="1121" y="1522"/>
                  </a:lnTo>
                  <a:lnTo>
                    <a:pt x="1128" y="1517"/>
                  </a:lnTo>
                  <a:lnTo>
                    <a:pt x="1135" y="1512"/>
                  </a:lnTo>
                  <a:lnTo>
                    <a:pt x="1141" y="1505"/>
                  </a:lnTo>
                  <a:lnTo>
                    <a:pt x="1153" y="1490"/>
                  </a:lnTo>
                  <a:lnTo>
                    <a:pt x="1165" y="1472"/>
                  </a:lnTo>
                  <a:lnTo>
                    <a:pt x="1177" y="1455"/>
                  </a:lnTo>
                  <a:lnTo>
                    <a:pt x="1189" y="1440"/>
                  </a:lnTo>
                  <a:lnTo>
                    <a:pt x="1196" y="1433"/>
                  </a:lnTo>
                  <a:lnTo>
                    <a:pt x="1203" y="1428"/>
                  </a:lnTo>
                  <a:lnTo>
                    <a:pt x="1211" y="1423"/>
                  </a:lnTo>
                  <a:lnTo>
                    <a:pt x="1220" y="1418"/>
                  </a:lnTo>
                  <a:lnTo>
                    <a:pt x="1244" y="1408"/>
                  </a:lnTo>
                  <a:lnTo>
                    <a:pt x="1267" y="1397"/>
                  </a:lnTo>
                  <a:lnTo>
                    <a:pt x="1291" y="1385"/>
                  </a:lnTo>
                  <a:lnTo>
                    <a:pt x="1313" y="1373"/>
                  </a:lnTo>
                  <a:lnTo>
                    <a:pt x="1334" y="1360"/>
                  </a:lnTo>
                  <a:lnTo>
                    <a:pt x="1356" y="1345"/>
                  </a:lnTo>
                  <a:lnTo>
                    <a:pt x="1376" y="1331"/>
                  </a:lnTo>
                  <a:lnTo>
                    <a:pt x="1396" y="1316"/>
                  </a:lnTo>
                  <a:lnTo>
                    <a:pt x="1416" y="1300"/>
                  </a:lnTo>
                  <a:lnTo>
                    <a:pt x="1434" y="1283"/>
                  </a:lnTo>
                  <a:lnTo>
                    <a:pt x="1452" y="1267"/>
                  </a:lnTo>
                  <a:lnTo>
                    <a:pt x="1470" y="1249"/>
                  </a:lnTo>
                  <a:lnTo>
                    <a:pt x="1487" y="1232"/>
                  </a:lnTo>
                  <a:lnTo>
                    <a:pt x="1504" y="1213"/>
                  </a:lnTo>
                  <a:lnTo>
                    <a:pt x="1520" y="1194"/>
                  </a:lnTo>
                  <a:lnTo>
                    <a:pt x="1535" y="1175"/>
                  </a:lnTo>
                  <a:lnTo>
                    <a:pt x="1551" y="1155"/>
                  </a:lnTo>
                  <a:lnTo>
                    <a:pt x="1565" y="1135"/>
                  </a:lnTo>
                  <a:lnTo>
                    <a:pt x="1578" y="1115"/>
                  </a:lnTo>
                  <a:lnTo>
                    <a:pt x="1592" y="1093"/>
                  </a:lnTo>
                  <a:lnTo>
                    <a:pt x="1605" y="1072"/>
                  </a:lnTo>
                  <a:lnTo>
                    <a:pt x="1617" y="1051"/>
                  </a:lnTo>
                  <a:lnTo>
                    <a:pt x="1629" y="1029"/>
                  </a:lnTo>
                  <a:lnTo>
                    <a:pt x="1640" y="1007"/>
                  </a:lnTo>
                  <a:lnTo>
                    <a:pt x="1650" y="985"/>
                  </a:lnTo>
                  <a:lnTo>
                    <a:pt x="1660" y="962"/>
                  </a:lnTo>
                  <a:lnTo>
                    <a:pt x="1670" y="939"/>
                  </a:lnTo>
                  <a:lnTo>
                    <a:pt x="1679" y="916"/>
                  </a:lnTo>
                  <a:lnTo>
                    <a:pt x="1687" y="892"/>
                  </a:lnTo>
                  <a:lnTo>
                    <a:pt x="1695" y="869"/>
                  </a:lnTo>
                  <a:lnTo>
                    <a:pt x="1702" y="845"/>
                  </a:lnTo>
                  <a:lnTo>
                    <a:pt x="1709" y="822"/>
                  </a:lnTo>
                  <a:lnTo>
                    <a:pt x="1714" y="805"/>
                  </a:lnTo>
                  <a:lnTo>
                    <a:pt x="1718" y="786"/>
                  </a:lnTo>
                  <a:lnTo>
                    <a:pt x="1721" y="768"/>
                  </a:lnTo>
                  <a:lnTo>
                    <a:pt x="1724" y="750"/>
                  </a:lnTo>
                  <a:lnTo>
                    <a:pt x="1727" y="732"/>
                  </a:lnTo>
                  <a:lnTo>
                    <a:pt x="1730" y="712"/>
                  </a:lnTo>
                  <a:lnTo>
                    <a:pt x="1731" y="694"/>
                  </a:lnTo>
                  <a:lnTo>
                    <a:pt x="1731" y="676"/>
                  </a:lnTo>
                  <a:lnTo>
                    <a:pt x="1731" y="656"/>
                  </a:lnTo>
                  <a:lnTo>
                    <a:pt x="1731" y="638"/>
                  </a:lnTo>
                  <a:lnTo>
                    <a:pt x="1730" y="619"/>
                  </a:lnTo>
                  <a:lnTo>
                    <a:pt x="1727" y="601"/>
                  </a:lnTo>
                  <a:lnTo>
                    <a:pt x="1724" y="581"/>
                  </a:lnTo>
                  <a:lnTo>
                    <a:pt x="1721" y="563"/>
                  </a:lnTo>
                  <a:lnTo>
                    <a:pt x="1717" y="545"/>
                  </a:lnTo>
                  <a:lnTo>
                    <a:pt x="1713" y="526"/>
                  </a:lnTo>
                  <a:lnTo>
                    <a:pt x="1708" y="508"/>
                  </a:lnTo>
                  <a:lnTo>
                    <a:pt x="1702" y="491"/>
                  </a:lnTo>
                  <a:lnTo>
                    <a:pt x="1696" y="474"/>
                  </a:lnTo>
                  <a:lnTo>
                    <a:pt x="1689" y="456"/>
                  </a:lnTo>
                  <a:lnTo>
                    <a:pt x="1681" y="439"/>
                  </a:lnTo>
                  <a:lnTo>
                    <a:pt x="1673" y="422"/>
                  </a:lnTo>
                  <a:lnTo>
                    <a:pt x="1663" y="405"/>
                  </a:lnTo>
                  <a:lnTo>
                    <a:pt x="1653" y="390"/>
                  </a:lnTo>
                  <a:lnTo>
                    <a:pt x="1643" y="374"/>
                  </a:lnTo>
                  <a:lnTo>
                    <a:pt x="1632" y="360"/>
                  </a:lnTo>
                  <a:lnTo>
                    <a:pt x="1620" y="345"/>
                  </a:lnTo>
                  <a:lnTo>
                    <a:pt x="1607" y="330"/>
                  </a:lnTo>
                  <a:lnTo>
                    <a:pt x="1593" y="317"/>
                  </a:lnTo>
                  <a:lnTo>
                    <a:pt x="1579" y="304"/>
                  </a:lnTo>
                  <a:lnTo>
                    <a:pt x="1564" y="292"/>
                  </a:lnTo>
                  <a:lnTo>
                    <a:pt x="1549" y="280"/>
                  </a:lnTo>
                  <a:lnTo>
                    <a:pt x="1529" y="267"/>
                  </a:lnTo>
                  <a:lnTo>
                    <a:pt x="1510" y="255"/>
                  </a:lnTo>
                  <a:lnTo>
                    <a:pt x="1490" y="245"/>
                  </a:lnTo>
                  <a:lnTo>
                    <a:pt x="1468" y="235"/>
                  </a:lnTo>
                  <a:lnTo>
                    <a:pt x="1425" y="217"/>
                  </a:lnTo>
                  <a:lnTo>
                    <a:pt x="1380" y="198"/>
                  </a:lnTo>
                  <a:lnTo>
                    <a:pt x="1358" y="189"/>
                  </a:lnTo>
                  <a:lnTo>
                    <a:pt x="1336" y="179"/>
                  </a:lnTo>
                  <a:lnTo>
                    <a:pt x="1315" y="168"/>
                  </a:lnTo>
                  <a:lnTo>
                    <a:pt x="1295" y="157"/>
                  </a:lnTo>
                  <a:lnTo>
                    <a:pt x="1274" y="143"/>
                  </a:lnTo>
                  <a:lnTo>
                    <a:pt x="1255" y="129"/>
                  </a:lnTo>
                  <a:lnTo>
                    <a:pt x="1246" y="122"/>
                  </a:lnTo>
                  <a:lnTo>
                    <a:pt x="1237" y="114"/>
                  </a:lnTo>
                  <a:lnTo>
                    <a:pt x="1229" y="106"/>
                  </a:lnTo>
                  <a:lnTo>
                    <a:pt x="1220" y="97"/>
                  </a:lnTo>
                  <a:lnTo>
                    <a:pt x="1261" y="108"/>
                  </a:lnTo>
                  <a:lnTo>
                    <a:pt x="1301" y="121"/>
                  </a:lnTo>
                  <a:lnTo>
                    <a:pt x="1341" y="134"/>
                  </a:lnTo>
                  <a:lnTo>
                    <a:pt x="1381" y="147"/>
                  </a:lnTo>
                  <a:lnTo>
                    <a:pt x="1400" y="154"/>
                  </a:lnTo>
                  <a:lnTo>
                    <a:pt x="1421" y="159"/>
                  </a:lnTo>
                  <a:lnTo>
                    <a:pt x="1440" y="164"/>
                  </a:lnTo>
                  <a:lnTo>
                    <a:pt x="1460" y="169"/>
                  </a:lnTo>
                  <a:lnTo>
                    <a:pt x="1480" y="172"/>
                  </a:lnTo>
                  <a:lnTo>
                    <a:pt x="1499" y="175"/>
                  </a:lnTo>
                  <a:lnTo>
                    <a:pt x="1518" y="177"/>
                  </a:lnTo>
                  <a:lnTo>
                    <a:pt x="1537" y="177"/>
                  </a:lnTo>
                  <a:lnTo>
                    <a:pt x="1544" y="177"/>
                  </a:lnTo>
                  <a:lnTo>
                    <a:pt x="1550" y="177"/>
                  </a:lnTo>
                  <a:lnTo>
                    <a:pt x="1554" y="175"/>
                  </a:lnTo>
                  <a:lnTo>
                    <a:pt x="1557" y="173"/>
                  </a:lnTo>
                  <a:lnTo>
                    <a:pt x="1560" y="170"/>
                  </a:lnTo>
                  <a:lnTo>
                    <a:pt x="1562" y="166"/>
                  </a:lnTo>
                  <a:lnTo>
                    <a:pt x="1563" y="162"/>
                  </a:lnTo>
                  <a:lnTo>
                    <a:pt x="1564" y="157"/>
                  </a:lnTo>
                  <a:lnTo>
                    <a:pt x="1563" y="145"/>
                  </a:lnTo>
                  <a:lnTo>
                    <a:pt x="1562" y="132"/>
                  </a:lnTo>
                  <a:lnTo>
                    <a:pt x="1559" y="118"/>
                  </a:lnTo>
                  <a:lnTo>
                    <a:pt x="1556" y="103"/>
                  </a:lnTo>
                  <a:lnTo>
                    <a:pt x="1554" y="87"/>
                  </a:lnTo>
                  <a:lnTo>
                    <a:pt x="1553" y="71"/>
                  </a:lnTo>
                  <a:lnTo>
                    <a:pt x="1553" y="64"/>
                  </a:lnTo>
                  <a:lnTo>
                    <a:pt x="1554" y="57"/>
                  </a:lnTo>
                  <a:lnTo>
                    <a:pt x="1555" y="49"/>
                  </a:lnTo>
                  <a:lnTo>
                    <a:pt x="1557" y="42"/>
                  </a:lnTo>
                  <a:lnTo>
                    <a:pt x="1560" y="36"/>
                  </a:lnTo>
                  <a:lnTo>
                    <a:pt x="1563" y="29"/>
                  </a:lnTo>
                  <a:lnTo>
                    <a:pt x="1568" y="22"/>
                  </a:lnTo>
                  <a:lnTo>
                    <a:pt x="1573" y="17"/>
                  </a:lnTo>
                  <a:lnTo>
                    <a:pt x="1580" y="12"/>
                  </a:lnTo>
                  <a:lnTo>
                    <a:pt x="1588" y="7"/>
                  </a:lnTo>
                  <a:lnTo>
                    <a:pt x="1596" y="3"/>
                  </a:lnTo>
                  <a:lnTo>
                    <a:pt x="1608" y="0"/>
                  </a:lnTo>
                  <a:lnTo>
                    <a:pt x="1607" y="31"/>
                  </a:lnTo>
                  <a:lnTo>
                    <a:pt x="1606" y="61"/>
                  </a:lnTo>
                  <a:lnTo>
                    <a:pt x="1605" y="93"/>
                  </a:lnTo>
                  <a:lnTo>
                    <a:pt x="1604" y="123"/>
                  </a:lnTo>
                  <a:lnTo>
                    <a:pt x="1604" y="154"/>
                  </a:lnTo>
                  <a:lnTo>
                    <a:pt x="1605" y="184"/>
                  </a:lnTo>
                  <a:lnTo>
                    <a:pt x="1607" y="198"/>
                  </a:lnTo>
                  <a:lnTo>
                    <a:pt x="1608" y="213"/>
                  </a:lnTo>
                  <a:lnTo>
                    <a:pt x="1610" y="228"/>
                  </a:lnTo>
                  <a:lnTo>
                    <a:pt x="1613" y="242"/>
                  </a:lnTo>
                  <a:lnTo>
                    <a:pt x="1616" y="249"/>
                  </a:lnTo>
                  <a:lnTo>
                    <a:pt x="1621" y="255"/>
                  </a:lnTo>
                  <a:lnTo>
                    <a:pt x="1626" y="261"/>
                  </a:lnTo>
                  <a:lnTo>
                    <a:pt x="1631" y="267"/>
                  </a:lnTo>
                  <a:lnTo>
                    <a:pt x="1644" y="280"/>
                  </a:lnTo>
                  <a:lnTo>
                    <a:pt x="1657" y="291"/>
                  </a:lnTo>
                  <a:lnTo>
                    <a:pt x="1671" y="303"/>
                  </a:lnTo>
                  <a:lnTo>
                    <a:pt x="1683" y="315"/>
                  </a:lnTo>
                  <a:lnTo>
                    <a:pt x="1688" y="322"/>
                  </a:lnTo>
                  <a:lnTo>
                    <a:pt x="1693" y="328"/>
                  </a:lnTo>
                  <a:lnTo>
                    <a:pt x="1696" y="336"/>
                  </a:lnTo>
                  <a:lnTo>
                    <a:pt x="1699" y="344"/>
                  </a:lnTo>
                  <a:lnTo>
                    <a:pt x="1706" y="392"/>
                  </a:lnTo>
                  <a:lnTo>
                    <a:pt x="1714" y="439"/>
                  </a:lnTo>
                  <a:lnTo>
                    <a:pt x="1723" y="487"/>
                  </a:lnTo>
                  <a:lnTo>
                    <a:pt x="1735" y="532"/>
                  </a:lnTo>
                  <a:lnTo>
                    <a:pt x="1741" y="556"/>
                  </a:lnTo>
                  <a:lnTo>
                    <a:pt x="1747" y="578"/>
                  </a:lnTo>
                  <a:lnTo>
                    <a:pt x="1755" y="601"/>
                  </a:lnTo>
                  <a:lnTo>
                    <a:pt x="1763" y="623"/>
                  </a:lnTo>
                  <a:lnTo>
                    <a:pt x="1772" y="644"/>
                  </a:lnTo>
                  <a:lnTo>
                    <a:pt x="1782" y="667"/>
                  </a:lnTo>
                  <a:lnTo>
                    <a:pt x="1794" y="688"/>
                  </a:lnTo>
                  <a:lnTo>
                    <a:pt x="1806" y="709"/>
                  </a:lnTo>
                  <a:lnTo>
                    <a:pt x="1809" y="703"/>
                  </a:lnTo>
                  <a:lnTo>
                    <a:pt x="1811" y="697"/>
                  </a:lnTo>
                  <a:lnTo>
                    <a:pt x="1814" y="692"/>
                  </a:lnTo>
                  <a:lnTo>
                    <a:pt x="1818" y="689"/>
                  </a:lnTo>
                  <a:lnTo>
                    <a:pt x="1822" y="686"/>
                  </a:lnTo>
                  <a:lnTo>
                    <a:pt x="1826" y="683"/>
                  </a:lnTo>
                  <a:lnTo>
                    <a:pt x="1830" y="682"/>
                  </a:lnTo>
                  <a:lnTo>
                    <a:pt x="1835" y="681"/>
                  </a:lnTo>
                  <a:lnTo>
                    <a:pt x="1845" y="680"/>
                  </a:lnTo>
                  <a:lnTo>
                    <a:pt x="1856" y="681"/>
                  </a:lnTo>
                  <a:lnTo>
                    <a:pt x="1866" y="684"/>
                  </a:lnTo>
                  <a:lnTo>
                    <a:pt x="1876" y="688"/>
                  </a:lnTo>
                  <a:lnTo>
                    <a:pt x="1900" y="697"/>
                  </a:lnTo>
                  <a:lnTo>
                    <a:pt x="1925" y="707"/>
                  </a:lnTo>
                  <a:lnTo>
                    <a:pt x="1948" y="718"/>
                  </a:lnTo>
                  <a:lnTo>
                    <a:pt x="1970" y="732"/>
                  </a:lnTo>
                  <a:lnTo>
                    <a:pt x="2015" y="760"/>
                  </a:lnTo>
                  <a:lnTo>
                    <a:pt x="2059" y="790"/>
                  </a:lnTo>
                  <a:lnTo>
                    <a:pt x="2080" y="805"/>
                  </a:lnTo>
                  <a:lnTo>
                    <a:pt x="2102" y="820"/>
                  </a:lnTo>
                  <a:lnTo>
                    <a:pt x="2124" y="834"/>
                  </a:lnTo>
                  <a:lnTo>
                    <a:pt x="2146" y="848"/>
                  </a:lnTo>
                  <a:lnTo>
                    <a:pt x="2170" y="861"/>
                  </a:lnTo>
                  <a:lnTo>
                    <a:pt x="2193" y="873"/>
                  </a:lnTo>
                  <a:lnTo>
                    <a:pt x="2216" y="883"/>
                  </a:lnTo>
                  <a:lnTo>
                    <a:pt x="2242" y="892"/>
                  </a:lnTo>
                  <a:lnTo>
                    <a:pt x="2269" y="899"/>
                  </a:lnTo>
                  <a:lnTo>
                    <a:pt x="2297" y="904"/>
                  </a:lnTo>
                  <a:lnTo>
                    <a:pt x="2324" y="908"/>
                  </a:lnTo>
                  <a:lnTo>
                    <a:pt x="2352" y="910"/>
                  </a:lnTo>
                  <a:lnTo>
                    <a:pt x="2381" y="911"/>
                  </a:lnTo>
                  <a:lnTo>
                    <a:pt x="2408" y="910"/>
                  </a:lnTo>
                  <a:lnTo>
                    <a:pt x="2437" y="908"/>
                  </a:lnTo>
                  <a:lnTo>
                    <a:pt x="2464" y="905"/>
                  </a:lnTo>
                  <a:lnTo>
                    <a:pt x="2492" y="900"/>
                  </a:lnTo>
                  <a:lnTo>
                    <a:pt x="2519" y="895"/>
                  </a:lnTo>
                  <a:lnTo>
                    <a:pt x="2547" y="888"/>
                  </a:lnTo>
                  <a:lnTo>
                    <a:pt x="2572" y="880"/>
                  </a:lnTo>
                  <a:lnTo>
                    <a:pt x="2598" y="871"/>
                  </a:lnTo>
                  <a:lnTo>
                    <a:pt x="2624" y="861"/>
                  </a:lnTo>
                  <a:lnTo>
                    <a:pt x="2648" y="849"/>
                  </a:lnTo>
                  <a:lnTo>
                    <a:pt x="2672" y="838"/>
                  </a:lnTo>
                  <a:lnTo>
                    <a:pt x="2687" y="830"/>
                  </a:lnTo>
                  <a:lnTo>
                    <a:pt x="2702" y="821"/>
                  </a:lnTo>
                  <a:lnTo>
                    <a:pt x="2717" y="812"/>
                  </a:lnTo>
                  <a:lnTo>
                    <a:pt x="2732" y="802"/>
                  </a:lnTo>
                  <a:lnTo>
                    <a:pt x="2746" y="791"/>
                  </a:lnTo>
                  <a:lnTo>
                    <a:pt x="2759" y="779"/>
                  </a:lnTo>
                  <a:lnTo>
                    <a:pt x="2772" y="768"/>
                  </a:lnTo>
                  <a:lnTo>
                    <a:pt x="2784" y="756"/>
                  </a:lnTo>
                  <a:lnTo>
                    <a:pt x="2797" y="744"/>
                  </a:lnTo>
                  <a:lnTo>
                    <a:pt x="2809" y="732"/>
                  </a:lnTo>
                  <a:lnTo>
                    <a:pt x="2820" y="718"/>
                  </a:lnTo>
                  <a:lnTo>
                    <a:pt x="2831" y="704"/>
                  </a:lnTo>
                  <a:lnTo>
                    <a:pt x="2851" y="677"/>
                  </a:lnTo>
                  <a:lnTo>
                    <a:pt x="2872" y="647"/>
                  </a:lnTo>
                  <a:lnTo>
                    <a:pt x="2890" y="617"/>
                  </a:lnTo>
                  <a:lnTo>
                    <a:pt x="2907" y="585"/>
                  </a:lnTo>
                  <a:lnTo>
                    <a:pt x="2925" y="553"/>
                  </a:lnTo>
                  <a:lnTo>
                    <a:pt x="2941" y="520"/>
                  </a:lnTo>
                  <a:lnTo>
                    <a:pt x="2970" y="453"/>
                  </a:lnTo>
                  <a:lnTo>
                    <a:pt x="2999" y="387"/>
                  </a:lnTo>
                  <a:lnTo>
                    <a:pt x="3000" y="414"/>
                  </a:lnTo>
                  <a:lnTo>
                    <a:pt x="3001" y="439"/>
                  </a:lnTo>
                  <a:lnTo>
                    <a:pt x="3000" y="451"/>
                  </a:lnTo>
                  <a:lnTo>
                    <a:pt x="2999" y="462"/>
                  </a:lnTo>
                  <a:lnTo>
                    <a:pt x="2997" y="474"/>
                  </a:lnTo>
                  <a:lnTo>
                    <a:pt x="2994" y="484"/>
                  </a:lnTo>
                  <a:lnTo>
                    <a:pt x="2970" y="522"/>
                  </a:lnTo>
                  <a:lnTo>
                    <a:pt x="2948" y="560"/>
                  </a:lnTo>
                  <a:lnTo>
                    <a:pt x="2926" y="599"/>
                  </a:lnTo>
                  <a:lnTo>
                    <a:pt x="2906" y="636"/>
                  </a:lnTo>
                  <a:lnTo>
                    <a:pt x="2887" y="674"/>
                  </a:lnTo>
                  <a:lnTo>
                    <a:pt x="2869" y="711"/>
                  </a:lnTo>
                  <a:lnTo>
                    <a:pt x="2852" y="748"/>
                  </a:lnTo>
                  <a:lnTo>
                    <a:pt x="2838" y="784"/>
                  </a:lnTo>
                  <a:lnTo>
                    <a:pt x="2836" y="793"/>
                  </a:lnTo>
                  <a:lnTo>
                    <a:pt x="2835" y="800"/>
                  </a:lnTo>
                  <a:lnTo>
                    <a:pt x="2835" y="808"/>
                  </a:lnTo>
                  <a:lnTo>
                    <a:pt x="2836" y="815"/>
                  </a:lnTo>
                  <a:lnTo>
                    <a:pt x="2837" y="821"/>
                  </a:lnTo>
                  <a:lnTo>
                    <a:pt x="2840" y="828"/>
                  </a:lnTo>
                  <a:lnTo>
                    <a:pt x="2843" y="834"/>
                  </a:lnTo>
                  <a:lnTo>
                    <a:pt x="2847" y="840"/>
                  </a:lnTo>
                  <a:lnTo>
                    <a:pt x="2857" y="853"/>
                  </a:lnTo>
                  <a:lnTo>
                    <a:pt x="2868" y="865"/>
                  </a:lnTo>
                  <a:lnTo>
                    <a:pt x="2881" y="876"/>
                  </a:lnTo>
                  <a:lnTo>
                    <a:pt x="2895" y="888"/>
                  </a:lnTo>
                  <a:lnTo>
                    <a:pt x="2909" y="899"/>
                  </a:lnTo>
                  <a:lnTo>
                    <a:pt x="2925" y="911"/>
                  </a:lnTo>
                  <a:lnTo>
                    <a:pt x="2939" y="924"/>
                  </a:lnTo>
                  <a:lnTo>
                    <a:pt x="2952" y="937"/>
                  </a:lnTo>
                  <a:lnTo>
                    <a:pt x="2964" y="951"/>
                  </a:lnTo>
                  <a:lnTo>
                    <a:pt x="2974" y="966"/>
                  </a:lnTo>
                  <a:lnTo>
                    <a:pt x="2979" y="973"/>
                  </a:lnTo>
                  <a:lnTo>
                    <a:pt x="2983" y="982"/>
                  </a:lnTo>
                  <a:lnTo>
                    <a:pt x="2986" y="991"/>
                  </a:lnTo>
                  <a:lnTo>
                    <a:pt x="2989" y="1000"/>
                  </a:lnTo>
                  <a:lnTo>
                    <a:pt x="2994" y="1024"/>
                  </a:lnTo>
                  <a:lnTo>
                    <a:pt x="2999" y="1049"/>
                  </a:lnTo>
                  <a:lnTo>
                    <a:pt x="3002" y="1073"/>
                  </a:lnTo>
                  <a:lnTo>
                    <a:pt x="3005" y="1098"/>
                  </a:lnTo>
                  <a:lnTo>
                    <a:pt x="3008" y="1123"/>
                  </a:lnTo>
                  <a:lnTo>
                    <a:pt x="3009" y="1147"/>
                  </a:lnTo>
                  <a:lnTo>
                    <a:pt x="3010" y="1173"/>
                  </a:lnTo>
                  <a:lnTo>
                    <a:pt x="3010" y="1197"/>
                  </a:lnTo>
                  <a:lnTo>
                    <a:pt x="3010" y="1246"/>
                  </a:lnTo>
                  <a:lnTo>
                    <a:pt x="3008" y="1294"/>
                  </a:lnTo>
                  <a:lnTo>
                    <a:pt x="3005" y="1343"/>
                  </a:lnTo>
                  <a:lnTo>
                    <a:pt x="3002" y="1392"/>
                  </a:lnTo>
                  <a:lnTo>
                    <a:pt x="2999" y="1441"/>
                  </a:lnTo>
                  <a:lnTo>
                    <a:pt x="2997" y="1490"/>
                  </a:lnTo>
                  <a:lnTo>
                    <a:pt x="2997" y="1537"/>
                  </a:lnTo>
                  <a:lnTo>
                    <a:pt x="2998" y="1585"/>
                  </a:lnTo>
                  <a:lnTo>
                    <a:pt x="2999" y="1608"/>
                  </a:lnTo>
                  <a:lnTo>
                    <a:pt x="3001" y="1633"/>
                  </a:lnTo>
                  <a:lnTo>
                    <a:pt x="3004" y="1656"/>
                  </a:lnTo>
                  <a:lnTo>
                    <a:pt x="3008" y="1680"/>
                  </a:lnTo>
                  <a:lnTo>
                    <a:pt x="3012" y="1703"/>
                  </a:lnTo>
                  <a:lnTo>
                    <a:pt x="3017" y="1726"/>
                  </a:lnTo>
                  <a:lnTo>
                    <a:pt x="3024" y="1750"/>
                  </a:lnTo>
                  <a:lnTo>
                    <a:pt x="3031" y="1773"/>
                  </a:lnTo>
                  <a:lnTo>
                    <a:pt x="3033" y="1779"/>
                  </a:lnTo>
                  <a:lnTo>
                    <a:pt x="3036" y="1785"/>
                  </a:lnTo>
                  <a:lnTo>
                    <a:pt x="3039" y="1789"/>
                  </a:lnTo>
                  <a:lnTo>
                    <a:pt x="3042" y="1793"/>
                  </a:lnTo>
                  <a:lnTo>
                    <a:pt x="3046" y="1797"/>
                  </a:lnTo>
                  <a:lnTo>
                    <a:pt x="3050" y="1800"/>
                  </a:lnTo>
                  <a:lnTo>
                    <a:pt x="3054" y="1802"/>
                  </a:lnTo>
                  <a:lnTo>
                    <a:pt x="3058" y="1805"/>
                  </a:lnTo>
                  <a:lnTo>
                    <a:pt x="3068" y="1808"/>
                  </a:lnTo>
                  <a:lnTo>
                    <a:pt x="3078" y="1809"/>
                  </a:lnTo>
                  <a:lnTo>
                    <a:pt x="3088" y="1808"/>
                  </a:lnTo>
                  <a:lnTo>
                    <a:pt x="3100" y="1807"/>
                  </a:lnTo>
                  <a:lnTo>
                    <a:pt x="3124" y="1802"/>
                  </a:lnTo>
                  <a:lnTo>
                    <a:pt x="3148" y="1798"/>
                  </a:lnTo>
                  <a:lnTo>
                    <a:pt x="3159" y="1797"/>
                  </a:lnTo>
                  <a:lnTo>
                    <a:pt x="3172" y="1797"/>
                  </a:lnTo>
                  <a:lnTo>
                    <a:pt x="3183" y="1797"/>
                  </a:lnTo>
                  <a:lnTo>
                    <a:pt x="3193" y="1800"/>
                  </a:lnTo>
                  <a:lnTo>
                    <a:pt x="3167" y="1804"/>
                  </a:lnTo>
                  <a:lnTo>
                    <a:pt x="3144" y="1808"/>
                  </a:lnTo>
                  <a:lnTo>
                    <a:pt x="3123" y="1815"/>
                  </a:lnTo>
                  <a:lnTo>
                    <a:pt x="3101" y="1822"/>
                  </a:lnTo>
                  <a:lnTo>
                    <a:pt x="3082" y="1830"/>
                  </a:lnTo>
                  <a:lnTo>
                    <a:pt x="3065" y="1840"/>
                  </a:lnTo>
                  <a:lnTo>
                    <a:pt x="3048" y="1851"/>
                  </a:lnTo>
                  <a:lnTo>
                    <a:pt x="3032" y="1863"/>
                  </a:lnTo>
                  <a:lnTo>
                    <a:pt x="3018" y="1877"/>
                  </a:lnTo>
                  <a:lnTo>
                    <a:pt x="3005" y="1891"/>
                  </a:lnTo>
                  <a:lnTo>
                    <a:pt x="2993" y="1906"/>
                  </a:lnTo>
                  <a:lnTo>
                    <a:pt x="2981" y="1922"/>
                  </a:lnTo>
                  <a:lnTo>
                    <a:pt x="2971" y="1940"/>
                  </a:lnTo>
                  <a:lnTo>
                    <a:pt x="2961" y="1957"/>
                  </a:lnTo>
                  <a:lnTo>
                    <a:pt x="2953" y="1975"/>
                  </a:lnTo>
                  <a:lnTo>
                    <a:pt x="2946" y="1995"/>
                  </a:lnTo>
                  <a:lnTo>
                    <a:pt x="2939" y="2014"/>
                  </a:lnTo>
                  <a:lnTo>
                    <a:pt x="2933" y="2034"/>
                  </a:lnTo>
                  <a:lnTo>
                    <a:pt x="2927" y="2054"/>
                  </a:lnTo>
                  <a:lnTo>
                    <a:pt x="2922" y="2076"/>
                  </a:lnTo>
                  <a:lnTo>
                    <a:pt x="2913" y="2118"/>
                  </a:lnTo>
                  <a:lnTo>
                    <a:pt x="2907" y="2162"/>
                  </a:lnTo>
                  <a:lnTo>
                    <a:pt x="2902" y="2206"/>
                  </a:lnTo>
                  <a:lnTo>
                    <a:pt x="2898" y="2251"/>
                  </a:lnTo>
                  <a:lnTo>
                    <a:pt x="2895" y="2294"/>
                  </a:lnTo>
                  <a:lnTo>
                    <a:pt x="2892" y="2337"/>
                  </a:lnTo>
                  <a:lnTo>
                    <a:pt x="2890" y="2339"/>
                  </a:lnTo>
                  <a:lnTo>
                    <a:pt x="2886" y="2339"/>
                  </a:lnTo>
                  <a:lnTo>
                    <a:pt x="2880" y="2337"/>
                  </a:lnTo>
                  <a:lnTo>
                    <a:pt x="2873" y="2334"/>
                  </a:lnTo>
                  <a:lnTo>
                    <a:pt x="2866" y="2330"/>
                  </a:lnTo>
                  <a:lnTo>
                    <a:pt x="2860" y="2325"/>
                  </a:lnTo>
                  <a:lnTo>
                    <a:pt x="2858" y="2322"/>
                  </a:lnTo>
                  <a:lnTo>
                    <a:pt x="2855" y="2318"/>
                  </a:lnTo>
                  <a:lnTo>
                    <a:pt x="2854" y="2315"/>
                  </a:lnTo>
                  <a:lnTo>
                    <a:pt x="2854" y="2310"/>
                  </a:lnTo>
                  <a:lnTo>
                    <a:pt x="2852" y="2271"/>
                  </a:lnTo>
                  <a:lnTo>
                    <a:pt x="2852" y="2232"/>
                  </a:lnTo>
                  <a:lnTo>
                    <a:pt x="2853" y="2193"/>
                  </a:lnTo>
                  <a:lnTo>
                    <a:pt x="2855" y="2154"/>
                  </a:lnTo>
                  <a:lnTo>
                    <a:pt x="2860" y="2115"/>
                  </a:lnTo>
                  <a:lnTo>
                    <a:pt x="2865" y="2077"/>
                  </a:lnTo>
                  <a:lnTo>
                    <a:pt x="2870" y="2037"/>
                  </a:lnTo>
                  <a:lnTo>
                    <a:pt x="2876" y="1999"/>
                  </a:lnTo>
                  <a:lnTo>
                    <a:pt x="2890" y="1921"/>
                  </a:lnTo>
                  <a:lnTo>
                    <a:pt x="2906" y="1844"/>
                  </a:lnTo>
                  <a:lnTo>
                    <a:pt x="2923" y="1768"/>
                  </a:lnTo>
                  <a:lnTo>
                    <a:pt x="2938" y="1691"/>
                  </a:lnTo>
                  <a:lnTo>
                    <a:pt x="2945" y="1652"/>
                  </a:lnTo>
                  <a:lnTo>
                    <a:pt x="2952" y="1614"/>
                  </a:lnTo>
                  <a:lnTo>
                    <a:pt x="2958" y="1576"/>
                  </a:lnTo>
                  <a:lnTo>
                    <a:pt x="2963" y="1537"/>
                  </a:lnTo>
                  <a:lnTo>
                    <a:pt x="2967" y="1499"/>
                  </a:lnTo>
                  <a:lnTo>
                    <a:pt x="2970" y="1460"/>
                  </a:lnTo>
                  <a:lnTo>
                    <a:pt x="2972" y="1421"/>
                  </a:lnTo>
                  <a:lnTo>
                    <a:pt x="2972" y="1384"/>
                  </a:lnTo>
                  <a:lnTo>
                    <a:pt x="2971" y="1345"/>
                  </a:lnTo>
                  <a:lnTo>
                    <a:pt x="2969" y="1307"/>
                  </a:lnTo>
                  <a:lnTo>
                    <a:pt x="2965" y="1268"/>
                  </a:lnTo>
                  <a:lnTo>
                    <a:pt x="2959" y="1229"/>
                  </a:lnTo>
                  <a:lnTo>
                    <a:pt x="2951" y="1191"/>
                  </a:lnTo>
                  <a:lnTo>
                    <a:pt x="2941" y="1152"/>
                  </a:lnTo>
                  <a:lnTo>
                    <a:pt x="2928" y="1114"/>
                  </a:lnTo>
                  <a:lnTo>
                    <a:pt x="2913" y="1075"/>
                  </a:lnTo>
                  <a:lnTo>
                    <a:pt x="2902" y="1050"/>
                  </a:lnTo>
                  <a:lnTo>
                    <a:pt x="2891" y="1027"/>
                  </a:lnTo>
                  <a:lnTo>
                    <a:pt x="2878" y="1008"/>
                  </a:lnTo>
                  <a:lnTo>
                    <a:pt x="2864" y="991"/>
                  </a:lnTo>
                  <a:lnTo>
                    <a:pt x="2849" y="975"/>
                  </a:lnTo>
                  <a:lnTo>
                    <a:pt x="2833" y="962"/>
                  </a:lnTo>
                  <a:lnTo>
                    <a:pt x="2816" y="950"/>
                  </a:lnTo>
                  <a:lnTo>
                    <a:pt x="2799" y="941"/>
                  </a:lnTo>
                  <a:lnTo>
                    <a:pt x="2780" y="934"/>
                  </a:lnTo>
                  <a:lnTo>
                    <a:pt x="2761" y="928"/>
                  </a:lnTo>
                  <a:lnTo>
                    <a:pt x="2742" y="923"/>
                  </a:lnTo>
                  <a:lnTo>
                    <a:pt x="2721" y="920"/>
                  </a:lnTo>
                  <a:lnTo>
                    <a:pt x="2700" y="918"/>
                  </a:lnTo>
                  <a:lnTo>
                    <a:pt x="2679" y="917"/>
                  </a:lnTo>
                  <a:lnTo>
                    <a:pt x="2657" y="917"/>
                  </a:lnTo>
                  <a:lnTo>
                    <a:pt x="2635" y="917"/>
                  </a:lnTo>
                  <a:lnTo>
                    <a:pt x="2589" y="921"/>
                  </a:lnTo>
                  <a:lnTo>
                    <a:pt x="2544" y="926"/>
                  </a:lnTo>
                  <a:lnTo>
                    <a:pt x="2496" y="932"/>
                  </a:lnTo>
                  <a:lnTo>
                    <a:pt x="2449" y="938"/>
                  </a:lnTo>
                  <a:lnTo>
                    <a:pt x="2426" y="941"/>
                  </a:lnTo>
                  <a:lnTo>
                    <a:pt x="2402" y="943"/>
                  </a:lnTo>
                  <a:lnTo>
                    <a:pt x="2379" y="944"/>
                  </a:lnTo>
                  <a:lnTo>
                    <a:pt x="2357" y="945"/>
                  </a:lnTo>
                  <a:lnTo>
                    <a:pt x="2334" y="946"/>
                  </a:lnTo>
                  <a:lnTo>
                    <a:pt x="2312" y="945"/>
                  </a:lnTo>
                  <a:lnTo>
                    <a:pt x="2289" y="943"/>
                  </a:lnTo>
                  <a:lnTo>
                    <a:pt x="2268" y="940"/>
                  </a:lnTo>
                  <a:lnTo>
                    <a:pt x="2254" y="938"/>
                  </a:lnTo>
                  <a:lnTo>
                    <a:pt x="2240" y="935"/>
                  </a:lnTo>
                  <a:lnTo>
                    <a:pt x="2225" y="932"/>
                  </a:lnTo>
                  <a:lnTo>
                    <a:pt x="2212" y="928"/>
                  </a:lnTo>
                  <a:lnTo>
                    <a:pt x="2186" y="919"/>
                  </a:lnTo>
                  <a:lnTo>
                    <a:pt x="2160" y="907"/>
                  </a:lnTo>
                  <a:lnTo>
                    <a:pt x="2135" y="895"/>
                  </a:lnTo>
                  <a:lnTo>
                    <a:pt x="2111" y="882"/>
                  </a:lnTo>
                  <a:lnTo>
                    <a:pt x="2087" y="868"/>
                  </a:lnTo>
                  <a:lnTo>
                    <a:pt x="2064" y="853"/>
                  </a:lnTo>
                  <a:lnTo>
                    <a:pt x="2017" y="822"/>
                  </a:lnTo>
                  <a:lnTo>
                    <a:pt x="1969" y="793"/>
                  </a:lnTo>
                  <a:lnTo>
                    <a:pt x="1946" y="778"/>
                  </a:lnTo>
                  <a:lnTo>
                    <a:pt x="1922" y="764"/>
                  </a:lnTo>
                  <a:lnTo>
                    <a:pt x="1896" y="752"/>
                  </a:lnTo>
                  <a:lnTo>
                    <a:pt x="1871" y="742"/>
                  </a:lnTo>
                  <a:lnTo>
                    <a:pt x="1867" y="741"/>
                  </a:lnTo>
                  <a:lnTo>
                    <a:pt x="1863" y="741"/>
                  </a:lnTo>
                  <a:lnTo>
                    <a:pt x="1858" y="742"/>
                  </a:lnTo>
                  <a:lnTo>
                    <a:pt x="1851" y="743"/>
                  </a:lnTo>
                  <a:lnTo>
                    <a:pt x="1837" y="748"/>
                  </a:lnTo>
                  <a:lnTo>
                    <a:pt x="1824" y="755"/>
                  </a:lnTo>
                  <a:lnTo>
                    <a:pt x="1817" y="759"/>
                  </a:lnTo>
                  <a:lnTo>
                    <a:pt x="1810" y="764"/>
                  </a:lnTo>
                  <a:lnTo>
                    <a:pt x="1804" y="769"/>
                  </a:lnTo>
                  <a:lnTo>
                    <a:pt x="1798" y="774"/>
                  </a:lnTo>
                  <a:lnTo>
                    <a:pt x="1794" y="780"/>
                  </a:lnTo>
                  <a:lnTo>
                    <a:pt x="1789" y="788"/>
                  </a:lnTo>
                  <a:lnTo>
                    <a:pt x="1786" y="794"/>
                  </a:lnTo>
                  <a:lnTo>
                    <a:pt x="1784" y="801"/>
                  </a:lnTo>
                  <a:lnTo>
                    <a:pt x="1783" y="821"/>
                  </a:lnTo>
                  <a:lnTo>
                    <a:pt x="1781" y="840"/>
                  </a:lnTo>
                  <a:lnTo>
                    <a:pt x="1778" y="860"/>
                  </a:lnTo>
                  <a:lnTo>
                    <a:pt x="1773" y="879"/>
                  </a:lnTo>
                  <a:lnTo>
                    <a:pt x="1767" y="896"/>
                  </a:lnTo>
                  <a:lnTo>
                    <a:pt x="1760" y="912"/>
                  </a:lnTo>
                  <a:lnTo>
                    <a:pt x="1751" y="928"/>
                  </a:lnTo>
                  <a:lnTo>
                    <a:pt x="1742" y="940"/>
                  </a:lnTo>
                  <a:lnTo>
                    <a:pt x="1695" y="1011"/>
                  </a:lnTo>
                  <a:lnTo>
                    <a:pt x="1649" y="1082"/>
                  </a:lnTo>
                  <a:lnTo>
                    <a:pt x="1627" y="1118"/>
                  </a:lnTo>
                  <a:lnTo>
                    <a:pt x="1605" y="1152"/>
                  </a:lnTo>
                  <a:lnTo>
                    <a:pt x="1581" y="1186"/>
                  </a:lnTo>
                  <a:lnTo>
                    <a:pt x="1557" y="1219"/>
                  </a:lnTo>
                  <a:lnTo>
                    <a:pt x="1532" y="1251"/>
                  </a:lnTo>
                  <a:lnTo>
                    <a:pt x="1506" y="1281"/>
                  </a:lnTo>
                  <a:lnTo>
                    <a:pt x="1492" y="1297"/>
                  </a:lnTo>
                  <a:lnTo>
                    <a:pt x="1479" y="1311"/>
                  </a:lnTo>
                  <a:lnTo>
                    <a:pt x="1464" y="1325"/>
                  </a:lnTo>
                  <a:lnTo>
                    <a:pt x="1449" y="1338"/>
                  </a:lnTo>
                  <a:lnTo>
                    <a:pt x="1434" y="1351"/>
                  </a:lnTo>
                  <a:lnTo>
                    <a:pt x="1419" y="1365"/>
                  </a:lnTo>
                  <a:lnTo>
                    <a:pt x="1402" y="1377"/>
                  </a:lnTo>
                  <a:lnTo>
                    <a:pt x="1385" y="1388"/>
                  </a:lnTo>
                  <a:lnTo>
                    <a:pt x="1368" y="1399"/>
                  </a:lnTo>
                  <a:lnTo>
                    <a:pt x="1349" y="1410"/>
                  </a:lnTo>
                  <a:lnTo>
                    <a:pt x="1331" y="1419"/>
                  </a:lnTo>
                  <a:lnTo>
                    <a:pt x="1312" y="1430"/>
                  </a:lnTo>
                </a:path>
              </a:pathLst>
            </a:custGeom>
            <a:noFill/>
            <a:ln w="3175" cmpd="sng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0" name="Freeform 270"/>
            <p:cNvSpPr>
              <a:spLocks noChangeArrowheads="1"/>
            </p:cNvSpPr>
            <p:nvPr/>
          </p:nvSpPr>
          <p:spPr bwMode="auto">
            <a:xfrm>
              <a:off x="316" y="80"/>
              <a:ext cx="111" cy="195"/>
            </a:xfrm>
            <a:custGeom>
              <a:avLst/>
              <a:gdLst>
                <a:gd name="T0" fmla="*/ 0 w 1757"/>
                <a:gd name="T1" fmla="*/ 0 h 3122"/>
                <a:gd name="T2" fmla="*/ 0 w 1757"/>
                <a:gd name="T3" fmla="*/ 0 h 3122"/>
                <a:gd name="T4" fmla="*/ 0 w 1757"/>
                <a:gd name="T5" fmla="*/ 0 h 3122"/>
                <a:gd name="T6" fmla="*/ 0 w 1757"/>
                <a:gd name="T7" fmla="*/ 0 h 3122"/>
                <a:gd name="T8" fmla="*/ 0 w 1757"/>
                <a:gd name="T9" fmla="*/ 0 h 3122"/>
                <a:gd name="T10" fmla="*/ 0 w 1757"/>
                <a:gd name="T11" fmla="*/ 0 h 3122"/>
                <a:gd name="T12" fmla="*/ 0 w 1757"/>
                <a:gd name="T13" fmla="*/ 0 h 3122"/>
                <a:gd name="T14" fmla="*/ 0 w 1757"/>
                <a:gd name="T15" fmla="*/ 0 h 3122"/>
                <a:gd name="T16" fmla="*/ 0 w 1757"/>
                <a:gd name="T17" fmla="*/ 0 h 3122"/>
                <a:gd name="T18" fmla="*/ 0 w 1757"/>
                <a:gd name="T19" fmla="*/ 0 h 3122"/>
                <a:gd name="T20" fmla="*/ 0 w 1757"/>
                <a:gd name="T21" fmla="*/ 0 h 3122"/>
                <a:gd name="T22" fmla="*/ 0 w 1757"/>
                <a:gd name="T23" fmla="*/ 0 h 3122"/>
                <a:gd name="T24" fmla="*/ 0 w 1757"/>
                <a:gd name="T25" fmla="*/ 0 h 3122"/>
                <a:gd name="T26" fmla="*/ 0 w 1757"/>
                <a:gd name="T27" fmla="*/ 0 h 3122"/>
                <a:gd name="T28" fmla="*/ 0 w 1757"/>
                <a:gd name="T29" fmla="*/ 0 h 3122"/>
                <a:gd name="T30" fmla="*/ 0 w 1757"/>
                <a:gd name="T31" fmla="*/ 0 h 3122"/>
                <a:gd name="T32" fmla="*/ 0 w 1757"/>
                <a:gd name="T33" fmla="*/ 0 h 3122"/>
                <a:gd name="T34" fmla="*/ 0 w 1757"/>
                <a:gd name="T35" fmla="*/ 0 h 3122"/>
                <a:gd name="T36" fmla="*/ 0 w 1757"/>
                <a:gd name="T37" fmla="*/ 0 h 3122"/>
                <a:gd name="T38" fmla="*/ 0 w 1757"/>
                <a:gd name="T39" fmla="*/ 0 h 3122"/>
                <a:gd name="T40" fmla="*/ 0 w 1757"/>
                <a:gd name="T41" fmla="*/ 0 h 3122"/>
                <a:gd name="T42" fmla="*/ 0 w 1757"/>
                <a:gd name="T43" fmla="*/ 0 h 3122"/>
                <a:gd name="T44" fmla="*/ 0 w 1757"/>
                <a:gd name="T45" fmla="*/ 0 h 3122"/>
                <a:gd name="T46" fmla="*/ 0 w 1757"/>
                <a:gd name="T47" fmla="*/ 0 h 3122"/>
                <a:gd name="T48" fmla="*/ 0 w 1757"/>
                <a:gd name="T49" fmla="*/ 0 h 3122"/>
                <a:gd name="T50" fmla="*/ 0 w 1757"/>
                <a:gd name="T51" fmla="*/ 0 h 3122"/>
                <a:gd name="T52" fmla="*/ 0 w 1757"/>
                <a:gd name="T53" fmla="*/ 0 h 3122"/>
                <a:gd name="T54" fmla="*/ 0 w 1757"/>
                <a:gd name="T55" fmla="*/ 0 h 3122"/>
                <a:gd name="T56" fmla="*/ 0 w 1757"/>
                <a:gd name="T57" fmla="*/ 0 h 3122"/>
                <a:gd name="T58" fmla="*/ 0 w 1757"/>
                <a:gd name="T59" fmla="*/ 0 h 3122"/>
                <a:gd name="T60" fmla="*/ 0 w 1757"/>
                <a:gd name="T61" fmla="*/ 0 h 3122"/>
                <a:gd name="T62" fmla="*/ 0 w 1757"/>
                <a:gd name="T63" fmla="*/ 0 h 3122"/>
                <a:gd name="T64" fmla="*/ 0 w 1757"/>
                <a:gd name="T65" fmla="*/ 0 h 3122"/>
                <a:gd name="T66" fmla="*/ 0 w 1757"/>
                <a:gd name="T67" fmla="*/ 0 h 3122"/>
                <a:gd name="T68" fmla="*/ 0 w 1757"/>
                <a:gd name="T69" fmla="*/ 0 h 3122"/>
                <a:gd name="T70" fmla="*/ 0 w 1757"/>
                <a:gd name="T71" fmla="*/ 0 h 3122"/>
                <a:gd name="T72" fmla="*/ 0 w 1757"/>
                <a:gd name="T73" fmla="*/ 0 h 3122"/>
                <a:gd name="T74" fmla="*/ 0 w 1757"/>
                <a:gd name="T75" fmla="*/ 0 h 3122"/>
                <a:gd name="T76" fmla="*/ 0 w 1757"/>
                <a:gd name="T77" fmla="*/ 0 h 3122"/>
                <a:gd name="T78" fmla="*/ 0 w 1757"/>
                <a:gd name="T79" fmla="*/ 0 h 3122"/>
                <a:gd name="T80" fmla="*/ 0 w 1757"/>
                <a:gd name="T81" fmla="*/ 0 h 3122"/>
                <a:gd name="T82" fmla="*/ 0 w 1757"/>
                <a:gd name="T83" fmla="*/ 0 h 3122"/>
                <a:gd name="T84" fmla="*/ 0 w 1757"/>
                <a:gd name="T85" fmla="*/ 0 h 3122"/>
                <a:gd name="T86" fmla="*/ 0 w 1757"/>
                <a:gd name="T87" fmla="*/ 0 h 3122"/>
                <a:gd name="T88" fmla="*/ 0 w 1757"/>
                <a:gd name="T89" fmla="*/ 0 h 3122"/>
                <a:gd name="T90" fmla="*/ 0 w 1757"/>
                <a:gd name="T91" fmla="*/ 0 h 3122"/>
                <a:gd name="T92" fmla="*/ 0 w 1757"/>
                <a:gd name="T93" fmla="*/ 0 h 3122"/>
                <a:gd name="T94" fmla="*/ 0 w 1757"/>
                <a:gd name="T95" fmla="*/ 0 h 3122"/>
                <a:gd name="T96" fmla="*/ 0 w 1757"/>
                <a:gd name="T97" fmla="*/ 0 h 3122"/>
                <a:gd name="T98" fmla="*/ 0 w 1757"/>
                <a:gd name="T99" fmla="*/ 0 h 3122"/>
                <a:gd name="T100" fmla="*/ 0 w 1757"/>
                <a:gd name="T101" fmla="*/ 0 h 3122"/>
                <a:gd name="T102" fmla="*/ 0 w 1757"/>
                <a:gd name="T103" fmla="*/ 0 h 3122"/>
                <a:gd name="T104" fmla="*/ 0 w 1757"/>
                <a:gd name="T105" fmla="*/ 0 h 3122"/>
                <a:gd name="T106" fmla="*/ 0 w 1757"/>
                <a:gd name="T107" fmla="*/ 0 h 3122"/>
                <a:gd name="T108" fmla="*/ 0 w 1757"/>
                <a:gd name="T109" fmla="*/ 0 h 3122"/>
                <a:gd name="T110" fmla="*/ 0 w 1757"/>
                <a:gd name="T111" fmla="*/ 0 h 3122"/>
                <a:gd name="T112" fmla="*/ 0 w 1757"/>
                <a:gd name="T113" fmla="*/ 0 h 3122"/>
                <a:gd name="T114" fmla="*/ 0 w 1757"/>
                <a:gd name="T115" fmla="*/ 0 h 3122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1757"/>
                <a:gd name="T175" fmla="*/ 0 h 3122"/>
                <a:gd name="T176" fmla="*/ 1757 w 1757"/>
                <a:gd name="T177" fmla="*/ 3122 h 3122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1757" h="3122">
                  <a:moveTo>
                    <a:pt x="1746" y="17"/>
                  </a:moveTo>
                  <a:lnTo>
                    <a:pt x="1749" y="28"/>
                  </a:lnTo>
                  <a:lnTo>
                    <a:pt x="1750" y="37"/>
                  </a:lnTo>
                  <a:lnTo>
                    <a:pt x="1751" y="46"/>
                  </a:lnTo>
                  <a:lnTo>
                    <a:pt x="1750" y="54"/>
                  </a:lnTo>
                  <a:lnTo>
                    <a:pt x="1749" y="62"/>
                  </a:lnTo>
                  <a:lnTo>
                    <a:pt x="1747" y="69"/>
                  </a:lnTo>
                  <a:lnTo>
                    <a:pt x="1744" y="77"/>
                  </a:lnTo>
                  <a:lnTo>
                    <a:pt x="1741" y="84"/>
                  </a:lnTo>
                  <a:lnTo>
                    <a:pt x="1733" y="97"/>
                  </a:lnTo>
                  <a:lnTo>
                    <a:pt x="1724" y="109"/>
                  </a:lnTo>
                  <a:lnTo>
                    <a:pt x="1714" y="120"/>
                  </a:lnTo>
                  <a:lnTo>
                    <a:pt x="1704" y="130"/>
                  </a:lnTo>
                  <a:lnTo>
                    <a:pt x="1672" y="164"/>
                  </a:lnTo>
                  <a:lnTo>
                    <a:pt x="1641" y="197"/>
                  </a:lnTo>
                  <a:lnTo>
                    <a:pt x="1609" y="231"/>
                  </a:lnTo>
                  <a:lnTo>
                    <a:pt x="1580" y="265"/>
                  </a:lnTo>
                  <a:lnTo>
                    <a:pt x="1549" y="300"/>
                  </a:lnTo>
                  <a:lnTo>
                    <a:pt x="1521" y="335"/>
                  </a:lnTo>
                  <a:lnTo>
                    <a:pt x="1492" y="370"/>
                  </a:lnTo>
                  <a:lnTo>
                    <a:pt x="1465" y="407"/>
                  </a:lnTo>
                  <a:lnTo>
                    <a:pt x="1438" y="442"/>
                  </a:lnTo>
                  <a:lnTo>
                    <a:pt x="1413" y="480"/>
                  </a:lnTo>
                  <a:lnTo>
                    <a:pt x="1389" y="516"/>
                  </a:lnTo>
                  <a:lnTo>
                    <a:pt x="1364" y="554"/>
                  </a:lnTo>
                  <a:lnTo>
                    <a:pt x="1342" y="593"/>
                  </a:lnTo>
                  <a:lnTo>
                    <a:pt x="1319" y="631"/>
                  </a:lnTo>
                  <a:lnTo>
                    <a:pt x="1299" y="671"/>
                  </a:lnTo>
                  <a:lnTo>
                    <a:pt x="1279" y="710"/>
                  </a:lnTo>
                  <a:lnTo>
                    <a:pt x="1276" y="718"/>
                  </a:lnTo>
                  <a:lnTo>
                    <a:pt x="1274" y="726"/>
                  </a:lnTo>
                  <a:lnTo>
                    <a:pt x="1272" y="733"/>
                  </a:lnTo>
                  <a:lnTo>
                    <a:pt x="1271" y="739"/>
                  </a:lnTo>
                  <a:lnTo>
                    <a:pt x="1271" y="746"/>
                  </a:lnTo>
                  <a:lnTo>
                    <a:pt x="1271" y="752"/>
                  </a:lnTo>
                  <a:lnTo>
                    <a:pt x="1272" y="758"/>
                  </a:lnTo>
                  <a:lnTo>
                    <a:pt x="1274" y="764"/>
                  </a:lnTo>
                  <a:lnTo>
                    <a:pt x="1276" y="770"/>
                  </a:lnTo>
                  <a:lnTo>
                    <a:pt x="1278" y="776"/>
                  </a:lnTo>
                  <a:lnTo>
                    <a:pt x="1281" y="782"/>
                  </a:lnTo>
                  <a:lnTo>
                    <a:pt x="1285" y="787"/>
                  </a:lnTo>
                  <a:lnTo>
                    <a:pt x="1293" y="798"/>
                  </a:lnTo>
                  <a:lnTo>
                    <a:pt x="1302" y="807"/>
                  </a:lnTo>
                  <a:lnTo>
                    <a:pt x="1313" y="817"/>
                  </a:lnTo>
                  <a:lnTo>
                    <a:pt x="1326" y="825"/>
                  </a:lnTo>
                  <a:lnTo>
                    <a:pt x="1338" y="834"/>
                  </a:lnTo>
                  <a:lnTo>
                    <a:pt x="1351" y="842"/>
                  </a:lnTo>
                  <a:lnTo>
                    <a:pt x="1377" y="858"/>
                  </a:lnTo>
                  <a:lnTo>
                    <a:pt x="1403" y="872"/>
                  </a:lnTo>
                  <a:lnTo>
                    <a:pt x="1408" y="877"/>
                  </a:lnTo>
                  <a:lnTo>
                    <a:pt x="1412" y="883"/>
                  </a:lnTo>
                  <a:lnTo>
                    <a:pt x="1415" y="889"/>
                  </a:lnTo>
                  <a:lnTo>
                    <a:pt x="1417" y="895"/>
                  </a:lnTo>
                  <a:lnTo>
                    <a:pt x="1417" y="901"/>
                  </a:lnTo>
                  <a:lnTo>
                    <a:pt x="1417" y="907"/>
                  </a:lnTo>
                  <a:lnTo>
                    <a:pt x="1416" y="915"/>
                  </a:lnTo>
                  <a:lnTo>
                    <a:pt x="1414" y="921"/>
                  </a:lnTo>
                  <a:lnTo>
                    <a:pt x="1412" y="927"/>
                  </a:lnTo>
                  <a:lnTo>
                    <a:pt x="1408" y="933"/>
                  </a:lnTo>
                  <a:lnTo>
                    <a:pt x="1405" y="938"/>
                  </a:lnTo>
                  <a:lnTo>
                    <a:pt x="1401" y="943"/>
                  </a:lnTo>
                  <a:lnTo>
                    <a:pt x="1396" y="948"/>
                  </a:lnTo>
                  <a:lnTo>
                    <a:pt x="1392" y="952"/>
                  </a:lnTo>
                  <a:lnTo>
                    <a:pt x="1386" y="955"/>
                  </a:lnTo>
                  <a:lnTo>
                    <a:pt x="1381" y="957"/>
                  </a:lnTo>
                  <a:lnTo>
                    <a:pt x="1357" y="965"/>
                  </a:lnTo>
                  <a:lnTo>
                    <a:pt x="1332" y="972"/>
                  </a:lnTo>
                  <a:lnTo>
                    <a:pt x="1306" y="978"/>
                  </a:lnTo>
                  <a:lnTo>
                    <a:pt x="1281" y="983"/>
                  </a:lnTo>
                  <a:lnTo>
                    <a:pt x="1255" y="989"/>
                  </a:lnTo>
                  <a:lnTo>
                    <a:pt x="1232" y="995"/>
                  </a:lnTo>
                  <a:lnTo>
                    <a:pt x="1209" y="1002"/>
                  </a:lnTo>
                  <a:lnTo>
                    <a:pt x="1187" y="1011"/>
                  </a:lnTo>
                  <a:lnTo>
                    <a:pt x="1161" y="1025"/>
                  </a:lnTo>
                  <a:lnTo>
                    <a:pt x="1133" y="1040"/>
                  </a:lnTo>
                  <a:lnTo>
                    <a:pt x="1107" y="1055"/>
                  </a:lnTo>
                  <a:lnTo>
                    <a:pt x="1081" y="1071"/>
                  </a:lnTo>
                  <a:lnTo>
                    <a:pt x="1055" y="1088"/>
                  </a:lnTo>
                  <a:lnTo>
                    <a:pt x="1029" y="1107"/>
                  </a:lnTo>
                  <a:lnTo>
                    <a:pt x="1003" y="1125"/>
                  </a:lnTo>
                  <a:lnTo>
                    <a:pt x="978" y="1144"/>
                  </a:lnTo>
                  <a:lnTo>
                    <a:pt x="954" y="1164"/>
                  </a:lnTo>
                  <a:lnTo>
                    <a:pt x="928" y="1184"/>
                  </a:lnTo>
                  <a:lnTo>
                    <a:pt x="904" y="1204"/>
                  </a:lnTo>
                  <a:lnTo>
                    <a:pt x="879" y="1226"/>
                  </a:lnTo>
                  <a:lnTo>
                    <a:pt x="832" y="1268"/>
                  </a:lnTo>
                  <a:lnTo>
                    <a:pt x="785" y="1312"/>
                  </a:lnTo>
                  <a:lnTo>
                    <a:pt x="771" y="1329"/>
                  </a:lnTo>
                  <a:lnTo>
                    <a:pt x="757" y="1346"/>
                  </a:lnTo>
                  <a:lnTo>
                    <a:pt x="746" y="1364"/>
                  </a:lnTo>
                  <a:lnTo>
                    <a:pt x="736" y="1382"/>
                  </a:lnTo>
                  <a:lnTo>
                    <a:pt x="727" y="1401"/>
                  </a:lnTo>
                  <a:lnTo>
                    <a:pt x="719" y="1421"/>
                  </a:lnTo>
                  <a:lnTo>
                    <a:pt x="712" y="1441"/>
                  </a:lnTo>
                  <a:lnTo>
                    <a:pt x="705" y="1461"/>
                  </a:lnTo>
                  <a:lnTo>
                    <a:pt x="693" y="1504"/>
                  </a:lnTo>
                  <a:lnTo>
                    <a:pt x="682" y="1547"/>
                  </a:lnTo>
                  <a:lnTo>
                    <a:pt x="672" y="1590"/>
                  </a:lnTo>
                  <a:lnTo>
                    <a:pt x="661" y="1635"/>
                  </a:lnTo>
                  <a:lnTo>
                    <a:pt x="657" y="1649"/>
                  </a:lnTo>
                  <a:lnTo>
                    <a:pt x="652" y="1663"/>
                  </a:lnTo>
                  <a:lnTo>
                    <a:pt x="647" y="1677"/>
                  </a:lnTo>
                  <a:lnTo>
                    <a:pt x="640" y="1690"/>
                  </a:lnTo>
                  <a:lnTo>
                    <a:pt x="632" y="1701"/>
                  </a:lnTo>
                  <a:lnTo>
                    <a:pt x="623" y="1713"/>
                  </a:lnTo>
                  <a:lnTo>
                    <a:pt x="615" y="1723"/>
                  </a:lnTo>
                  <a:lnTo>
                    <a:pt x="605" y="1735"/>
                  </a:lnTo>
                  <a:lnTo>
                    <a:pt x="595" y="1745"/>
                  </a:lnTo>
                  <a:lnTo>
                    <a:pt x="585" y="1754"/>
                  </a:lnTo>
                  <a:lnTo>
                    <a:pt x="574" y="1763"/>
                  </a:lnTo>
                  <a:lnTo>
                    <a:pt x="562" y="1772"/>
                  </a:lnTo>
                  <a:lnTo>
                    <a:pt x="539" y="1789"/>
                  </a:lnTo>
                  <a:lnTo>
                    <a:pt x="514" y="1806"/>
                  </a:lnTo>
                  <a:lnTo>
                    <a:pt x="489" y="1821"/>
                  </a:lnTo>
                  <a:lnTo>
                    <a:pt x="464" y="1837"/>
                  </a:lnTo>
                  <a:lnTo>
                    <a:pt x="439" y="1853"/>
                  </a:lnTo>
                  <a:lnTo>
                    <a:pt x="415" y="1871"/>
                  </a:lnTo>
                  <a:lnTo>
                    <a:pt x="404" y="1880"/>
                  </a:lnTo>
                  <a:lnTo>
                    <a:pt x="393" y="1889"/>
                  </a:lnTo>
                  <a:lnTo>
                    <a:pt x="382" y="1898"/>
                  </a:lnTo>
                  <a:lnTo>
                    <a:pt x="372" y="1908"/>
                  </a:lnTo>
                  <a:lnTo>
                    <a:pt x="363" y="1918"/>
                  </a:lnTo>
                  <a:lnTo>
                    <a:pt x="354" y="1929"/>
                  </a:lnTo>
                  <a:lnTo>
                    <a:pt x="346" y="1940"/>
                  </a:lnTo>
                  <a:lnTo>
                    <a:pt x="339" y="1952"/>
                  </a:lnTo>
                  <a:lnTo>
                    <a:pt x="312" y="2001"/>
                  </a:lnTo>
                  <a:lnTo>
                    <a:pt x="286" y="2050"/>
                  </a:lnTo>
                  <a:lnTo>
                    <a:pt x="274" y="2076"/>
                  </a:lnTo>
                  <a:lnTo>
                    <a:pt x="262" y="2102"/>
                  </a:lnTo>
                  <a:lnTo>
                    <a:pt x="249" y="2128"/>
                  </a:lnTo>
                  <a:lnTo>
                    <a:pt x="238" y="2154"/>
                  </a:lnTo>
                  <a:lnTo>
                    <a:pt x="228" y="2182"/>
                  </a:lnTo>
                  <a:lnTo>
                    <a:pt x="219" y="2209"/>
                  </a:lnTo>
                  <a:lnTo>
                    <a:pt x="210" y="2236"/>
                  </a:lnTo>
                  <a:lnTo>
                    <a:pt x="202" y="2265"/>
                  </a:lnTo>
                  <a:lnTo>
                    <a:pt x="195" y="2293"/>
                  </a:lnTo>
                  <a:lnTo>
                    <a:pt x="189" y="2322"/>
                  </a:lnTo>
                  <a:lnTo>
                    <a:pt x="185" y="2351"/>
                  </a:lnTo>
                  <a:lnTo>
                    <a:pt x="183" y="2382"/>
                  </a:lnTo>
                  <a:lnTo>
                    <a:pt x="182" y="2415"/>
                  </a:lnTo>
                  <a:lnTo>
                    <a:pt x="182" y="2448"/>
                  </a:lnTo>
                  <a:lnTo>
                    <a:pt x="184" y="2481"/>
                  </a:lnTo>
                  <a:lnTo>
                    <a:pt x="186" y="2515"/>
                  </a:lnTo>
                  <a:lnTo>
                    <a:pt x="188" y="2548"/>
                  </a:lnTo>
                  <a:lnTo>
                    <a:pt x="192" y="2581"/>
                  </a:lnTo>
                  <a:lnTo>
                    <a:pt x="197" y="2614"/>
                  </a:lnTo>
                  <a:lnTo>
                    <a:pt x="201" y="2648"/>
                  </a:lnTo>
                  <a:lnTo>
                    <a:pt x="212" y="2714"/>
                  </a:lnTo>
                  <a:lnTo>
                    <a:pt x="223" y="2781"/>
                  </a:lnTo>
                  <a:lnTo>
                    <a:pt x="235" y="2847"/>
                  </a:lnTo>
                  <a:lnTo>
                    <a:pt x="247" y="2914"/>
                  </a:lnTo>
                  <a:lnTo>
                    <a:pt x="248" y="2917"/>
                  </a:lnTo>
                  <a:lnTo>
                    <a:pt x="249" y="2920"/>
                  </a:lnTo>
                  <a:lnTo>
                    <a:pt x="251" y="2923"/>
                  </a:lnTo>
                  <a:lnTo>
                    <a:pt x="253" y="2926"/>
                  </a:lnTo>
                  <a:lnTo>
                    <a:pt x="258" y="2931"/>
                  </a:lnTo>
                  <a:lnTo>
                    <a:pt x="267" y="2936"/>
                  </a:lnTo>
                  <a:lnTo>
                    <a:pt x="284" y="2945"/>
                  </a:lnTo>
                  <a:lnTo>
                    <a:pt x="305" y="2952"/>
                  </a:lnTo>
                  <a:lnTo>
                    <a:pt x="329" y="2960"/>
                  </a:lnTo>
                  <a:lnTo>
                    <a:pt x="352" y="2969"/>
                  </a:lnTo>
                  <a:lnTo>
                    <a:pt x="363" y="2974"/>
                  </a:lnTo>
                  <a:lnTo>
                    <a:pt x="374" y="2980"/>
                  </a:lnTo>
                  <a:lnTo>
                    <a:pt x="383" y="2986"/>
                  </a:lnTo>
                  <a:lnTo>
                    <a:pt x="393" y="2994"/>
                  </a:lnTo>
                  <a:lnTo>
                    <a:pt x="412" y="3009"/>
                  </a:lnTo>
                  <a:lnTo>
                    <a:pt x="432" y="3023"/>
                  </a:lnTo>
                  <a:lnTo>
                    <a:pt x="452" y="3035"/>
                  </a:lnTo>
                  <a:lnTo>
                    <a:pt x="472" y="3046"/>
                  </a:lnTo>
                  <a:lnTo>
                    <a:pt x="482" y="3051"/>
                  </a:lnTo>
                  <a:lnTo>
                    <a:pt x="492" y="3055"/>
                  </a:lnTo>
                  <a:lnTo>
                    <a:pt x="502" y="3058"/>
                  </a:lnTo>
                  <a:lnTo>
                    <a:pt x="514" y="3060"/>
                  </a:lnTo>
                  <a:lnTo>
                    <a:pt x="524" y="3062"/>
                  </a:lnTo>
                  <a:lnTo>
                    <a:pt x="536" y="3062"/>
                  </a:lnTo>
                  <a:lnTo>
                    <a:pt x="547" y="3061"/>
                  </a:lnTo>
                  <a:lnTo>
                    <a:pt x="559" y="3058"/>
                  </a:lnTo>
                  <a:lnTo>
                    <a:pt x="558" y="3061"/>
                  </a:lnTo>
                  <a:lnTo>
                    <a:pt x="558" y="3064"/>
                  </a:lnTo>
                  <a:lnTo>
                    <a:pt x="559" y="3068"/>
                  </a:lnTo>
                  <a:lnTo>
                    <a:pt x="560" y="3071"/>
                  </a:lnTo>
                  <a:lnTo>
                    <a:pt x="564" y="3077"/>
                  </a:lnTo>
                  <a:lnTo>
                    <a:pt x="568" y="3083"/>
                  </a:lnTo>
                  <a:lnTo>
                    <a:pt x="571" y="3089"/>
                  </a:lnTo>
                  <a:lnTo>
                    <a:pt x="575" y="3095"/>
                  </a:lnTo>
                  <a:lnTo>
                    <a:pt x="575" y="3098"/>
                  </a:lnTo>
                  <a:lnTo>
                    <a:pt x="574" y="3101"/>
                  </a:lnTo>
                  <a:lnTo>
                    <a:pt x="573" y="3104"/>
                  </a:lnTo>
                  <a:lnTo>
                    <a:pt x="569" y="3107"/>
                  </a:lnTo>
                  <a:lnTo>
                    <a:pt x="561" y="3112"/>
                  </a:lnTo>
                  <a:lnTo>
                    <a:pt x="553" y="3116"/>
                  </a:lnTo>
                  <a:lnTo>
                    <a:pt x="545" y="3119"/>
                  </a:lnTo>
                  <a:lnTo>
                    <a:pt x="537" y="3121"/>
                  </a:lnTo>
                  <a:lnTo>
                    <a:pt x="529" y="3122"/>
                  </a:lnTo>
                  <a:lnTo>
                    <a:pt x="520" y="3122"/>
                  </a:lnTo>
                  <a:lnTo>
                    <a:pt x="512" y="3121"/>
                  </a:lnTo>
                  <a:lnTo>
                    <a:pt x="503" y="3120"/>
                  </a:lnTo>
                  <a:lnTo>
                    <a:pt x="471" y="3111"/>
                  </a:lnTo>
                  <a:lnTo>
                    <a:pt x="440" y="3102"/>
                  </a:lnTo>
                  <a:lnTo>
                    <a:pt x="403" y="3087"/>
                  </a:lnTo>
                  <a:lnTo>
                    <a:pt x="366" y="3072"/>
                  </a:lnTo>
                  <a:lnTo>
                    <a:pt x="331" y="3056"/>
                  </a:lnTo>
                  <a:lnTo>
                    <a:pt x="295" y="3041"/>
                  </a:lnTo>
                  <a:lnTo>
                    <a:pt x="258" y="3027"/>
                  </a:lnTo>
                  <a:lnTo>
                    <a:pt x="222" y="3013"/>
                  </a:lnTo>
                  <a:lnTo>
                    <a:pt x="184" y="2999"/>
                  </a:lnTo>
                  <a:lnTo>
                    <a:pt x="146" y="2989"/>
                  </a:lnTo>
                  <a:lnTo>
                    <a:pt x="135" y="2986"/>
                  </a:lnTo>
                  <a:lnTo>
                    <a:pt x="123" y="2983"/>
                  </a:lnTo>
                  <a:lnTo>
                    <a:pt x="112" y="2979"/>
                  </a:lnTo>
                  <a:lnTo>
                    <a:pt x="101" y="2974"/>
                  </a:lnTo>
                  <a:lnTo>
                    <a:pt x="91" y="2968"/>
                  </a:lnTo>
                  <a:lnTo>
                    <a:pt x="81" y="2962"/>
                  </a:lnTo>
                  <a:lnTo>
                    <a:pt x="70" y="2955"/>
                  </a:lnTo>
                  <a:lnTo>
                    <a:pt x="60" y="2948"/>
                  </a:lnTo>
                  <a:lnTo>
                    <a:pt x="51" y="2938"/>
                  </a:lnTo>
                  <a:lnTo>
                    <a:pt x="42" y="2930"/>
                  </a:lnTo>
                  <a:lnTo>
                    <a:pt x="34" y="2920"/>
                  </a:lnTo>
                  <a:lnTo>
                    <a:pt x="26" y="2910"/>
                  </a:lnTo>
                  <a:lnTo>
                    <a:pt x="19" y="2900"/>
                  </a:lnTo>
                  <a:lnTo>
                    <a:pt x="12" y="2889"/>
                  </a:lnTo>
                  <a:lnTo>
                    <a:pt x="5" y="2878"/>
                  </a:lnTo>
                  <a:lnTo>
                    <a:pt x="0" y="2865"/>
                  </a:lnTo>
                  <a:lnTo>
                    <a:pt x="9" y="2862"/>
                  </a:lnTo>
                  <a:lnTo>
                    <a:pt x="17" y="2861"/>
                  </a:lnTo>
                  <a:lnTo>
                    <a:pt x="25" y="2861"/>
                  </a:lnTo>
                  <a:lnTo>
                    <a:pt x="32" y="2863"/>
                  </a:lnTo>
                  <a:lnTo>
                    <a:pt x="39" y="2866"/>
                  </a:lnTo>
                  <a:lnTo>
                    <a:pt x="46" y="2870"/>
                  </a:lnTo>
                  <a:lnTo>
                    <a:pt x="52" y="2874"/>
                  </a:lnTo>
                  <a:lnTo>
                    <a:pt x="59" y="2880"/>
                  </a:lnTo>
                  <a:lnTo>
                    <a:pt x="73" y="2889"/>
                  </a:lnTo>
                  <a:lnTo>
                    <a:pt x="86" y="2896"/>
                  </a:lnTo>
                  <a:lnTo>
                    <a:pt x="94" y="2899"/>
                  </a:lnTo>
                  <a:lnTo>
                    <a:pt x="101" y="2900"/>
                  </a:lnTo>
                  <a:lnTo>
                    <a:pt x="109" y="2900"/>
                  </a:lnTo>
                  <a:lnTo>
                    <a:pt x="118" y="2898"/>
                  </a:lnTo>
                  <a:lnTo>
                    <a:pt x="132" y="2893"/>
                  </a:lnTo>
                  <a:lnTo>
                    <a:pt x="148" y="2886"/>
                  </a:lnTo>
                  <a:lnTo>
                    <a:pt x="154" y="2882"/>
                  </a:lnTo>
                  <a:lnTo>
                    <a:pt x="159" y="2877"/>
                  </a:lnTo>
                  <a:lnTo>
                    <a:pt x="161" y="2873"/>
                  </a:lnTo>
                  <a:lnTo>
                    <a:pt x="162" y="2871"/>
                  </a:lnTo>
                  <a:lnTo>
                    <a:pt x="162" y="2868"/>
                  </a:lnTo>
                  <a:lnTo>
                    <a:pt x="161" y="2865"/>
                  </a:lnTo>
                  <a:lnTo>
                    <a:pt x="152" y="2803"/>
                  </a:lnTo>
                  <a:lnTo>
                    <a:pt x="144" y="2741"/>
                  </a:lnTo>
                  <a:lnTo>
                    <a:pt x="137" y="2679"/>
                  </a:lnTo>
                  <a:lnTo>
                    <a:pt x="129" y="2617"/>
                  </a:lnTo>
                  <a:lnTo>
                    <a:pt x="122" y="2555"/>
                  </a:lnTo>
                  <a:lnTo>
                    <a:pt x="114" y="2492"/>
                  </a:lnTo>
                  <a:lnTo>
                    <a:pt x="106" y="2429"/>
                  </a:lnTo>
                  <a:lnTo>
                    <a:pt x="97" y="2365"/>
                  </a:lnTo>
                  <a:lnTo>
                    <a:pt x="95" y="2345"/>
                  </a:lnTo>
                  <a:lnTo>
                    <a:pt x="93" y="2324"/>
                  </a:lnTo>
                  <a:lnTo>
                    <a:pt x="92" y="2302"/>
                  </a:lnTo>
                  <a:lnTo>
                    <a:pt x="92" y="2280"/>
                  </a:lnTo>
                  <a:lnTo>
                    <a:pt x="93" y="2259"/>
                  </a:lnTo>
                  <a:lnTo>
                    <a:pt x="96" y="2237"/>
                  </a:lnTo>
                  <a:lnTo>
                    <a:pt x="98" y="2227"/>
                  </a:lnTo>
                  <a:lnTo>
                    <a:pt x="101" y="2218"/>
                  </a:lnTo>
                  <a:lnTo>
                    <a:pt x="104" y="2208"/>
                  </a:lnTo>
                  <a:lnTo>
                    <a:pt x="107" y="2199"/>
                  </a:lnTo>
                  <a:lnTo>
                    <a:pt x="131" y="2160"/>
                  </a:lnTo>
                  <a:lnTo>
                    <a:pt x="155" y="2121"/>
                  </a:lnTo>
                  <a:lnTo>
                    <a:pt x="166" y="2100"/>
                  </a:lnTo>
                  <a:lnTo>
                    <a:pt x="175" y="2080"/>
                  </a:lnTo>
                  <a:lnTo>
                    <a:pt x="184" y="2060"/>
                  </a:lnTo>
                  <a:lnTo>
                    <a:pt x="192" y="2038"/>
                  </a:lnTo>
                  <a:lnTo>
                    <a:pt x="199" y="2017"/>
                  </a:lnTo>
                  <a:lnTo>
                    <a:pt x="204" y="1997"/>
                  </a:lnTo>
                  <a:lnTo>
                    <a:pt x="207" y="1975"/>
                  </a:lnTo>
                  <a:lnTo>
                    <a:pt x="208" y="1953"/>
                  </a:lnTo>
                  <a:lnTo>
                    <a:pt x="207" y="1943"/>
                  </a:lnTo>
                  <a:lnTo>
                    <a:pt x="207" y="1932"/>
                  </a:lnTo>
                  <a:lnTo>
                    <a:pt x="205" y="1920"/>
                  </a:lnTo>
                  <a:lnTo>
                    <a:pt x="203" y="1910"/>
                  </a:lnTo>
                  <a:lnTo>
                    <a:pt x="201" y="1899"/>
                  </a:lnTo>
                  <a:lnTo>
                    <a:pt x="197" y="1888"/>
                  </a:lnTo>
                  <a:lnTo>
                    <a:pt x="192" y="1877"/>
                  </a:lnTo>
                  <a:lnTo>
                    <a:pt x="188" y="1866"/>
                  </a:lnTo>
                  <a:lnTo>
                    <a:pt x="182" y="1853"/>
                  </a:lnTo>
                  <a:lnTo>
                    <a:pt x="175" y="1841"/>
                  </a:lnTo>
                  <a:lnTo>
                    <a:pt x="166" y="1830"/>
                  </a:lnTo>
                  <a:lnTo>
                    <a:pt x="156" y="1819"/>
                  </a:lnTo>
                  <a:lnTo>
                    <a:pt x="134" y="1799"/>
                  </a:lnTo>
                  <a:lnTo>
                    <a:pt x="111" y="1778"/>
                  </a:lnTo>
                  <a:lnTo>
                    <a:pt x="100" y="1768"/>
                  </a:lnTo>
                  <a:lnTo>
                    <a:pt x="89" y="1758"/>
                  </a:lnTo>
                  <a:lnTo>
                    <a:pt x="80" y="1747"/>
                  </a:lnTo>
                  <a:lnTo>
                    <a:pt x="72" y="1736"/>
                  </a:lnTo>
                  <a:lnTo>
                    <a:pt x="64" y="1724"/>
                  </a:lnTo>
                  <a:lnTo>
                    <a:pt x="58" y="1711"/>
                  </a:lnTo>
                  <a:lnTo>
                    <a:pt x="56" y="1705"/>
                  </a:lnTo>
                  <a:lnTo>
                    <a:pt x="55" y="1698"/>
                  </a:lnTo>
                  <a:lnTo>
                    <a:pt x="54" y="1691"/>
                  </a:lnTo>
                  <a:lnTo>
                    <a:pt x="54" y="1683"/>
                  </a:lnTo>
                  <a:lnTo>
                    <a:pt x="55" y="1681"/>
                  </a:lnTo>
                  <a:lnTo>
                    <a:pt x="61" y="1678"/>
                  </a:lnTo>
                  <a:lnTo>
                    <a:pt x="68" y="1675"/>
                  </a:lnTo>
                  <a:lnTo>
                    <a:pt x="78" y="1672"/>
                  </a:lnTo>
                  <a:lnTo>
                    <a:pt x="89" y="1669"/>
                  </a:lnTo>
                  <a:lnTo>
                    <a:pt x="99" y="1668"/>
                  </a:lnTo>
                  <a:lnTo>
                    <a:pt x="104" y="1668"/>
                  </a:lnTo>
                  <a:lnTo>
                    <a:pt x="109" y="1669"/>
                  </a:lnTo>
                  <a:lnTo>
                    <a:pt x="114" y="1671"/>
                  </a:lnTo>
                  <a:lnTo>
                    <a:pt x="118" y="1673"/>
                  </a:lnTo>
                  <a:lnTo>
                    <a:pt x="149" y="1693"/>
                  </a:lnTo>
                  <a:lnTo>
                    <a:pt x="180" y="1713"/>
                  </a:lnTo>
                  <a:lnTo>
                    <a:pt x="195" y="1723"/>
                  </a:lnTo>
                  <a:lnTo>
                    <a:pt x="212" y="1732"/>
                  </a:lnTo>
                  <a:lnTo>
                    <a:pt x="227" y="1742"/>
                  </a:lnTo>
                  <a:lnTo>
                    <a:pt x="243" y="1750"/>
                  </a:lnTo>
                  <a:lnTo>
                    <a:pt x="260" y="1757"/>
                  </a:lnTo>
                  <a:lnTo>
                    <a:pt x="276" y="1763"/>
                  </a:lnTo>
                  <a:lnTo>
                    <a:pt x="292" y="1769"/>
                  </a:lnTo>
                  <a:lnTo>
                    <a:pt x="308" y="1773"/>
                  </a:lnTo>
                  <a:lnTo>
                    <a:pt x="326" y="1776"/>
                  </a:lnTo>
                  <a:lnTo>
                    <a:pt x="342" y="1777"/>
                  </a:lnTo>
                  <a:lnTo>
                    <a:pt x="359" y="1776"/>
                  </a:lnTo>
                  <a:lnTo>
                    <a:pt x="376" y="1774"/>
                  </a:lnTo>
                  <a:lnTo>
                    <a:pt x="390" y="1772"/>
                  </a:lnTo>
                  <a:lnTo>
                    <a:pt x="402" y="1769"/>
                  </a:lnTo>
                  <a:lnTo>
                    <a:pt x="414" y="1765"/>
                  </a:lnTo>
                  <a:lnTo>
                    <a:pt x="426" y="1761"/>
                  </a:lnTo>
                  <a:lnTo>
                    <a:pt x="437" y="1755"/>
                  </a:lnTo>
                  <a:lnTo>
                    <a:pt x="449" y="1750"/>
                  </a:lnTo>
                  <a:lnTo>
                    <a:pt x="459" y="1743"/>
                  </a:lnTo>
                  <a:lnTo>
                    <a:pt x="470" y="1736"/>
                  </a:lnTo>
                  <a:lnTo>
                    <a:pt x="480" y="1727"/>
                  </a:lnTo>
                  <a:lnTo>
                    <a:pt x="489" y="1719"/>
                  </a:lnTo>
                  <a:lnTo>
                    <a:pt x="499" y="1710"/>
                  </a:lnTo>
                  <a:lnTo>
                    <a:pt x="508" y="1700"/>
                  </a:lnTo>
                  <a:lnTo>
                    <a:pt x="518" y="1690"/>
                  </a:lnTo>
                  <a:lnTo>
                    <a:pt x="526" y="1680"/>
                  </a:lnTo>
                  <a:lnTo>
                    <a:pt x="535" y="1668"/>
                  </a:lnTo>
                  <a:lnTo>
                    <a:pt x="543" y="1656"/>
                  </a:lnTo>
                  <a:lnTo>
                    <a:pt x="556" y="1634"/>
                  </a:lnTo>
                  <a:lnTo>
                    <a:pt x="568" y="1612"/>
                  </a:lnTo>
                  <a:lnTo>
                    <a:pt x="581" y="1588"/>
                  </a:lnTo>
                  <a:lnTo>
                    <a:pt x="591" y="1565"/>
                  </a:lnTo>
                  <a:lnTo>
                    <a:pt x="611" y="1519"/>
                  </a:lnTo>
                  <a:lnTo>
                    <a:pt x="629" y="1472"/>
                  </a:lnTo>
                  <a:lnTo>
                    <a:pt x="649" y="1427"/>
                  </a:lnTo>
                  <a:lnTo>
                    <a:pt x="669" y="1381"/>
                  </a:lnTo>
                  <a:lnTo>
                    <a:pt x="680" y="1360"/>
                  </a:lnTo>
                  <a:lnTo>
                    <a:pt x="692" y="1337"/>
                  </a:lnTo>
                  <a:lnTo>
                    <a:pt x="706" y="1317"/>
                  </a:lnTo>
                  <a:lnTo>
                    <a:pt x="720" y="1297"/>
                  </a:lnTo>
                  <a:lnTo>
                    <a:pt x="738" y="1276"/>
                  </a:lnTo>
                  <a:lnTo>
                    <a:pt x="756" y="1256"/>
                  </a:lnTo>
                  <a:lnTo>
                    <a:pt x="775" y="1236"/>
                  </a:lnTo>
                  <a:lnTo>
                    <a:pt x="794" y="1215"/>
                  </a:lnTo>
                  <a:lnTo>
                    <a:pt x="813" y="1195"/>
                  </a:lnTo>
                  <a:lnTo>
                    <a:pt x="834" y="1176"/>
                  </a:lnTo>
                  <a:lnTo>
                    <a:pt x="854" y="1155"/>
                  </a:lnTo>
                  <a:lnTo>
                    <a:pt x="876" y="1135"/>
                  </a:lnTo>
                  <a:lnTo>
                    <a:pt x="894" y="1122"/>
                  </a:lnTo>
                  <a:lnTo>
                    <a:pt x="912" y="1110"/>
                  </a:lnTo>
                  <a:lnTo>
                    <a:pt x="931" y="1097"/>
                  </a:lnTo>
                  <a:lnTo>
                    <a:pt x="951" y="1086"/>
                  </a:lnTo>
                  <a:lnTo>
                    <a:pt x="989" y="1063"/>
                  </a:lnTo>
                  <a:lnTo>
                    <a:pt x="1027" y="1039"/>
                  </a:lnTo>
                  <a:lnTo>
                    <a:pt x="1044" y="1026"/>
                  </a:lnTo>
                  <a:lnTo>
                    <a:pt x="1061" y="1013"/>
                  </a:lnTo>
                  <a:lnTo>
                    <a:pt x="1077" y="999"/>
                  </a:lnTo>
                  <a:lnTo>
                    <a:pt x="1091" y="985"/>
                  </a:lnTo>
                  <a:lnTo>
                    <a:pt x="1097" y="977"/>
                  </a:lnTo>
                  <a:lnTo>
                    <a:pt x="1103" y="969"/>
                  </a:lnTo>
                  <a:lnTo>
                    <a:pt x="1109" y="960"/>
                  </a:lnTo>
                  <a:lnTo>
                    <a:pt x="1114" y="952"/>
                  </a:lnTo>
                  <a:lnTo>
                    <a:pt x="1118" y="943"/>
                  </a:lnTo>
                  <a:lnTo>
                    <a:pt x="1122" y="934"/>
                  </a:lnTo>
                  <a:lnTo>
                    <a:pt x="1125" y="925"/>
                  </a:lnTo>
                  <a:lnTo>
                    <a:pt x="1128" y="915"/>
                  </a:lnTo>
                  <a:lnTo>
                    <a:pt x="1139" y="881"/>
                  </a:lnTo>
                  <a:lnTo>
                    <a:pt x="1149" y="848"/>
                  </a:lnTo>
                  <a:lnTo>
                    <a:pt x="1160" y="815"/>
                  </a:lnTo>
                  <a:lnTo>
                    <a:pt x="1171" y="783"/>
                  </a:lnTo>
                  <a:lnTo>
                    <a:pt x="1183" y="750"/>
                  </a:lnTo>
                  <a:lnTo>
                    <a:pt x="1196" y="720"/>
                  </a:lnTo>
                  <a:lnTo>
                    <a:pt x="1211" y="688"/>
                  </a:lnTo>
                  <a:lnTo>
                    <a:pt x="1225" y="658"/>
                  </a:lnTo>
                  <a:lnTo>
                    <a:pt x="1240" y="628"/>
                  </a:lnTo>
                  <a:lnTo>
                    <a:pt x="1256" y="599"/>
                  </a:lnTo>
                  <a:lnTo>
                    <a:pt x="1273" y="569"/>
                  </a:lnTo>
                  <a:lnTo>
                    <a:pt x="1289" y="541"/>
                  </a:lnTo>
                  <a:lnTo>
                    <a:pt x="1306" y="512"/>
                  </a:lnTo>
                  <a:lnTo>
                    <a:pt x="1324" y="484"/>
                  </a:lnTo>
                  <a:lnTo>
                    <a:pt x="1343" y="456"/>
                  </a:lnTo>
                  <a:lnTo>
                    <a:pt x="1362" y="428"/>
                  </a:lnTo>
                  <a:lnTo>
                    <a:pt x="1401" y="374"/>
                  </a:lnTo>
                  <a:lnTo>
                    <a:pt x="1441" y="320"/>
                  </a:lnTo>
                  <a:lnTo>
                    <a:pt x="1483" y="267"/>
                  </a:lnTo>
                  <a:lnTo>
                    <a:pt x="1526" y="215"/>
                  </a:lnTo>
                  <a:lnTo>
                    <a:pt x="1569" y="163"/>
                  </a:lnTo>
                  <a:lnTo>
                    <a:pt x="1613" y="111"/>
                  </a:lnTo>
                  <a:lnTo>
                    <a:pt x="1659" y="59"/>
                  </a:lnTo>
                  <a:lnTo>
                    <a:pt x="1704" y="6"/>
                  </a:lnTo>
                  <a:lnTo>
                    <a:pt x="1705" y="5"/>
                  </a:lnTo>
                  <a:lnTo>
                    <a:pt x="1707" y="3"/>
                  </a:lnTo>
                  <a:lnTo>
                    <a:pt x="1710" y="2"/>
                  </a:lnTo>
                  <a:lnTo>
                    <a:pt x="1712" y="1"/>
                  </a:lnTo>
                  <a:lnTo>
                    <a:pt x="1719" y="0"/>
                  </a:lnTo>
                  <a:lnTo>
                    <a:pt x="1727" y="0"/>
                  </a:lnTo>
                  <a:lnTo>
                    <a:pt x="1743" y="0"/>
                  </a:lnTo>
                  <a:lnTo>
                    <a:pt x="1757" y="1"/>
                  </a:lnTo>
                  <a:lnTo>
                    <a:pt x="1752" y="9"/>
                  </a:lnTo>
                  <a:lnTo>
                    <a:pt x="1746" y="17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1" name="Freeform 271"/>
            <p:cNvSpPr>
              <a:spLocks noChangeArrowheads="1"/>
            </p:cNvSpPr>
            <p:nvPr/>
          </p:nvSpPr>
          <p:spPr bwMode="auto">
            <a:xfrm>
              <a:off x="316" y="80"/>
              <a:ext cx="111" cy="195"/>
            </a:xfrm>
            <a:custGeom>
              <a:avLst/>
              <a:gdLst>
                <a:gd name="T0" fmla="*/ 0 w 1757"/>
                <a:gd name="T1" fmla="*/ 0 h 3122"/>
                <a:gd name="T2" fmla="*/ 0 w 1757"/>
                <a:gd name="T3" fmla="*/ 0 h 3122"/>
                <a:gd name="T4" fmla="*/ 0 w 1757"/>
                <a:gd name="T5" fmla="*/ 0 h 3122"/>
                <a:gd name="T6" fmla="*/ 0 w 1757"/>
                <a:gd name="T7" fmla="*/ 0 h 3122"/>
                <a:gd name="T8" fmla="*/ 0 w 1757"/>
                <a:gd name="T9" fmla="*/ 0 h 3122"/>
                <a:gd name="T10" fmla="*/ 0 w 1757"/>
                <a:gd name="T11" fmla="*/ 0 h 3122"/>
                <a:gd name="T12" fmla="*/ 0 w 1757"/>
                <a:gd name="T13" fmla="*/ 0 h 3122"/>
                <a:gd name="T14" fmla="*/ 0 w 1757"/>
                <a:gd name="T15" fmla="*/ 0 h 3122"/>
                <a:gd name="T16" fmla="*/ 0 w 1757"/>
                <a:gd name="T17" fmla="*/ 0 h 3122"/>
                <a:gd name="T18" fmla="*/ 0 w 1757"/>
                <a:gd name="T19" fmla="*/ 0 h 3122"/>
                <a:gd name="T20" fmla="*/ 0 w 1757"/>
                <a:gd name="T21" fmla="*/ 0 h 3122"/>
                <a:gd name="T22" fmla="*/ 0 w 1757"/>
                <a:gd name="T23" fmla="*/ 0 h 3122"/>
                <a:gd name="T24" fmla="*/ 0 w 1757"/>
                <a:gd name="T25" fmla="*/ 0 h 3122"/>
                <a:gd name="T26" fmla="*/ 0 w 1757"/>
                <a:gd name="T27" fmla="*/ 0 h 3122"/>
                <a:gd name="T28" fmla="*/ 0 w 1757"/>
                <a:gd name="T29" fmla="*/ 0 h 3122"/>
                <a:gd name="T30" fmla="*/ 0 w 1757"/>
                <a:gd name="T31" fmla="*/ 0 h 3122"/>
                <a:gd name="T32" fmla="*/ 0 w 1757"/>
                <a:gd name="T33" fmla="*/ 0 h 3122"/>
                <a:gd name="T34" fmla="*/ 0 w 1757"/>
                <a:gd name="T35" fmla="*/ 0 h 3122"/>
                <a:gd name="T36" fmla="*/ 0 w 1757"/>
                <a:gd name="T37" fmla="*/ 0 h 3122"/>
                <a:gd name="T38" fmla="*/ 0 w 1757"/>
                <a:gd name="T39" fmla="*/ 0 h 3122"/>
                <a:gd name="T40" fmla="*/ 0 w 1757"/>
                <a:gd name="T41" fmla="*/ 0 h 3122"/>
                <a:gd name="T42" fmla="*/ 0 w 1757"/>
                <a:gd name="T43" fmla="*/ 0 h 3122"/>
                <a:gd name="T44" fmla="*/ 0 w 1757"/>
                <a:gd name="T45" fmla="*/ 0 h 3122"/>
                <a:gd name="T46" fmla="*/ 0 w 1757"/>
                <a:gd name="T47" fmla="*/ 0 h 3122"/>
                <a:gd name="T48" fmla="*/ 0 w 1757"/>
                <a:gd name="T49" fmla="*/ 0 h 3122"/>
                <a:gd name="T50" fmla="*/ 0 w 1757"/>
                <a:gd name="T51" fmla="*/ 0 h 3122"/>
                <a:gd name="T52" fmla="*/ 0 w 1757"/>
                <a:gd name="T53" fmla="*/ 0 h 3122"/>
                <a:gd name="T54" fmla="*/ 0 w 1757"/>
                <a:gd name="T55" fmla="*/ 0 h 3122"/>
                <a:gd name="T56" fmla="*/ 0 w 1757"/>
                <a:gd name="T57" fmla="*/ 0 h 3122"/>
                <a:gd name="T58" fmla="*/ 0 w 1757"/>
                <a:gd name="T59" fmla="*/ 0 h 3122"/>
                <a:gd name="T60" fmla="*/ 0 w 1757"/>
                <a:gd name="T61" fmla="*/ 0 h 3122"/>
                <a:gd name="T62" fmla="*/ 0 w 1757"/>
                <a:gd name="T63" fmla="*/ 0 h 3122"/>
                <a:gd name="T64" fmla="*/ 0 w 1757"/>
                <a:gd name="T65" fmla="*/ 0 h 3122"/>
                <a:gd name="T66" fmla="*/ 0 w 1757"/>
                <a:gd name="T67" fmla="*/ 0 h 3122"/>
                <a:gd name="T68" fmla="*/ 0 w 1757"/>
                <a:gd name="T69" fmla="*/ 0 h 3122"/>
                <a:gd name="T70" fmla="*/ 0 w 1757"/>
                <a:gd name="T71" fmla="*/ 0 h 3122"/>
                <a:gd name="T72" fmla="*/ 0 w 1757"/>
                <a:gd name="T73" fmla="*/ 0 h 3122"/>
                <a:gd name="T74" fmla="*/ 0 w 1757"/>
                <a:gd name="T75" fmla="*/ 0 h 3122"/>
                <a:gd name="T76" fmla="*/ 0 w 1757"/>
                <a:gd name="T77" fmla="*/ 0 h 3122"/>
                <a:gd name="T78" fmla="*/ 0 w 1757"/>
                <a:gd name="T79" fmla="*/ 0 h 3122"/>
                <a:gd name="T80" fmla="*/ 0 w 1757"/>
                <a:gd name="T81" fmla="*/ 0 h 3122"/>
                <a:gd name="T82" fmla="*/ 0 w 1757"/>
                <a:gd name="T83" fmla="*/ 0 h 3122"/>
                <a:gd name="T84" fmla="*/ 0 w 1757"/>
                <a:gd name="T85" fmla="*/ 0 h 3122"/>
                <a:gd name="T86" fmla="*/ 0 w 1757"/>
                <a:gd name="T87" fmla="*/ 0 h 3122"/>
                <a:gd name="T88" fmla="*/ 0 w 1757"/>
                <a:gd name="T89" fmla="*/ 0 h 3122"/>
                <a:gd name="T90" fmla="*/ 0 w 1757"/>
                <a:gd name="T91" fmla="*/ 0 h 3122"/>
                <a:gd name="T92" fmla="*/ 0 w 1757"/>
                <a:gd name="T93" fmla="*/ 0 h 3122"/>
                <a:gd name="T94" fmla="*/ 0 w 1757"/>
                <a:gd name="T95" fmla="*/ 0 h 3122"/>
                <a:gd name="T96" fmla="*/ 0 w 1757"/>
                <a:gd name="T97" fmla="*/ 0 h 3122"/>
                <a:gd name="T98" fmla="*/ 0 w 1757"/>
                <a:gd name="T99" fmla="*/ 0 h 3122"/>
                <a:gd name="T100" fmla="*/ 0 w 1757"/>
                <a:gd name="T101" fmla="*/ 0 h 3122"/>
                <a:gd name="T102" fmla="*/ 0 w 1757"/>
                <a:gd name="T103" fmla="*/ 0 h 3122"/>
                <a:gd name="T104" fmla="*/ 0 w 1757"/>
                <a:gd name="T105" fmla="*/ 0 h 3122"/>
                <a:gd name="T106" fmla="*/ 0 w 1757"/>
                <a:gd name="T107" fmla="*/ 0 h 3122"/>
                <a:gd name="T108" fmla="*/ 0 w 1757"/>
                <a:gd name="T109" fmla="*/ 0 h 3122"/>
                <a:gd name="T110" fmla="*/ 0 w 1757"/>
                <a:gd name="T111" fmla="*/ 0 h 3122"/>
                <a:gd name="T112" fmla="*/ 0 w 1757"/>
                <a:gd name="T113" fmla="*/ 0 h 3122"/>
                <a:gd name="T114" fmla="*/ 0 w 1757"/>
                <a:gd name="T115" fmla="*/ 0 h 3122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1757"/>
                <a:gd name="T175" fmla="*/ 0 h 3122"/>
                <a:gd name="T176" fmla="*/ 1757 w 1757"/>
                <a:gd name="T177" fmla="*/ 3122 h 3122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1757" h="3122">
                  <a:moveTo>
                    <a:pt x="1746" y="17"/>
                  </a:moveTo>
                  <a:lnTo>
                    <a:pt x="1749" y="28"/>
                  </a:lnTo>
                  <a:lnTo>
                    <a:pt x="1750" y="37"/>
                  </a:lnTo>
                  <a:lnTo>
                    <a:pt x="1751" y="46"/>
                  </a:lnTo>
                  <a:lnTo>
                    <a:pt x="1750" y="54"/>
                  </a:lnTo>
                  <a:lnTo>
                    <a:pt x="1749" y="62"/>
                  </a:lnTo>
                  <a:lnTo>
                    <a:pt x="1747" y="69"/>
                  </a:lnTo>
                  <a:lnTo>
                    <a:pt x="1744" y="77"/>
                  </a:lnTo>
                  <a:lnTo>
                    <a:pt x="1741" y="84"/>
                  </a:lnTo>
                  <a:lnTo>
                    <a:pt x="1733" y="97"/>
                  </a:lnTo>
                  <a:lnTo>
                    <a:pt x="1724" y="109"/>
                  </a:lnTo>
                  <a:lnTo>
                    <a:pt x="1714" y="120"/>
                  </a:lnTo>
                  <a:lnTo>
                    <a:pt x="1704" y="130"/>
                  </a:lnTo>
                  <a:lnTo>
                    <a:pt x="1672" y="164"/>
                  </a:lnTo>
                  <a:lnTo>
                    <a:pt x="1641" y="197"/>
                  </a:lnTo>
                  <a:lnTo>
                    <a:pt x="1609" y="231"/>
                  </a:lnTo>
                  <a:lnTo>
                    <a:pt x="1580" y="265"/>
                  </a:lnTo>
                  <a:lnTo>
                    <a:pt x="1549" y="300"/>
                  </a:lnTo>
                  <a:lnTo>
                    <a:pt x="1521" y="335"/>
                  </a:lnTo>
                  <a:lnTo>
                    <a:pt x="1492" y="370"/>
                  </a:lnTo>
                  <a:lnTo>
                    <a:pt x="1465" y="407"/>
                  </a:lnTo>
                  <a:lnTo>
                    <a:pt x="1438" y="442"/>
                  </a:lnTo>
                  <a:lnTo>
                    <a:pt x="1413" y="480"/>
                  </a:lnTo>
                  <a:lnTo>
                    <a:pt x="1389" y="516"/>
                  </a:lnTo>
                  <a:lnTo>
                    <a:pt x="1364" y="554"/>
                  </a:lnTo>
                  <a:lnTo>
                    <a:pt x="1342" y="593"/>
                  </a:lnTo>
                  <a:lnTo>
                    <a:pt x="1319" y="631"/>
                  </a:lnTo>
                  <a:lnTo>
                    <a:pt x="1299" y="671"/>
                  </a:lnTo>
                  <a:lnTo>
                    <a:pt x="1279" y="710"/>
                  </a:lnTo>
                  <a:lnTo>
                    <a:pt x="1276" y="718"/>
                  </a:lnTo>
                  <a:lnTo>
                    <a:pt x="1274" y="726"/>
                  </a:lnTo>
                  <a:lnTo>
                    <a:pt x="1272" y="733"/>
                  </a:lnTo>
                  <a:lnTo>
                    <a:pt x="1271" y="739"/>
                  </a:lnTo>
                  <a:lnTo>
                    <a:pt x="1271" y="746"/>
                  </a:lnTo>
                  <a:lnTo>
                    <a:pt x="1271" y="752"/>
                  </a:lnTo>
                  <a:lnTo>
                    <a:pt x="1272" y="758"/>
                  </a:lnTo>
                  <a:lnTo>
                    <a:pt x="1274" y="764"/>
                  </a:lnTo>
                  <a:lnTo>
                    <a:pt x="1276" y="770"/>
                  </a:lnTo>
                  <a:lnTo>
                    <a:pt x="1278" y="776"/>
                  </a:lnTo>
                  <a:lnTo>
                    <a:pt x="1281" y="782"/>
                  </a:lnTo>
                  <a:lnTo>
                    <a:pt x="1285" y="787"/>
                  </a:lnTo>
                  <a:lnTo>
                    <a:pt x="1293" y="798"/>
                  </a:lnTo>
                  <a:lnTo>
                    <a:pt x="1302" y="807"/>
                  </a:lnTo>
                  <a:lnTo>
                    <a:pt x="1313" y="817"/>
                  </a:lnTo>
                  <a:lnTo>
                    <a:pt x="1326" y="825"/>
                  </a:lnTo>
                  <a:lnTo>
                    <a:pt x="1338" y="834"/>
                  </a:lnTo>
                  <a:lnTo>
                    <a:pt x="1351" y="842"/>
                  </a:lnTo>
                  <a:lnTo>
                    <a:pt x="1377" y="858"/>
                  </a:lnTo>
                  <a:lnTo>
                    <a:pt x="1403" y="872"/>
                  </a:lnTo>
                  <a:lnTo>
                    <a:pt x="1408" y="877"/>
                  </a:lnTo>
                  <a:lnTo>
                    <a:pt x="1412" y="883"/>
                  </a:lnTo>
                  <a:lnTo>
                    <a:pt x="1415" y="889"/>
                  </a:lnTo>
                  <a:lnTo>
                    <a:pt x="1417" y="895"/>
                  </a:lnTo>
                  <a:lnTo>
                    <a:pt x="1417" y="901"/>
                  </a:lnTo>
                  <a:lnTo>
                    <a:pt x="1417" y="907"/>
                  </a:lnTo>
                  <a:lnTo>
                    <a:pt x="1416" y="915"/>
                  </a:lnTo>
                  <a:lnTo>
                    <a:pt x="1414" y="921"/>
                  </a:lnTo>
                  <a:lnTo>
                    <a:pt x="1412" y="927"/>
                  </a:lnTo>
                  <a:lnTo>
                    <a:pt x="1408" y="933"/>
                  </a:lnTo>
                  <a:lnTo>
                    <a:pt x="1405" y="938"/>
                  </a:lnTo>
                  <a:lnTo>
                    <a:pt x="1401" y="943"/>
                  </a:lnTo>
                  <a:lnTo>
                    <a:pt x="1396" y="948"/>
                  </a:lnTo>
                  <a:lnTo>
                    <a:pt x="1392" y="952"/>
                  </a:lnTo>
                  <a:lnTo>
                    <a:pt x="1386" y="955"/>
                  </a:lnTo>
                  <a:lnTo>
                    <a:pt x="1381" y="957"/>
                  </a:lnTo>
                  <a:lnTo>
                    <a:pt x="1357" y="965"/>
                  </a:lnTo>
                  <a:lnTo>
                    <a:pt x="1332" y="972"/>
                  </a:lnTo>
                  <a:lnTo>
                    <a:pt x="1306" y="978"/>
                  </a:lnTo>
                  <a:lnTo>
                    <a:pt x="1281" y="983"/>
                  </a:lnTo>
                  <a:lnTo>
                    <a:pt x="1255" y="989"/>
                  </a:lnTo>
                  <a:lnTo>
                    <a:pt x="1232" y="995"/>
                  </a:lnTo>
                  <a:lnTo>
                    <a:pt x="1209" y="1002"/>
                  </a:lnTo>
                  <a:lnTo>
                    <a:pt x="1187" y="1011"/>
                  </a:lnTo>
                  <a:lnTo>
                    <a:pt x="1161" y="1025"/>
                  </a:lnTo>
                  <a:lnTo>
                    <a:pt x="1133" y="1040"/>
                  </a:lnTo>
                  <a:lnTo>
                    <a:pt x="1107" y="1055"/>
                  </a:lnTo>
                  <a:lnTo>
                    <a:pt x="1081" y="1071"/>
                  </a:lnTo>
                  <a:lnTo>
                    <a:pt x="1055" y="1088"/>
                  </a:lnTo>
                  <a:lnTo>
                    <a:pt x="1029" y="1107"/>
                  </a:lnTo>
                  <a:lnTo>
                    <a:pt x="1003" y="1125"/>
                  </a:lnTo>
                  <a:lnTo>
                    <a:pt x="978" y="1144"/>
                  </a:lnTo>
                  <a:lnTo>
                    <a:pt x="954" y="1164"/>
                  </a:lnTo>
                  <a:lnTo>
                    <a:pt x="928" y="1184"/>
                  </a:lnTo>
                  <a:lnTo>
                    <a:pt x="904" y="1204"/>
                  </a:lnTo>
                  <a:lnTo>
                    <a:pt x="879" y="1226"/>
                  </a:lnTo>
                  <a:lnTo>
                    <a:pt x="832" y="1268"/>
                  </a:lnTo>
                  <a:lnTo>
                    <a:pt x="785" y="1312"/>
                  </a:lnTo>
                  <a:lnTo>
                    <a:pt x="771" y="1329"/>
                  </a:lnTo>
                  <a:lnTo>
                    <a:pt x="757" y="1346"/>
                  </a:lnTo>
                  <a:lnTo>
                    <a:pt x="746" y="1364"/>
                  </a:lnTo>
                  <a:lnTo>
                    <a:pt x="736" y="1382"/>
                  </a:lnTo>
                  <a:lnTo>
                    <a:pt x="727" y="1401"/>
                  </a:lnTo>
                  <a:lnTo>
                    <a:pt x="719" y="1421"/>
                  </a:lnTo>
                  <a:lnTo>
                    <a:pt x="712" y="1441"/>
                  </a:lnTo>
                  <a:lnTo>
                    <a:pt x="705" y="1461"/>
                  </a:lnTo>
                  <a:lnTo>
                    <a:pt x="693" y="1504"/>
                  </a:lnTo>
                  <a:lnTo>
                    <a:pt x="682" y="1547"/>
                  </a:lnTo>
                  <a:lnTo>
                    <a:pt x="672" y="1590"/>
                  </a:lnTo>
                  <a:lnTo>
                    <a:pt x="661" y="1635"/>
                  </a:lnTo>
                  <a:lnTo>
                    <a:pt x="657" y="1649"/>
                  </a:lnTo>
                  <a:lnTo>
                    <a:pt x="652" y="1663"/>
                  </a:lnTo>
                  <a:lnTo>
                    <a:pt x="647" y="1677"/>
                  </a:lnTo>
                  <a:lnTo>
                    <a:pt x="640" y="1690"/>
                  </a:lnTo>
                  <a:lnTo>
                    <a:pt x="632" y="1701"/>
                  </a:lnTo>
                  <a:lnTo>
                    <a:pt x="623" y="1713"/>
                  </a:lnTo>
                  <a:lnTo>
                    <a:pt x="615" y="1723"/>
                  </a:lnTo>
                  <a:lnTo>
                    <a:pt x="605" y="1735"/>
                  </a:lnTo>
                  <a:lnTo>
                    <a:pt x="595" y="1745"/>
                  </a:lnTo>
                  <a:lnTo>
                    <a:pt x="585" y="1754"/>
                  </a:lnTo>
                  <a:lnTo>
                    <a:pt x="574" y="1763"/>
                  </a:lnTo>
                  <a:lnTo>
                    <a:pt x="562" y="1772"/>
                  </a:lnTo>
                  <a:lnTo>
                    <a:pt x="539" y="1789"/>
                  </a:lnTo>
                  <a:lnTo>
                    <a:pt x="514" y="1806"/>
                  </a:lnTo>
                  <a:lnTo>
                    <a:pt x="489" y="1821"/>
                  </a:lnTo>
                  <a:lnTo>
                    <a:pt x="464" y="1837"/>
                  </a:lnTo>
                  <a:lnTo>
                    <a:pt x="439" y="1853"/>
                  </a:lnTo>
                  <a:lnTo>
                    <a:pt x="415" y="1871"/>
                  </a:lnTo>
                  <a:lnTo>
                    <a:pt x="404" y="1880"/>
                  </a:lnTo>
                  <a:lnTo>
                    <a:pt x="393" y="1889"/>
                  </a:lnTo>
                  <a:lnTo>
                    <a:pt x="382" y="1898"/>
                  </a:lnTo>
                  <a:lnTo>
                    <a:pt x="372" y="1908"/>
                  </a:lnTo>
                  <a:lnTo>
                    <a:pt x="363" y="1918"/>
                  </a:lnTo>
                  <a:lnTo>
                    <a:pt x="354" y="1929"/>
                  </a:lnTo>
                  <a:lnTo>
                    <a:pt x="346" y="1940"/>
                  </a:lnTo>
                  <a:lnTo>
                    <a:pt x="339" y="1952"/>
                  </a:lnTo>
                  <a:lnTo>
                    <a:pt x="312" y="2001"/>
                  </a:lnTo>
                  <a:lnTo>
                    <a:pt x="286" y="2050"/>
                  </a:lnTo>
                  <a:lnTo>
                    <a:pt x="274" y="2076"/>
                  </a:lnTo>
                  <a:lnTo>
                    <a:pt x="262" y="2102"/>
                  </a:lnTo>
                  <a:lnTo>
                    <a:pt x="249" y="2128"/>
                  </a:lnTo>
                  <a:lnTo>
                    <a:pt x="238" y="2154"/>
                  </a:lnTo>
                  <a:lnTo>
                    <a:pt x="228" y="2182"/>
                  </a:lnTo>
                  <a:lnTo>
                    <a:pt x="219" y="2209"/>
                  </a:lnTo>
                  <a:lnTo>
                    <a:pt x="210" y="2236"/>
                  </a:lnTo>
                  <a:lnTo>
                    <a:pt x="202" y="2265"/>
                  </a:lnTo>
                  <a:lnTo>
                    <a:pt x="195" y="2293"/>
                  </a:lnTo>
                  <a:lnTo>
                    <a:pt x="189" y="2322"/>
                  </a:lnTo>
                  <a:lnTo>
                    <a:pt x="185" y="2351"/>
                  </a:lnTo>
                  <a:lnTo>
                    <a:pt x="183" y="2382"/>
                  </a:lnTo>
                  <a:lnTo>
                    <a:pt x="182" y="2415"/>
                  </a:lnTo>
                  <a:lnTo>
                    <a:pt x="182" y="2448"/>
                  </a:lnTo>
                  <a:lnTo>
                    <a:pt x="184" y="2481"/>
                  </a:lnTo>
                  <a:lnTo>
                    <a:pt x="186" y="2515"/>
                  </a:lnTo>
                  <a:lnTo>
                    <a:pt x="188" y="2548"/>
                  </a:lnTo>
                  <a:lnTo>
                    <a:pt x="192" y="2581"/>
                  </a:lnTo>
                  <a:lnTo>
                    <a:pt x="197" y="2614"/>
                  </a:lnTo>
                  <a:lnTo>
                    <a:pt x="201" y="2648"/>
                  </a:lnTo>
                  <a:lnTo>
                    <a:pt x="212" y="2714"/>
                  </a:lnTo>
                  <a:lnTo>
                    <a:pt x="223" y="2781"/>
                  </a:lnTo>
                  <a:lnTo>
                    <a:pt x="235" y="2847"/>
                  </a:lnTo>
                  <a:lnTo>
                    <a:pt x="247" y="2914"/>
                  </a:lnTo>
                  <a:lnTo>
                    <a:pt x="248" y="2917"/>
                  </a:lnTo>
                  <a:lnTo>
                    <a:pt x="249" y="2920"/>
                  </a:lnTo>
                  <a:lnTo>
                    <a:pt x="251" y="2923"/>
                  </a:lnTo>
                  <a:lnTo>
                    <a:pt x="253" y="2926"/>
                  </a:lnTo>
                  <a:lnTo>
                    <a:pt x="258" y="2931"/>
                  </a:lnTo>
                  <a:lnTo>
                    <a:pt x="267" y="2936"/>
                  </a:lnTo>
                  <a:lnTo>
                    <a:pt x="284" y="2945"/>
                  </a:lnTo>
                  <a:lnTo>
                    <a:pt x="305" y="2952"/>
                  </a:lnTo>
                  <a:lnTo>
                    <a:pt x="329" y="2960"/>
                  </a:lnTo>
                  <a:lnTo>
                    <a:pt x="352" y="2969"/>
                  </a:lnTo>
                  <a:lnTo>
                    <a:pt x="363" y="2974"/>
                  </a:lnTo>
                  <a:lnTo>
                    <a:pt x="374" y="2980"/>
                  </a:lnTo>
                  <a:lnTo>
                    <a:pt x="383" y="2986"/>
                  </a:lnTo>
                  <a:lnTo>
                    <a:pt x="393" y="2994"/>
                  </a:lnTo>
                  <a:lnTo>
                    <a:pt x="412" y="3009"/>
                  </a:lnTo>
                  <a:lnTo>
                    <a:pt x="432" y="3023"/>
                  </a:lnTo>
                  <a:lnTo>
                    <a:pt x="452" y="3035"/>
                  </a:lnTo>
                  <a:lnTo>
                    <a:pt x="472" y="3046"/>
                  </a:lnTo>
                  <a:lnTo>
                    <a:pt x="482" y="3051"/>
                  </a:lnTo>
                  <a:lnTo>
                    <a:pt x="492" y="3055"/>
                  </a:lnTo>
                  <a:lnTo>
                    <a:pt x="502" y="3058"/>
                  </a:lnTo>
                  <a:lnTo>
                    <a:pt x="514" y="3060"/>
                  </a:lnTo>
                  <a:lnTo>
                    <a:pt x="524" y="3062"/>
                  </a:lnTo>
                  <a:lnTo>
                    <a:pt x="536" y="3062"/>
                  </a:lnTo>
                  <a:lnTo>
                    <a:pt x="547" y="3061"/>
                  </a:lnTo>
                  <a:lnTo>
                    <a:pt x="559" y="3058"/>
                  </a:lnTo>
                  <a:lnTo>
                    <a:pt x="558" y="3061"/>
                  </a:lnTo>
                  <a:lnTo>
                    <a:pt x="558" y="3064"/>
                  </a:lnTo>
                  <a:lnTo>
                    <a:pt x="559" y="3068"/>
                  </a:lnTo>
                  <a:lnTo>
                    <a:pt x="560" y="3071"/>
                  </a:lnTo>
                  <a:lnTo>
                    <a:pt x="564" y="3077"/>
                  </a:lnTo>
                  <a:lnTo>
                    <a:pt x="568" y="3083"/>
                  </a:lnTo>
                  <a:lnTo>
                    <a:pt x="571" y="3089"/>
                  </a:lnTo>
                  <a:lnTo>
                    <a:pt x="575" y="3095"/>
                  </a:lnTo>
                  <a:lnTo>
                    <a:pt x="575" y="3098"/>
                  </a:lnTo>
                  <a:lnTo>
                    <a:pt x="574" y="3101"/>
                  </a:lnTo>
                  <a:lnTo>
                    <a:pt x="573" y="3104"/>
                  </a:lnTo>
                  <a:lnTo>
                    <a:pt x="569" y="3107"/>
                  </a:lnTo>
                  <a:lnTo>
                    <a:pt x="561" y="3112"/>
                  </a:lnTo>
                  <a:lnTo>
                    <a:pt x="553" y="3116"/>
                  </a:lnTo>
                  <a:lnTo>
                    <a:pt x="545" y="3119"/>
                  </a:lnTo>
                  <a:lnTo>
                    <a:pt x="537" y="3121"/>
                  </a:lnTo>
                  <a:lnTo>
                    <a:pt x="529" y="3122"/>
                  </a:lnTo>
                  <a:lnTo>
                    <a:pt x="520" y="3122"/>
                  </a:lnTo>
                  <a:lnTo>
                    <a:pt x="512" y="3121"/>
                  </a:lnTo>
                  <a:lnTo>
                    <a:pt x="503" y="3120"/>
                  </a:lnTo>
                  <a:lnTo>
                    <a:pt x="471" y="3111"/>
                  </a:lnTo>
                  <a:lnTo>
                    <a:pt x="440" y="3102"/>
                  </a:lnTo>
                  <a:lnTo>
                    <a:pt x="403" y="3087"/>
                  </a:lnTo>
                  <a:lnTo>
                    <a:pt x="366" y="3072"/>
                  </a:lnTo>
                  <a:lnTo>
                    <a:pt x="331" y="3056"/>
                  </a:lnTo>
                  <a:lnTo>
                    <a:pt x="295" y="3041"/>
                  </a:lnTo>
                  <a:lnTo>
                    <a:pt x="258" y="3027"/>
                  </a:lnTo>
                  <a:lnTo>
                    <a:pt x="222" y="3013"/>
                  </a:lnTo>
                  <a:lnTo>
                    <a:pt x="184" y="2999"/>
                  </a:lnTo>
                  <a:lnTo>
                    <a:pt x="146" y="2989"/>
                  </a:lnTo>
                  <a:lnTo>
                    <a:pt x="135" y="2986"/>
                  </a:lnTo>
                  <a:lnTo>
                    <a:pt x="123" y="2983"/>
                  </a:lnTo>
                  <a:lnTo>
                    <a:pt x="112" y="2979"/>
                  </a:lnTo>
                  <a:lnTo>
                    <a:pt x="101" y="2974"/>
                  </a:lnTo>
                  <a:lnTo>
                    <a:pt x="91" y="2968"/>
                  </a:lnTo>
                  <a:lnTo>
                    <a:pt x="81" y="2962"/>
                  </a:lnTo>
                  <a:lnTo>
                    <a:pt x="70" y="2955"/>
                  </a:lnTo>
                  <a:lnTo>
                    <a:pt x="60" y="2948"/>
                  </a:lnTo>
                  <a:lnTo>
                    <a:pt x="51" y="2938"/>
                  </a:lnTo>
                  <a:lnTo>
                    <a:pt x="42" y="2930"/>
                  </a:lnTo>
                  <a:lnTo>
                    <a:pt x="34" y="2920"/>
                  </a:lnTo>
                  <a:lnTo>
                    <a:pt x="26" y="2910"/>
                  </a:lnTo>
                  <a:lnTo>
                    <a:pt x="19" y="2900"/>
                  </a:lnTo>
                  <a:lnTo>
                    <a:pt x="12" y="2889"/>
                  </a:lnTo>
                  <a:lnTo>
                    <a:pt x="5" y="2878"/>
                  </a:lnTo>
                  <a:lnTo>
                    <a:pt x="0" y="2865"/>
                  </a:lnTo>
                  <a:lnTo>
                    <a:pt x="9" y="2862"/>
                  </a:lnTo>
                  <a:lnTo>
                    <a:pt x="17" y="2861"/>
                  </a:lnTo>
                  <a:lnTo>
                    <a:pt x="25" y="2861"/>
                  </a:lnTo>
                  <a:lnTo>
                    <a:pt x="32" y="2863"/>
                  </a:lnTo>
                  <a:lnTo>
                    <a:pt x="39" y="2866"/>
                  </a:lnTo>
                  <a:lnTo>
                    <a:pt x="46" y="2870"/>
                  </a:lnTo>
                  <a:lnTo>
                    <a:pt x="52" y="2874"/>
                  </a:lnTo>
                  <a:lnTo>
                    <a:pt x="59" y="2880"/>
                  </a:lnTo>
                  <a:lnTo>
                    <a:pt x="73" y="2889"/>
                  </a:lnTo>
                  <a:lnTo>
                    <a:pt x="86" y="2896"/>
                  </a:lnTo>
                  <a:lnTo>
                    <a:pt x="94" y="2899"/>
                  </a:lnTo>
                  <a:lnTo>
                    <a:pt x="101" y="2900"/>
                  </a:lnTo>
                  <a:lnTo>
                    <a:pt x="109" y="2900"/>
                  </a:lnTo>
                  <a:lnTo>
                    <a:pt x="118" y="2898"/>
                  </a:lnTo>
                  <a:lnTo>
                    <a:pt x="132" y="2893"/>
                  </a:lnTo>
                  <a:lnTo>
                    <a:pt x="148" y="2886"/>
                  </a:lnTo>
                  <a:lnTo>
                    <a:pt x="154" y="2882"/>
                  </a:lnTo>
                  <a:lnTo>
                    <a:pt x="159" y="2877"/>
                  </a:lnTo>
                  <a:lnTo>
                    <a:pt x="161" y="2873"/>
                  </a:lnTo>
                  <a:lnTo>
                    <a:pt x="162" y="2871"/>
                  </a:lnTo>
                  <a:lnTo>
                    <a:pt x="162" y="2868"/>
                  </a:lnTo>
                  <a:lnTo>
                    <a:pt x="161" y="2865"/>
                  </a:lnTo>
                  <a:lnTo>
                    <a:pt x="152" y="2803"/>
                  </a:lnTo>
                  <a:lnTo>
                    <a:pt x="144" y="2741"/>
                  </a:lnTo>
                  <a:lnTo>
                    <a:pt x="137" y="2679"/>
                  </a:lnTo>
                  <a:lnTo>
                    <a:pt x="129" y="2617"/>
                  </a:lnTo>
                  <a:lnTo>
                    <a:pt x="122" y="2555"/>
                  </a:lnTo>
                  <a:lnTo>
                    <a:pt x="114" y="2492"/>
                  </a:lnTo>
                  <a:lnTo>
                    <a:pt x="106" y="2429"/>
                  </a:lnTo>
                  <a:lnTo>
                    <a:pt x="97" y="2365"/>
                  </a:lnTo>
                  <a:lnTo>
                    <a:pt x="95" y="2345"/>
                  </a:lnTo>
                  <a:lnTo>
                    <a:pt x="93" y="2324"/>
                  </a:lnTo>
                  <a:lnTo>
                    <a:pt x="92" y="2302"/>
                  </a:lnTo>
                  <a:lnTo>
                    <a:pt x="92" y="2280"/>
                  </a:lnTo>
                  <a:lnTo>
                    <a:pt x="93" y="2259"/>
                  </a:lnTo>
                  <a:lnTo>
                    <a:pt x="96" y="2237"/>
                  </a:lnTo>
                  <a:lnTo>
                    <a:pt x="98" y="2227"/>
                  </a:lnTo>
                  <a:lnTo>
                    <a:pt x="101" y="2218"/>
                  </a:lnTo>
                  <a:lnTo>
                    <a:pt x="104" y="2208"/>
                  </a:lnTo>
                  <a:lnTo>
                    <a:pt x="107" y="2199"/>
                  </a:lnTo>
                  <a:lnTo>
                    <a:pt x="131" y="2160"/>
                  </a:lnTo>
                  <a:lnTo>
                    <a:pt x="155" y="2121"/>
                  </a:lnTo>
                  <a:lnTo>
                    <a:pt x="166" y="2100"/>
                  </a:lnTo>
                  <a:lnTo>
                    <a:pt x="175" y="2080"/>
                  </a:lnTo>
                  <a:lnTo>
                    <a:pt x="184" y="2060"/>
                  </a:lnTo>
                  <a:lnTo>
                    <a:pt x="192" y="2038"/>
                  </a:lnTo>
                  <a:lnTo>
                    <a:pt x="199" y="2017"/>
                  </a:lnTo>
                  <a:lnTo>
                    <a:pt x="204" y="1997"/>
                  </a:lnTo>
                  <a:lnTo>
                    <a:pt x="207" y="1975"/>
                  </a:lnTo>
                  <a:lnTo>
                    <a:pt x="208" y="1953"/>
                  </a:lnTo>
                  <a:lnTo>
                    <a:pt x="207" y="1943"/>
                  </a:lnTo>
                  <a:lnTo>
                    <a:pt x="207" y="1932"/>
                  </a:lnTo>
                  <a:lnTo>
                    <a:pt x="205" y="1920"/>
                  </a:lnTo>
                  <a:lnTo>
                    <a:pt x="203" y="1910"/>
                  </a:lnTo>
                  <a:lnTo>
                    <a:pt x="201" y="1899"/>
                  </a:lnTo>
                  <a:lnTo>
                    <a:pt x="197" y="1888"/>
                  </a:lnTo>
                  <a:lnTo>
                    <a:pt x="192" y="1877"/>
                  </a:lnTo>
                  <a:lnTo>
                    <a:pt x="188" y="1866"/>
                  </a:lnTo>
                  <a:lnTo>
                    <a:pt x="182" y="1853"/>
                  </a:lnTo>
                  <a:lnTo>
                    <a:pt x="175" y="1841"/>
                  </a:lnTo>
                  <a:lnTo>
                    <a:pt x="166" y="1830"/>
                  </a:lnTo>
                  <a:lnTo>
                    <a:pt x="156" y="1819"/>
                  </a:lnTo>
                  <a:lnTo>
                    <a:pt x="134" y="1799"/>
                  </a:lnTo>
                  <a:lnTo>
                    <a:pt x="111" y="1778"/>
                  </a:lnTo>
                  <a:lnTo>
                    <a:pt x="100" y="1768"/>
                  </a:lnTo>
                  <a:lnTo>
                    <a:pt x="89" y="1758"/>
                  </a:lnTo>
                  <a:lnTo>
                    <a:pt x="80" y="1747"/>
                  </a:lnTo>
                  <a:lnTo>
                    <a:pt x="72" y="1736"/>
                  </a:lnTo>
                  <a:lnTo>
                    <a:pt x="64" y="1724"/>
                  </a:lnTo>
                  <a:lnTo>
                    <a:pt x="58" y="1711"/>
                  </a:lnTo>
                  <a:lnTo>
                    <a:pt x="56" y="1705"/>
                  </a:lnTo>
                  <a:lnTo>
                    <a:pt x="55" y="1698"/>
                  </a:lnTo>
                  <a:lnTo>
                    <a:pt x="54" y="1691"/>
                  </a:lnTo>
                  <a:lnTo>
                    <a:pt x="54" y="1683"/>
                  </a:lnTo>
                  <a:lnTo>
                    <a:pt x="55" y="1681"/>
                  </a:lnTo>
                  <a:lnTo>
                    <a:pt x="61" y="1678"/>
                  </a:lnTo>
                  <a:lnTo>
                    <a:pt x="68" y="1675"/>
                  </a:lnTo>
                  <a:lnTo>
                    <a:pt x="78" y="1672"/>
                  </a:lnTo>
                  <a:lnTo>
                    <a:pt x="89" y="1669"/>
                  </a:lnTo>
                  <a:lnTo>
                    <a:pt x="99" y="1668"/>
                  </a:lnTo>
                  <a:lnTo>
                    <a:pt x="104" y="1668"/>
                  </a:lnTo>
                  <a:lnTo>
                    <a:pt x="109" y="1669"/>
                  </a:lnTo>
                  <a:lnTo>
                    <a:pt x="114" y="1671"/>
                  </a:lnTo>
                  <a:lnTo>
                    <a:pt x="118" y="1673"/>
                  </a:lnTo>
                  <a:lnTo>
                    <a:pt x="149" y="1693"/>
                  </a:lnTo>
                  <a:lnTo>
                    <a:pt x="180" y="1713"/>
                  </a:lnTo>
                  <a:lnTo>
                    <a:pt x="195" y="1723"/>
                  </a:lnTo>
                  <a:lnTo>
                    <a:pt x="212" y="1732"/>
                  </a:lnTo>
                  <a:lnTo>
                    <a:pt x="227" y="1742"/>
                  </a:lnTo>
                  <a:lnTo>
                    <a:pt x="243" y="1750"/>
                  </a:lnTo>
                  <a:lnTo>
                    <a:pt x="260" y="1757"/>
                  </a:lnTo>
                  <a:lnTo>
                    <a:pt x="276" y="1763"/>
                  </a:lnTo>
                  <a:lnTo>
                    <a:pt x="292" y="1769"/>
                  </a:lnTo>
                  <a:lnTo>
                    <a:pt x="308" y="1773"/>
                  </a:lnTo>
                  <a:lnTo>
                    <a:pt x="326" y="1776"/>
                  </a:lnTo>
                  <a:lnTo>
                    <a:pt x="342" y="1777"/>
                  </a:lnTo>
                  <a:lnTo>
                    <a:pt x="359" y="1776"/>
                  </a:lnTo>
                  <a:lnTo>
                    <a:pt x="376" y="1774"/>
                  </a:lnTo>
                  <a:lnTo>
                    <a:pt x="390" y="1772"/>
                  </a:lnTo>
                  <a:lnTo>
                    <a:pt x="402" y="1769"/>
                  </a:lnTo>
                  <a:lnTo>
                    <a:pt x="414" y="1765"/>
                  </a:lnTo>
                  <a:lnTo>
                    <a:pt x="426" y="1761"/>
                  </a:lnTo>
                  <a:lnTo>
                    <a:pt x="437" y="1755"/>
                  </a:lnTo>
                  <a:lnTo>
                    <a:pt x="449" y="1750"/>
                  </a:lnTo>
                  <a:lnTo>
                    <a:pt x="459" y="1743"/>
                  </a:lnTo>
                  <a:lnTo>
                    <a:pt x="470" y="1736"/>
                  </a:lnTo>
                  <a:lnTo>
                    <a:pt x="480" y="1727"/>
                  </a:lnTo>
                  <a:lnTo>
                    <a:pt x="489" y="1719"/>
                  </a:lnTo>
                  <a:lnTo>
                    <a:pt x="499" y="1710"/>
                  </a:lnTo>
                  <a:lnTo>
                    <a:pt x="508" y="1700"/>
                  </a:lnTo>
                  <a:lnTo>
                    <a:pt x="518" y="1690"/>
                  </a:lnTo>
                  <a:lnTo>
                    <a:pt x="526" y="1680"/>
                  </a:lnTo>
                  <a:lnTo>
                    <a:pt x="535" y="1668"/>
                  </a:lnTo>
                  <a:lnTo>
                    <a:pt x="543" y="1656"/>
                  </a:lnTo>
                  <a:lnTo>
                    <a:pt x="556" y="1634"/>
                  </a:lnTo>
                  <a:lnTo>
                    <a:pt x="568" y="1612"/>
                  </a:lnTo>
                  <a:lnTo>
                    <a:pt x="581" y="1588"/>
                  </a:lnTo>
                  <a:lnTo>
                    <a:pt x="591" y="1565"/>
                  </a:lnTo>
                  <a:lnTo>
                    <a:pt x="611" y="1519"/>
                  </a:lnTo>
                  <a:lnTo>
                    <a:pt x="629" y="1472"/>
                  </a:lnTo>
                  <a:lnTo>
                    <a:pt x="649" y="1427"/>
                  </a:lnTo>
                  <a:lnTo>
                    <a:pt x="669" y="1381"/>
                  </a:lnTo>
                  <a:lnTo>
                    <a:pt x="680" y="1360"/>
                  </a:lnTo>
                  <a:lnTo>
                    <a:pt x="692" y="1337"/>
                  </a:lnTo>
                  <a:lnTo>
                    <a:pt x="706" y="1317"/>
                  </a:lnTo>
                  <a:lnTo>
                    <a:pt x="720" y="1297"/>
                  </a:lnTo>
                  <a:lnTo>
                    <a:pt x="738" y="1276"/>
                  </a:lnTo>
                  <a:lnTo>
                    <a:pt x="756" y="1256"/>
                  </a:lnTo>
                  <a:lnTo>
                    <a:pt x="775" y="1236"/>
                  </a:lnTo>
                  <a:lnTo>
                    <a:pt x="794" y="1215"/>
                  </a:lnTo>
                  <a:lnTo>
                    <a:pt x="813" y="1195"/>
                  </a:lnTo>
                  <a:lnTo>
                    <a:pt x="834" y="1176"/>
                  </a:lnTo>
                  <a:lnTo>
                    <a:pt x="854" y="1155"/>
                  </a:lnTo>
                  <a:lnTo>
                    <a:pt x="876" y="1135"/>
                  </a:lnTo>
                  <a:lnTo>
                    <a:pt x="894" y="1122"/>
                  </a:lnTo>
                  <a:lnTo>
                    <a:pt x="912" y="1110"/>
                  </a:lnTo>
                  <a:lnTo>
                    <a:pt x="931" y="1097"/>
                  </a:lnTo>
                  <a:lnTo>
                    <a:pt x="951" y="1086"/>
                  </a:lnTo>
                  <a:lnTo>
                    <a:pt x="989" y="1063"/>
                  </a:lnTo>
                  <a:lnTo>
                    <a:pt x="1027" y="1039"/>
                  </a:lnTo>
                  <a:lnTo>
                    <a:pt x="1044" y="1026"/>
                  </a:lnTo>
                  <a:lnTo>
                    <a:pt x="1061" y="1013"/>
                  </a:lnTo>
                  <a:lnTo>
                    <a:pt x="1077" y="999"/>
                  </a:lnTo>
                  <a:lnTo>
                    <a:pt x="1091" y="985"/>
                  </a:lnTo>
                  <a:lnTo>
                    <a:pt x="1097" y="977"/>
                  </a:lnTo>
                  <a:lnTo>
                    <a:pt x="1103" y="969"/>
                  </a:lnTo>
                  <a:lnTo>
                    <a:pt x="1109" y="960"/>
                  </a:lnTo>
                  <a:lnTo>
                    <a:pt x="1114" y="952"/>
                  </a:lnTo>
                  <a:lnTo>
                    <a:pt x="1118" y="943"/>
                  </a:lnTo>
                  <a:lnTo>
                    <a:pt x="1122" y="934"/>
                  </a:lnTo>
                  <a:lnTo>
                    <a:pt x="1125" y="925"/>
                  </a:lnTo>
                  <a:lnTo>
                    <a:pt x="1128" y="915"/>
                  </a:lnTo>
                  <a:lnTo>
                    <a:pt x="1139" y="881"/>
                  </a:lnTo>
                  <a:lnTo>
                    <a:pt x="1149" y="848"/>
                  </a:lnTo>
                  <a:lnTo>
                    <a:pt x="1160" y="815"/>
                  </a:lnTo>
                  <a:lnTo>
                    <a:pt x="1171" y="783"/>
                  </a:lnTo>
                  <a:lnTo>
                    <a:pt x="1183" y="750"/>
                  </a:lnTo>
                  <a:lnTo>
                    <a:pt x="1196" y="720"/>
                  </a:lnTo>
                  <a:lnTo>
                    <a:pt x="1211" y="688"/>
                  </a:lnTo>
                  <a:lnTo>
                    <a:pt x="1225" y="658"/>
                  </a:lnTo>
                  <a:lnTo>
                    <a:pt x="1240" y="628"/>
                  </a:lnTo>
                  <a:lnTo>
                    <a:pt x="1256" y="599"/>
                  </a:lnTo>
                  <a:lnTo>
                    <a:pt x="1273" y="569"/>
                  </a:lnTo>
                  <a:lnTo>
                    <a:pt x="1289" y="541"/>
                  </a:lnTo>
                  <a:lnTo>
                    <a:pt x="1306" y="512"/>
                  </a:lnTo>
                  <a:lnTo>
                    <a:pt x="1324" y="484"/>
                  </a:lnTo>
                  <a:lnTo>
                    <a:pt x="1343" y="456"/>
                  </a:lnTo>
                  <a:lnTo>
                    <a:pt x="1362" y="428"/>
                  </a:lnTo>
                  <a:lnTo>
                    <a:pt x="1401" y="374"/>
                  </a:lnTo>
                  <a:lnTo>
                    <a:pt x="1441" y="320"/>
                  </a:lnTo>
                  <a:lnTo>
                    <a:pt x="1483" y="267"/>
                  </a:lnTo>
                  <a:lnTo>
                    <a:pt x="1526" y="215"/>
                  </a:lnTo>
                  <a:lnTo>
                    <a:pt x="1569" y="163"/>
                  </a:lnTo>
                  <a:lnTo>
                    <a:pt x="1613" y="111"/>
                  </a:lnTo>
                  <a:lnTo>
                    <a:pt x="1659" y="59"/>
                  </a:lnTo>
                  <a:lnTo>
                    <a:pt x="1704" y="6"/>
                  </a:lnTo>
                  <a:lnTo>
                    <a:pt x="1705" y="5"/>
                  </a:lnTo>
                  <a:lnTo>
                    <a:pt x="1707" y="3"/>
                  </a:lnTo>
                  <a:lnTo>
                    <a:pt x="1710" y="2"/>
                  </a:lnTo>
                  <a:lnTo>
                    <a:pt x="1712" y="1"/>
                  </a:lnTo>
                  <a:lnTo>
                    <a:pt x="1719" y="0"/>
                  </a:lnTo>
                  <a:lnTo>
                    <a:pt x="1727" y="0"/>
                  </a:lnTo>
                  <a:lnTo>
                    <a:pt x="1743" y="0"/>
                  </a:lnTo>
                  <a:lnTo>
                    <a:pt x="1757" y="1"/>
                  </a:lnTo>
                  <a:lnTo>
                    <a:pt x="1752" y="9"/>
                  </a:lnTo>
                  <a:lnTo>
                    <a:pt x="1746" y="17"/>
                  </a:lnTo>
                </a:path>
              </a:pathLst>
            </a:custGeom>
            <a:noFill/>
            <a:ln w="3175" cmpd="sng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2" name="Freeform 272"/>
            <p:cNvSpPr>
              <a:spLocks noChangeArrowheads="1"/>
            </p:cNvSpPr>
            <p:nvPr/>
          </p:nvSpPr>
          <p:spPr bwMode="auto">
            <a:xfrm>
              <a:off x="205" y="246"/>
              <a:ext cx="33" cy="65"/>
            </a:xfrm>
            <a:custGeom>
              <a:avLst/>
              <a:gdLst>
                <a:gd name="T0" fmla="*/ 0 w 550"/>
                <a:gd name="T1" fmla="*/ 0 h 1018"/>
                <a:gd name="T2" fmla="*/ 0 w 550"/>
                <a:gd name="T3" fmla="*/ 0 h 1018"/>
                <a:gd name="T4" fmla="*/ 0 w 550"/>
                <a:gd name="T5" fmla="*/ 0 h 1018"/>
                <a:gd name="T6" fmla="*/ 0 w 550"/>
                <a:gd name="T7" fmla="*/ 0 h 1018"/>
                <a:gd name="T8" fmla="*/ 0 w 550"/>
                <a:gd name="T9" fmla="*/ 0 h 1018"/>
                <a:gd name="T10" fmla="*/ 0 w 550"/>
                <a:gd name="T11" fmla="*/ 0 h 1018"/>
                <a:gd name="T12" fmla="*/ 0 w 550"/>
                <a:gd name="T13" fmla="*/ 0 h 1018"/>
                <a:gd name="T14" fmla="*/ 0 w 550"/>
                <a:gd name="T15" fmla="*/ 0 h 1018"/>
                <a:gd name="T16" fmla="*/ 0 w 550"/>
                <a:gd name="T17" fmla="*/ 0 h 1018"/>
                <a:gd name="T18" fmla="*/ 0 w 550"/>
                <a:gd name="T19" fmla="*/ 0 h 1018"/>
                <a:gd name="T20" fmla="*/ 0 w 550"/>
                <a:gd name="T21" fmla="*/ 0 h 1018"/>
                <a:gd name="T22" fmla="*/ 0 w 550"/>
                <a:gd name="T23" fmla="*/ 0 h 1018"/>
                <a:gd name="T24" fmla="*/ 0 w 550"/>
                <a:gd name="T25" fmla="*/ 0 h 1018"/>
                <a:gd name="T26" fmla="*/ 0 w 550"/>
                <a:gd name="T27" fmla="*/ 0 h 1018"/>
                <a:gd name="T28" fmla="*/ 0 w 550"/>
                <a:gd name="T29" fmla="*/ 0 h 1018"/>
                <a:gd name="T30" fmla="*/ 0 w 550"/>
                <a:gd name="T31" fmla="*/ 0 h 1018"/>
                <a:gd name="T32" fmla="*/ 0 w 550"/>
                <a:gd name="T33" fmla="*/ 0 h 1018"/>
                <a:gd name="T34" fmla="*/ 0 w 550"/>
                <a:gd name="T35" fmla="*/ 0 h 1018"/>
                <a:gd name="T36" fmla="*/ 0 w 550"/>
                <a:gd name="T37" fmla="*/ 0 h 1018"/>
                <a:gd name="T38" fmla="*/ 0 w 550"/>
                <a:gd name="T39" fmla="*/ 0 h 1018"/>
                <a:gd name="T40" fmla="*/ 0 w 550"/>
                <a:gd name="T41" fmla="*/ 0 h 1018"/>
                <a:gd name="T42" fmla="*/ 0 w 550"/>
                <a:gd name="T43" fmla="*/ 0 h 1018"/>
                <a:gd name="T44" fmla="*/ 0 w 550"/>
                <a:gd name="T45" fmla="*/ 0 h 1018"/>
                <a:gd name="T46" fmla="*/ 0 w 550"/>
                <a:gd name="T47" fmla="*/ 0 h 1018"/>
                <a:gd name="T48" fmla="*/ 0 w 550"/>
                <a:gd name="T49" fmla="*/ 0 h 1018"/>
                <a:gd name="T50" fmla="*/ 0 w 550"/>
                <a:gd name="T51" fmla="*/ 0 h 1018"/>
                <a:gd name="T52" fmla="*/ 0 w 550"/>
                <a:gd name="T53" fmla="*/ 0 h 1018"/>
                <a:gd name="T54" fmla="*/ 0 w 550"/>
                <a:gd name="T55" fmla="*/ 0 h 1018"/>
                <a:gd name="T56" fmla="*/ 0 w 550"/>
                <a:gd name="T57" fmla="*/ 0 h 1018"/>
                <a:gd name="T58" fmla="*/ 0 w 550"/>
                <a:gd name="T59" fmla="*/ 0 h 1018"/>
                <a:gd name="T60" fmla="*/ 0 w 550"/>
                <a:gd name="T61" fmla="*/ 0 h 1018"/>
                <a:gd name="T62" fmla="*/ 0 w 550"/>
                <a:gd name="T63" fmla="*/ 0 h 1018"/>
                <a:gd name="T64" fmla="*/ 0 w 550"/>
                <a:gd name="T65" fmla="*/ 0 h 1018"/>
                <a:gd name="T66" fmla="*/ 0 w 550"/>
                <a:gd name="T67" fmla="*/ 0 h 1018"/>
                <a:gd name="T68" fmla="*/ 0 w 550"/>
                <a:gd name="T69" fmla="*/ 0 h 1018"/>
                <a:gd name="T70" fmla="*/ 0 w 550"/>
                <a:gd name="T71" fmla="*/ 0 h 1018"/>
                <a:gd name="T72" fmla="*/ 0 w 550"/>
                <a:gd name="T73" fmla="*/ 0 h 1018"/>
                <a:gd name="T74" fmla="*/ 0 w 550"/>
                <a:gd name="T75" fmla="*/ 0 h 1018"/>
                <a:gd name="T76" fmla="*/ 0 w 550"/>
                <a:gd name="T77" fmla="*/ 0 h 1018"/>
                <a:gd name="T78" fmla="*/ 0 w 550"/>
                <a:gd name="T79" fmla="*/ 0 h 1018"/>
                <a:gd name="T80" fmla="*/ 0 w 550"/>
                <a:gd name="T81" fmla="*/ 0 h 1018"/>
                <a:gd name="T82" fmla="*/ 0 w 550"/>
                <a:gd name="T83" fmla="*/ 0 h 1018"/>
                <a:gd name="T84" fmla="*/ 0 w 550"/>
                <a:gd name="T85" fmla="*/ 0 h 1018"/>
                <a:gd name="T86" fmla="*/ 0 w 550"/>
                <a:gd name="T87" fmla="*/ 0 h 1018"/>
                <a:gd name="T88" fmla="*/ 0 w 550"/>
                <a:gd name="T89" fmla="*/ 0 h 1018"/>
                <a:gd name="T90" fmla="*/ 0 w 550"/>
                <a:gd name="T91" fmla="*/ 0 h 1018"/>
                <a:gd name="T92" fmla="*/ 0 w 550"/>
                <a:gd name="T93" fmla="*/ 0 h 1018"/>
                <a:gd name="T94" fmla="*/ 0 w 550"/>
                <a:gd name="T95" fmla="*/ 0 h 1018"/>
                <a:gd name="T96" fmla="*/ 0 w 550"/>
                <a:gd name="T97" fmla="*/ 0 h 1018"/>
                <a:gd name="T98" fmla="*/ 0 w 550"/>
                <a:gd name="T99" fmla="*/ 0 h 1018"/>
                <a:gd name="T100" fmla="*/ 0 w 550"/>
                <a:gd name="T101" fmla="*/ 0 h 1018"/>
                <a:gd name="T102" fmla="*/ 0 w 550"/>
                <a:gd name="T103" fmla="*/ 0 h 1018"/>
                <a:gd name="T104" fmla="*/ 0 w 550"/>
                <a:gd name="T105" fmla="*/ 0 h 1018"/>
                <a:gd name="T106" fmla="*/ 0 w 550"/>
                <a:gd name="T107" fmla="*/ 0 h 1018"/>
                <a:gd name="T108" fmla="*/ 0 w 550"/>
                <a:gd name="T109" fmla="*/ 0 h 1018"/>
                <a:gd name="T110" fmla="*/ 0 w 550"/>
                <a:gd name="T111" fmla="*/ 0 h 1018"/>
                <a:gd name="T112" fmla="*/ 0 w 550"/>
                <a:gd name="T113" fmla="*/ 0 h 1018"/>
                <a:gd name="T114" fmla="*/ 0 w 550"/>
                <a:gd name="T115" fmla="*/ 0 h 1018"/>
                <a:gd name="T116" fmla="*/ 0 w 550"/>
                <a:gd name="T117" fmla="*/ 0 h 1018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550"/>
                <a:gd name="T178" fmla="*/ 0 h 1018"/>
                <a:gd name="T179" fmla="*/ 550 w 550"/>
                <a:gd name="T180" fmla="*/ 1018 h 1018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550" h="1018">
                  <a:moveTo>
                    <a:pt x="238" y="145"/>
                  </a:moveTo>
                  <a:lnTo>
                    <a:pt x="235" y="136"/>
                  </a:lnTo>
                  <a:lnTo>
                    <a:pt x="234" y="128"/>
                  </a:lnTo>
                  <a:lnTo>
                    <a:pt x="232" y="120"/>
                  </a:lnTo>
                  <a:lnTo>
                    <a:pt x="231" y="111"/>
                  </a:lnTo>
                  <a:lnTo>
                    <a:pt x="231" y="94"/>
                  </a:lnTo>
                  <a:lnTo>
                    <a:pt x="230" y="78"/>
                  </a:lnTo>
                  <a:lnTo>
                    <a:pt x="229" y="69"/>
                  </a:lnTo>
                  <a:lnTo>
                    <a:pt x="228" y="62"/>
                  </a:lnTo>
                  <a:lnTo>
                    <a:pt x="227" y="55"/>
                  </a:lnTo>
                  <a:lnTo>
                    <a:pt x="225" y="48"/>
                  </a:lnTo>
                  <a:lnTo>
                    <a:pt x="221" y="42"/>
                  </a:lnTo>
                  <a:lnTo>
                    <a:pt x="217" y="36"/>
                  </a:lnTo>
                  <a:lnTo>
                    <a:pt x="211" y="31"/>
                  </a:lnTo>
                  <a:lnTo>
                    <a:pt x="205" y="27"/>
                  </a:lnTo>
                  <a:lnTo>
                    <a:pt x="201" y="25"/>
                  </a:lnTo>
                  <a:lnTo>
                    <a:pt x="195" y="23"/>
                  </a:lnTo>
                  <a:lnTo>
                    <a:pt x="189" y="21"/>
                  </a:lnTo>
                  <a:lnTo>
                    <a:pt x="182" y="20"/>
                  </a:lnTo>
                  <a:lnTo>
                    <a:pt x="176" y="20"/>
                  </a:lnTo>
                  <a:lnTo>
                    <a:pt x="170" y="22"/>
                  </a:lnTo>
                  <a:lnTo>
                    <a:pt x="168" y="23"/>
                  </a:lnTo>
                  <a:lnTo>
                    <a:pt x="166" y="26"/>
                  </a:lnTo>
                  <a:lnTo>
                    <a:pt x="164" y="29"/>
                  </a:lnTo>
                  <a:lnTo>
                    <a:pt x="163" y="32"/>
                  </a:lnTo>
                  <a:lnTo>
                    <a:pt x="159" y="41"/>
                  </a:lnTo>
                  <a:lnTo>
                    <a:pt x="156" y="50"/>
                  </a:lnTo>
                  <a:lnTo>
                    <a:pt x="154" y="59"/>
                  </a:lnTo>
                  <a:lnTo>
                    <a:pt x="153" y="69"/>
                  </a:lnTo>
                  <a:lnTo>
                    <a:pt x="151" y="88"/>
                  </a:lnTo>
                  <a:lnTo>
                    <a:pt x="151" y="105"/>
                  </a:lnTo>
                  <a:lnTo>
                    <a:pt x="151" y="122"/>
                  </a:lnTo>
                  <a:lnTo>
                    <a:pt x="150" y="138"/>
                  </a:lnTo>
                  <a:lnTo>
                    <a:pt x="149" y="147"/>
                  </a:lnTo>
                  <a:lnTo>
                    <a:pt x="147" y="154"/>
                  </a:lnTo>
                  <a:lnTo>
                    <a:pt x="144" y="160"/>
                  </a:lnTo>
                  <a:lnTo>
                    <a:pt x="141" y="166"/>
                  </a:lnTo>
                  <a:lnTo>
                    <a:pt x="130" y="181"/>
                  </a:lnTo>
                  <a:lnTo>
                    <a:pt x="119" y="195"/>
                  </a:lnTo>
                  <a:lnTo>
                    <a:pt x="106" y="211"/>
                  </a:lnTo>
                  <a:lnTo>
                    <a:pt x="91" y="225"/>
                  </a:lnTo>
                  <a:lnTo>
                    <a:pt x="84" y="232"/>
                  </a:lnTo>
                  <a:lnTo>
                    <a:pt x="76" y="238"/>
                  </a:lnTo>
                  <a:lnTo>
                    <a:pt x="68" y="243"/>
                  </a:lnTo>
                  <a:lnTo>
                    <a:pt x="60" y="249"/>
                  </a:lnTo>
                  <a:lnTo>
                    <a:pt x="51" y="253"/>
                  </a:lnTo>
                  <a:lnTo>
                    <a:pt x="42" y="257"/>
                  </a:lnTo>
                  <a:lnTo>
                    <a:pt x="33" y="260"/>
                  </a:lnTo>
                  <a:lnTo>
                    <a:pt x="22" y="263"/>
                  </a:lnTo>
                  <a:lnTo>
                    <a:pt x="25" y="269"/>
                  </a:lnTo>
                  <a:lnTo>
                    <a:pt x="25" y="274"/>
                  </a:lnTo>
                  <a:lnTo>
                    <a:pt x="25" y="279"/>
                  </a:lnTo>
                  <a:lnTo>
                    <a:pt x="23" y="282"/>
                  </a:lnTo>
                  <a:lnTo>
                    <a:pt x="17" y="289"/>
                  </a:lnTo>
                  <a:lnTo>
                    <a:pt x="11" y="293"/>
                  </a:lnTo>
                  <a:lnTo>
                    <a:pt x="4" y="298"/>
                  </a:lnTo>
                  <a:lnTo>
                    <a:pt x="0" y="302"/>
                  </a:lnTo>
                  <a:lnTo>
                    <a:pt x="0" y="304"/>
                  </a:lnTo>
                  <a:lnTo>
                    <a:pt x="0" y="306"/>
                  </a:lnTo>
                  <a:lnTo>
                    <a:pt x="3" y="309"/>
                  </a:lnTo>
                  <a:lnTo>
                    <a:pt x="7" y="311"/>
                  </a:lnTo>
                  <a:lnTo>
                    <a:pt x="13" y="314"/>
                  </a:lnTo>
                  <a:lnTo>
                    <a:pt x="20" y="315"/>
                  </a:lnTo>
                  <a:lnTo>
                    <a:pt x="27" y="316"/>
                  </a:lnTo>
                  <a:lnTo>
                    <a:pt x="36" y="316"/>
                  </a:lnTo>
                  <a:lnTo>
                    <a:pt x="53" y="316"/>
                  </a:lnTo>
                  <a:lnTo>
                    <a:pt x="70" y="315"/>
                  </a:lnTo>
                  <a:lnTo>
                    <a:pt x="79" y="315"/>
                  </a:lnTo>
                  <a:lnTo>
                    <a:pt x="87" y="316"/>
                  </a:lnTo>
                  <a:lnTo>
                    <a:pt x="97" y="318"/>
                  </a:lnTo>
                  <a:lnTo>
                    <a:pt x="104" y="320"/>
                  </a:lnTo>
                  <a:lnTo>
                    <a:pt x="112" y="324"/>
                  </a:lnTo>
                  <a:lnTo>
                    <a:pt x="119" y="329"/>
                  </a:lnTo>
                  <a:lnTo>
                    <a:pt x="125" y="336"/>
                  </a:lnTo>
                  <a:lnTo>
                    <a:pt x="130" y="344"/>
                  </a:lnTo>
                  <a:lnTo>
                    <a:pt x="140" y="360"/>
                  </a:lnTo>
                  <a:lnTo>
                    <a:pt x="150" y="377"/>
                  </a:lnTo>
                  <a:lnTo>
                    <a:pt x="160" y="394"/>
                  </a:lnTo>
                  <a:lnTo>
                    <a:pt x="168" y="412"/>
                  </a:lnTo>
                  <a:lnTo>
                    <a:pt x="176" y="431"/>
                  </a:lnTo>
                  <a:lnTo>
                    <a:pt x="182" y="449"/>
                  </a:lnTo>
                  <a:lnTo>
                    <a:pt x="186" y="469"/>
                  </a:lnTo>
                  <a:lnTo>
                    <a:pt x="189" y="489"/>
                  </a:lnTo>
                  <a:lnTo>
                    <a:pt x="194" y="521"/>
                  </a:lnTo>
                  <a:lnTo>
                    <a:pt x="199" y="555"/>
                  </a:lnTo>
                  <a:lnTo>
                    <a:pt x="204" y="588"/>
                  </a:lnTo>
                  <a:lnTo>
                    <a:pt x="211" y="619"/>
                  </a:lnTo>
                  <a:lnTo>
                    <a:pt x="225" y="683"/>
                  </a:lnTo>
                  <a:lnTo>
                    <a:pt x="238" y="747"/>
                  </a:lnTo>
                  <a:lnTo>
                    <a:pt x="244" y="779"/>
                  </a:lnTo>
                  <a:lnTo>
                    <a:pt x="250" y="810"/>
                  </a:lnTo>
                  <a:lnTo>
                    <a:pt x="255" y="843"/>
                  </a:lnTo>
                  <a:lnTo>
                    <a:pt x="260" y="874"/>
                  </a:lnTo>
                  <a:lnTo>
                    <a:pt x="264" y="907"/>
                  </a:lnTo>
                  <a:lnTo>
                    <a:pt x="267" y="939"/>
                  </a:lnTo>
                  <a:lnTo>
                    <a:pt x="269" y="972"/>
                  </a:lnTo>
                  <a:lnTo>
                    <a:pt x="270" y="1005"/>
                  </a:lnTo>
                  <a:lnTo>
                    <a:pt x="271" y="1009"/>
                  </a:lnTo>
                  <a:lnTo>
                    <a:pt x="273" y="1012"/>
                  </a:lnTo>
                  <a:lnTo>
                    <a:pt x="276" y="1015"/>
                  </a:lnTo>
                  <a:lnTo>
                    <a:pt x="280" y="1016"/>
                  </a:lnTo>
                  <a:lnTo>
                    <a:pt x="285" y="1017"/>
                  </a:lnTo>
                  <a:lnTo>
                    <a:pt x="290" y="1018"/>
                  </a:lnTo>
                  <a:lnTo>
                    <a:pt x="294" y="1017"/>
                  </a:lnTo>
                  <a:lnTo>
                    <a:pt x="299" y="1016"/>
                  </a:lnTo>
                  <a:lnTo>
                    <a:pt x="308" y="1014"/>
                  </a:lnTo>
                  <a:lnTo>
                    <a:pt x="316" y="1010"/>
                  </a:lnTo>
                  <a:lnTo>
                    <a:pt x="321" y="1007"/>
                  </a:lnTo>
                  <a:lnTo>
                    <a:pt x="324" y="1005"/>
                  </a:lnTo>
                  <a:lnTo>
                    <a:pt x="326" y="969"/>
                  </a:lnTo>
                  <a:lnTo>
                    <a:pt x="327" y="933"/>
                  </a:lnTo>
                  <a:lnTo>
                    <a:pt x="327" y="897"/>
                  </a:lnTo>
                  <a:lnTo>
                    <a:pt x="325" y="862"/>
                  </a:lnTo>
                  <a:lnTo>
                    <a:pt x="318" y="792"/>
                  </a:lnTo>
                  <a:lnTo>
                    <a:pt x="310" y="722"/>
                  </a:lnTo>
                  <a:lnTo>
                    <a:pt x="306" y="687"/>
                  </a:lnTo>
                  <a:lnTo>
                    <a:pt x="302" y="652"/>
                  </a:lnTo>
                  <a:lnTo>
                    <a:pt x="299" y="616"/>
                  </a:lnTo>
                  <a:lnTo>
                    <a:pt x="298" y="580"/>
                  </a:lnTo>
                  <a:lnTo>
                    <a:pt x="297" y="545"/>
                  </a:lnTo>
                  <a:lnTo>
                    <a:pt x="299" y="508"/>
                  </a:lnTo>
                  <a:lnTo>
                    <a:pt x="300" y="490"/>
                  </a:lnTo>
                  <a:lnTo>
                    <a:pt x="302" y="472"/>
                  </a:lnTo>
                  <a:lnTo>
                    <a:pt x="305" y="453"/>
                  </a:lnTo>
                  <a:lnTo>
                    <a:pt x="308" y="435"/>
                  </a:lnTo>
                  <a:lnTo>
                    <a:pt x="312" y="407"/>
                  </a:lnTo>
                  <a:lnTo>
                    <a:pt x="315" y="378"/>
                  </a:lnTo>
                  <a:lnTo>
                    <a:pt x="317" y="349"/>
                  </a:lnTo>
                  <a:lnTo>
                    <a:pt x="320" y="319"/>
                  </a:lnTo>
                  <a:lnTo>
                    <a:pt x="322" y="305"/>
                  </a:lnTo>
                  <a:lnTo>
                    <a:pt x="325" y="290"/>
                  </a:lnTo>
                  <a:lnTo>
                    <a:pt x="328" y="276"/>
                  </a:lnTo>
                  <a:lnTo>
                    <a:pt x="332" y="261"/>
                  </a:lnTo>
                  <a:lnTo>
                    <a:pt x="337" y="247"/>
                  </a:lnTo>
                  <a:lnTo>
                    <a:pt x="344" y="233"/>
                  </a:lnTo>
                  <a:lnTo>
                    <a:pt x="352" y="218"/>
                  </a:lnTo>
                  <a:lnTo>
                    <a:pt x="362" y="203"/>
                  </a:lnTo>
                  <a:lnTo>
                    <a:pt x="372" y="190"/>
                  </a:lnTo>
                  <a:lnTo>
                    <a:pt x="383" y="177"/>
                  </a:lnTo>
                  <a:lnTo>
                    <a:pt x="394" y="164"/>
                  </a:lnTo>
                  <a:lnTo>
                    <a:pt x="406" y="152"/>
                  </a:lnTo>
                  <a:lnTo>
                    <a:pt x="432" y="127"/>
                  </a:lnTo>
                  <a:lnTo>
                    <a:pt x="457" y="104"/>
                  </a:lnTo>
                  <a:lnTo>
                    <a:pt x="483" y="80"/>
                  </a:lnTo>
                  <a:lnTo>
                    <a:pt x="507" y="55"/>
                  </a:lnTo>
                  <a:lnTo>
                    <a:pt x="518" y="42"/>
                  </a:lnTo>
                  <a:lnTo>
                    <a:pt x="529" y="29"/>
                  </a:lnTo>
                  <a:lnTo>
                    <a:pt x="540" y="15"/>
                  </a:lnTo>
                  <a:lnTo>
                    <a:pt x="550" y="0"/>
                  </a:lnTo>
                  <a:lnTo>
                    <a:pt x="539" y="1"/>
                  </a:lnTo>
                  <a:lnTo>
                    <a:pt x="528" y="3"/>
                  </a:lnTo>
                  <a:lnTo>
                    <a:pt x="518" y="5"/>
                  </a:lnTo>
                  <a:lnTo>
                    <a:pt x="508" y="8"/>
                  </a:lnTo>
                  <a:lnTo>
                    <a:pt x="499" y="12"/>
                  </a:lnTo>
                  <a:lnTo>
                    <a:pt x="490" y="17"/>
                  </a:lnTo>
                  <a:lnTo>
                    <a:pt x="482" y="21"/>
                  </a:lnTo>
                  <a:lnTo>
                    <a:pt x="473" y="26"/>
                  </a:lnTo>
                  <a:lnTo>
                    <a:pt x="456" y="37"/>
                  </a:lnTo>
                  <a:lnTo>
                    <a:pt x="441" y="49"/>
                  </a:lnTo>
                  <a:lnTo>
                    <a:pt x="427" y="62"/>
                  </a:lnTo>
                  <a:lnTo>
                    <a:pt x="413" y="76"/>
                  </a:lnTo>
                  <a:lnTo>
                    <a:pt x="384" y="105"/>
                  </a:lnTo>
                  <a:lnTo>
                    <a:pt x="356" y="132"/>
                  </a:lnTo>
                  <a:lnTo>
                    <a:pt x="341" y="146"/>
                  </a:lnTo>
                  <a:lnTo>
                    <a:pt x="325" y="158"/>
                  </a:lnTo>
                  <a:lnTo>
                    <a:pt x="309" y="168"/>
                  </a:lnTo>
                  <a:lnTo>
                    <a:pt x="292" y="177"/>
                  </a:lnTo>
                  <a:lnTo>
                    <a:pt x="288" y="178"/>
                  </a:lnTo>
                  <a:lnTo>
                    <a:pt x="284" y="178"/>
                  </a:lnTo>
                  <a:lnTo>
                    <a:pt x="279" y="177"/>
                  </a:lnTo>
                  <a:lnTo>
                    <a:pt x="274" y="177"/>
                  </a:lnTo>
                  <a:lnTo>
                    <a:pt x="266" y="174"/>
                  </a:lnTo>
                  <a:lnTo>
                    <a:pt x="258" y="169"/>
                  </a:lnTo>
                  <a:lnTo>
                    <a:pt x="251" y="164"/>
                  </a:lnTo>
                  <a:lnTo>
                    <a:pt x="245" y="158"/>
                  </a:lnTo>
                  <a:lnTo>
                    <a:pt x="241" y="151"/>
                  </a:lnTo>
                  <a:lnTo>
                    <a:pt x="238" y="14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3" name="Freeform 273"/>
            <p:cNvSpPr>
              <a:spLocks noChangeArrowheads="1"/>
            </p:cNvSpPr>
            <p:nvPr/>
          </p:nvSpPr>
          <p:spPr bwMode="auto">
            <a:xfrm>
              <a:off x="205" y="246"/>
              <a:ext cx="33" cy="65"/>
            </a:xfrm>
            <a:custGeom>
              <a:avLst/>
              <a:gdLst>
                <a:gd name="T0" fmla="*/ 0 w 550"/>
                <a:gd name="T1" fmla="*/ 0 h 1018"/>
                <a:gd name="T2" fmla="*/ 0 w 550"/>
                <a:gd name="T3" fmla="*/ 0 h 1018"/>
                <a:gd name="T4" fmla="*/ 0 w 550"/>
                <a:gd name="T5" fmla="*/ 0 h 1018"/>
                <a:gd name="T6" fmla="*/ 0 w 550"/>
                <a:gd name="T7" fmla="*/ 0 h 1018"/>
                <a:gd name="T8" fmla="*/ 0 w 550"/>
                <a:gd name="T9" fmla="*/ 0 h 1018"/>
                <a:gd name="T10" fmla="*/ 0 w 550"/>
                <a:gd name="T11" fmla="*/ 0 h 1018"/>
                <a:gd name="T12" fmla="*/ 0 w 550"/>
                <a:gd name="T13" fmla="*/ 0 h 1018"/>
                <a:gd name="T14" fmla="*/ 0 w 550"/>
                <a:gd name="T15" fmla="*/ 0 h 1018"/>
                <a:gd name="T16" fmla="*/ 0 w 550"/>
                <a:gd name="T17" fmla="*/ 0 h 1018"/>
                <a:gd name="T18" fmla="*/ 0 w 550"/>
                <a:gd name="T19" fmla="*/ 0 h 1018"/>
                <a:gd name="T20" fmla="*/ 0 w 550"/>
                <a:gd name="T21" fmla="*/ 0 h 1018"/>
                <a:gd name="T22" fmla="*/ 0 w 550"/>
                <a:gd name="T23" fmla="*/ 0 h 1018"/>
                <a:gd name="T24" fmla="*/ 0 w 550"/>
                <a:gd name="T25" fmla="*/ 0 h 1018"/>
                <a:gd name="T26" fmla="*/ 0 w 550"/>
                <a:gd name="T27" fmla="*/ 0 h 1018"/>
                <a:gd name="T28" fmla="*/ 0 w 550"/>
                <a:gd name="T29" fmla="*/ 0 h 1018"/>
                <a:gd name="T30" fmla="*/ 0 w 550"/>
                <a:gd name="T31" fmla="*/ 0 h 1018"/>
                <a:gd name="T32" fmla="*/ 0 w 550"/>
                <a:gd name="T33" fmla="*/ 0 h 1018"/>
                <a:gd name="T34" fmla="*/ 0 w 550"/>
                <a:gd name="T35" fmla="*/ 0 h 1018"/>
                <a:gd name="T36" fmla="*/ 0 w 550"/>
                <a:gd name="T37" fmla="*/ 0 h 1018"/>
                <a:gd name="T38" fmla="*/ 0 w 550"/>
                <a:gd name="T39" fmla="*/ 0 h 1018"/>
                <a:gd name="T40" fmla="*/ 0 w 550"/>
                <a:gd name="T41" fmla="*/ 0 h 1018"/>
                <a:gd name="T42" fmla="*/ 0 w 550"/>
                <a:gd name="T43" fmla="*/ 0 h 1018"/>
                <a:gd name="T44" fmla="*/ 0 w 550"/>
                <a:gd name="T45" fmla="*/ 0 h 1018"/>
                <a:gd name="T46" fmla="*/ 0 w 550"/>
                <a:gd name="T47" fmla="*/ 0 h 1018"/>
                <a:gd name="T48" fmla="*/ 0 w 550"/>
                <a:gd name="T49" fmla="*/ 0 h 1018"/>
                <a:gd name="T50" fmla="*/ 0 w 550"/>
                <a:gd name="T51" fmla="*/ 0 h 1018"/>
                <a:gd name="T52" fmla="*/ 0 w 550"/>
                <a:gd name="T53" fmla="*/ 0 h 1018"/>
                <a:gd name="T54" fmla="*/ 0 w 550"/>
                <a:gd name="T55" fmla="*/ 0 h 1018"/>
                <a:gd name="T56" fmla="*/ 0 w 550"/>
                <a:gd name="T57" fmla="*/ 0 h 1018"/>
                <a:gd name="T58" fmla="*/ 0 w 550"/>
                <a:gd name="T59" fmla="*/ 0 h 1018"/>
                <a:gd name="T60" fmla="*/ 0 w 550"/>
                <a:gd name="T61" fmla="*/ 0 h 1018"/>
                <a:gd name="T62" fmla="*/ 0 w 550"/>
                <a:gd name="T63" fmla="*/ 0 h 1018"/>
                <a:gd name="T64" fmla="*/ 0 w 550"/>
                <a:gd name="T65" fmla="*/ 0 h 1018"/>
                <a:gd name="T66" fmla="*/ 0 w 550"/>
                <a:gd name="T67" fmla="*/ 0 h 1018"/>
                <a:gd name="T68" fmla="*/ 0 w 550"/>
                <a:gd name="T69" fmla="*/ 0 h 1018"/>
                <a:gd name="T70" fmla="*/ 0 w 550"/>
                <a:gd name="T71" fmla="*/ 0 h 1018"/>
                <a:gd name="T72" fmla="*/ 0 w 550"/>
                <a:gd name="T73" fmla="*/ 0 h 1018"/>
                <a:gd name="T74" fmla="*/ 0 w 550"/>
                <a:gd name="T75" fmla="*/ 0 h 1018"/>
                <a:gd name="T76" fmla="*/ 0 w 550"/>
                <a:gd name="T77" fmla="*/ 0 h 1018"/>
                <a:gd name="T78" fmla="*/ 0 w 550"/>
                <a:gd name="T79" fmla="*/ 0 h 1018"/>
                <a:gd name="T80" fmla="*/ 0 w 550"/>
                <a:gd name="T81" fmla="*/ 0 h 1018"/>
                <a:gd name="T82" fmla="*/ 0 w 550"/>
                <a:gd name="T83" fmla="*/ 0 h 1018"/>
                <a:gd name="T84" fmla="*/ 0 w 550"/>
                <a:gd name="T85" fmla="*/ 0 h 1018"/>
                <a:gd name="T86" fmla="*/ 0 w 550"/>
                <a:gd name="T87" fmla="*/ 0 h 1018"/>
                <a:gd name="T88" fmla="*/ 0 w 550"/>
                <a:gd name="T89" fmla="*/ 0 h 1018"/>
                <a:gd name="T90" fmla="*/ 0 w 550"/>
                <a:gd name="T91" fmla="*/ 0 h 1018"/>
                <a:gd name="T92" fmla="*/ 0 w 550"/>
                <a:gd name="T93" fmla="*/ 0 h 1018"/>
                <a:gd name="T94" fmla="*/ 0 w 550"/>
                <a:gd name="T95" fmla="*/ 0 h 1018"/>
                <a:gd name="T96" fmla="*/ 0 w 550"/>
                <a:gd name="T97" fmla="*/ 0 h 1018"/>
                <a:gd name="T98" fmla="*/ 0 w 550"/>
                <a:gd name="T99" fmla="*/ 0 h 1018"/>
                <a:gd name="T100" fmla="*/ 0 w 550"/>
                <a:gd name="T101" fmla="*/ 0 h 1018"/>
                <a:gd name="T102" fmla="*/ 0 w 550"/>
                <a:gd name="T103" fmla="*/ 0 h 1018"/>
                <a:gd name="T104" fmla="*/ 0 w 550"/>
                <a:gd name="T105" fmla="*/ 0 h 1018"/>
                <a:gd name="T106" fmla="*/ 0 w 550"/>
                <a:gd name="T107" fmla="*/ 0 h 1018"/>
                <a:gd name="T108" fmla="*/ 0 w 550"/>
                <a:gd name="T109" fmla="*/ 0 h 1018"/>
                <a:gd name="T110" fmla="*/ 0 w 550"/>
                <a:gd name="T111" fmla="*/ 0 h 1018"/>
                <a:gd name="T112" fmla="*/ 0 w 550"/>
                <a:gd name="T113" fmla="*/ 0 h 1018"/>
                <a:gd name="T114" fmla="*/ 0 w 550"/>
                <a:gd name="T115" fmla="*/ 0 h 1018"/>
                <a:gd name="T116" fmla="*/ 0 w 550"/>
                <a:gd name="T117" fmla="*/ 0 h 1018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550"/>
                <a:gd name="T178" fmla="*/ 0 h 1018"/>
                <a:gd name="T179" fmla="*/ 550 w 550"/>
                <a:gd name="T180" fmla="*/ 1018 h 1018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550" h="1018">
                  <a:moveTo>
                    <a:pt x="238" y="145"/>
                  </a:moveTo>
                  <a:lnTo>
                    <a:pt x="235" y="136"/>
                  </a:lnTo>
                  <a:lnTo>
                    <a:pt x="234" y="128"/>
                  </a:lnTo>
                  <a:lnTo>
                    <a:pt x="232" y="120"/>
                  </a:lnTo>
                  <a:lnTo>
                    <a:pt x="231" y="111"/>
                  </a:lnTo>
                  <a:lnTo>
                    <a:pt x="231" y="94"/>
                  </a:lnTo>
                  <a:lnTo>
                    <a:pt x="230" y="78"/>
                  </a:lnTo>
                  <a:lnTo>
                    <a:pt x="229" y="69"/>
                  </a:lnTo>
                  <a:lnTo>
                    <a:pt x="228" y="62"/>
                  </a:lnTo>
                  <a:lnTo>
                    <a:pt x="227" y="55"/>
                  </a:lnTo>
                  <a:lnTo>
                    <a:pt x="225" y="48"/>
                  </a:lnTo>
                  <a:lnTo>
                    <a:pt x="221" y="42"/>
                  </a:lnTo>
                  <a:lnTo>
                    <a:pt x="217" y="36"/>
                  </a:lnTo>
                  <a:lnTo>
                    <a:pt x="211" y="31"/>
                  </a:lnTo>
                  <a:lnTo>
                    <a:pt x="205" y="27"/>
                  </a:lnTo>
                  <a:lnTo>
                    <a:pt x="201" y="25"/>
                  </a:lnTo>
                  <a:lnTo>
                    <a:pt x="195" y="23"/>
                  </a:lnTo>
                  <a:lnTo>
                    <a:pt x="189" y="21"/>
                  </a:lnTo>
                  <a:lnTo>
                    <a:pt x="182" y="20"/>
                  </a:lnTo>
                  <a:lnTo>
                    <a:pt x="176" y="20"/>
                  </a:lnTo>
                  <a:lnTo>
                    <a:pt x="170" y="22"/>
                  </a:lnTo>
                  <a:lnTo>
                    <a:pt x="168" y="23"/>
                  </a:lnTo>
                  <a:lnTo>
                    <a:pt x="166" y="26"/>
                  </a:lnTo>
                  <a:lnTo>
                    <a:pt x="164" y="29"/>
                  </a:lnTo>
                  <a:lnTo>
                    <a:pt x="163" y="32"/>
                  </a:lnTo>
                  <a:lnTo>
                    <a:pt x="159" y="41"/>
                  </a:lnTo>
                  <a:lnTo>
                    <a:pt x="156" y="50"/>
                  </a:lnTo>
                  <a:lnTo>
                    <a:pt x="154" y="59"/>
                  </a:lnTo>
                  <a:lnTo>
                    <a:pt x="153" y="69"/>
                  </a:lnTo>
                  <a:lnTo>
                    <a:pt x="151" y="88"/>
                  </a:lnTo>
                  <a:lnTo>
                    <a:pt x="151" y="105"/>
                  </a:lnTo>
                  <a:lnTo>
                    <a:pt x="151" y="122"/>
                  </a:lnTo>
                  <a:lnTo>
                    <a:pt x="150" y="138"/>
                  </a:lnTo>
                  <a:lnTo>
                    <a:pt x="149" y="147"/>
                  </a:lnTo>
                  <a:lnTo>
                    <a:pt x="147" y="154"/>
                  </a:lnTo>
                  <a:lnTo>
                    <a:pt x="144" y="160"/>
                  </a:lnTo>
                  <a:lnTo>
                    <a:pt x="141" y="166"/>
                  </a:lnTo>
                  <a:lnTo>
                    <a:pt x="130" y="181"/>
                  </a:lnTo>
                  <a:lnTo>
                    <a:pt x="119" y="195"/>
                  </a:lnTo>
                  <a:lnTo>
                    <a:pt x="106" y="211"/>
                  </a:lnTo>
                  <a:lnTo>
                    <a:pt x="91" y="225"/>
                  </a:lnTo>
                  <a:lnTo>
                    <a:pt x="84" y="232"/>
                  </a:lnTo>
                  <a:lnTo>
                    <a:pt x="76" y="238"/>
                  </a:lnTo>
                  <a:lnTo>
                    <a:pt x="68" y="243"/>
                  </a:lnTo>
                  <a:lnTo>
                    <a:pt x="60" y="249"/>
                  </a:lnTo>
                  <a:lnTo>
                    <a:pt x="51" y="253"/>
                  </a:lnTo>
                  <a:lnTo>
                    <a:pt x="42" y="257"/>
                  </a:lnTo>
                  <a:lnTo>
                    <a:pt x="33" y="260"/>
                  </a:lnTo>
                  <a:lnTo>
                    <a:pt x="22" y="263"/>
                  </a:lnTo>
                  <a:lnTo>
                    <a:pt x="25" y="269"/>
                  </a:lnTo>
                  <a:lnTo>
                    <a:pt x="25" y="274"/>
                  </a:lnTo>
                  <a:lnTo>
                    <a:pt x="25" y="279"/>
                  </a:lnTo>
                  <a:lnTo>
                    <a:pt x="23" y="282"/>
                  </a:lnTo>
                  <a:lnTo>
                    <a:pt x="17" y="289"/>
                  </a:lnTo>
                  <a:lnTo>
                    <a:pt x="11" y="293"/>
                  </a:lnTo>
                  <a:lnTo>
                    <a:pt x="4" y="298"/>
                  </a:lnTo>
                  <a:lnTo>
                    <a:pt x="0" y="302"/>
                  </a:lnTo>
                  <a:lnTo>
                    <a:pt x="0" y="304"/>
                  </a:lnTo>
                  <a:lnTo>
                    <a:pt x="0" y="306"/>
                  </a:lnTo>
                  <a:lnTo>
                    <a:pt x="3" y="309"/>
                  </a:lnTo>
                  <a:lnTo>
                    <a:pt x="7" y="311"/>
                  </a:lnTo>
                  <a:lnTo>
                    <a:pt x="13" y="314"/>
                  </a:lnTo>
                  <a:lnTo>
                    <a:pt x="20" y="315"/>
                  </a:lnTo>
                  <a:lnTo>
                    <a:pt x="27" y="316"/>
                  </a:lnTo>
                  <a:lnTo>
                    <a:pt x="36" y="316"/>
                  </a:lnTo>
                  <a:lnTo>
                    <a:pt x="53" y="316"/>
                  </a:lnTo>
                  <a:lnTo>
                    <a:pt x="70" y="315"/>
                  </a:lnTo>
                  <a:lnTo>
                    <a:pt x="79" y="315"/>
                  </a:lnTo>
                  <a:lnTo>
                    <a:pt x="87" y="316"/>
                  </a:lnTo>
                  <a:lnTo>
                    <a:pt x="97" y="318"/>
                  </a:lnTo>
                  <a:lnTo>
                    <a:pt x="104" y="320"/>
                  </a:lnTo>
                  <a:lnTo>
                    <a:pt x="112" y="324"/>
                  </a:lnTo>
                  <a:lnTo>
                    <a:pt x="119" y="329"/>
                  </a:lnTo>
                  <a:lnTo>
                    <a:pt x="125" y="336"/>
                  </a:lnTo>
                  <a:lnTo>
                    <a:pt x="130" y="344"/>
                  </a:lnTo>
                  <a:lnTo>
                    <a:pt x="140" y="360"/>
                  </a:lnTo>
                  <a:lnTo>
                    <a:pt x="150" y="377"/>
                  </a:lnTo>
                  <a:lnTo>
                    <a:pt x="160" y="394"/>
                  </a:lnTo>
                  <a:lnTo>
                    <a:pt x="168" y="412"/>
                  </a:lnTo>
                  <a:lnTo>
                    <a:pt x="176" y="431"/>
                  </a:lnTo>
                  <a:lnTo>
                    <a:pt x="182" y="449"/>
                  </a:lnTo>
                  <a:lnTo>
                    <a:pt x="186" y="469"/>
                  </a:lnTo>
                  <a:lnTo>
                    <a:pt x="189" y="489"/>
                  </a:lnTo>
                  <a:lnTo>
                    <a:pt x="194" y="521"/>
                  </a:lnTo>
                  <a:lnTo>
                    <a:pt x="199" y="555"/>
                  </a:lnTo>
                  <a:lnTo>
                    <a:pt x="204" y="588"/>
                  </a:lnTo>
                  <a:lnTo>
                    <a:pt x="211" y="619"/>
                  </a:lnTo>
                  <a:lnTo>
                    <a:pt x="225" y="683"/>
                  </a:lnTo>
                  <a:lnTo>
                    <a:pt x="238" y="747"/>
                  </a:lnTo>
                  <a:lnTo>
                    <a:pt x="244" y="779"/>
                  </a:lnTo>
                  <a:lnTo>
                    <a:pt x="250" y="810"/>
                  </a:lnTo>
                  <a:lnTo>
                    <a:pt x="255" y="843"/>
                  </a:lnTo>
                  <a:lnTo>
                    <a:pt x="260" y="874"/>
                  </a:lnTo>
                  <a:lnTo>
                    <a:pt x="264" y="907"/>
                  </a:lnTo>
                  <a:lnTo>
                    <a:pt x="267" y="939"/>
                  </a:lnTo>
                  <a:lnTo>
                    <a:pt x="269" y="972"/>
                  </a:lnTo>
                  <a:lnTo>
                    <a:pt x="270" y="1005"/>
                  </a:lnTo>
                  <a:lnTo>
                    <a:pt x="271" y="1009"/>
                  </a:lnTo>
                  <a:lnTo>
                    <a:pt x="273" y="1012"/>
                  </a:lnTo>
                  <a:lnTo>
                    <a:pt x="276" y="1015"/>
                  </a:lnTo>
                  <a:lnTo>
                    <a:pt x="280" y="1016"/>
                  </a:lnTo>
                  <a:lnTo>
                    <a:pt x="285" y="1017"/>
                  </a:lnTo>
                  <a:lnTo>
                    <a:pt x="290" y="1018"/>
                  </a:lnTo>
                  <a:lnTo>
                    <a:pt x="294" y="1017"/>
                  </a:lnTo>
                  <a:lnTo>
                    <a:pt x="299" y="1016"/>
                  </a:lnTo>
                  <a:lnTo>
                    <a:pt x="308" y="1014"/>
                  </a:lnTo>
                  <a:lnTo>
                    <a:pt x="316" y="1010"/>
                  </a:lnTo>
                  <a:lnTo>
                    <a:pt x="321" y="1007"/>
                  </a:lnTo>
                  <a:lnTo>
                    <a:pt x="324" y="1005"/>
                  </a:lnTo>
                  <a:lnTo>
                    <a:pt x="326" y="969"/>
                  </a:lnTo>
                  <a:lnTo>
                    <a:pt x="327" y="933"/>
                  </a:lnTo>
                  <a:lnTo>
                    <a:pt x="327" y="897"/>
                  </a:lnTo>
                  <a:lnTo>
                    <a:pt x="325" y="862"/>
                  </a:lnTo>
                  <a:lnTo>
                    <a:pt x="318" y="792"/>
                  </a:lnTo>
                  <a:lnTo>
                    <a:pt x="310" y="722"/>
                  </a:lnTo>
                  <a:lnTo>
                    <a:pt x="306" y="687"/>
                  </a:lnTo>
                  <a:lnTo>
                    <a:pt x="302" y="652"/>
                  </a:lnTo>
                  <a:lnTo>
                    <a:pt x="299" y="616"/>
                  </a:lnTo>
                  <a:lnTo>
                    <a:pt x="298" y="580"/>
                  </a:lnTo>
                  <a:lnTo>
                    <a:pt x="297" y="545"/>
                  </a:lnTo>
                  <a:lnTo>
                    <a:pt x="299" y="508"/>
                  </a:lnTo>
                  <a:lnTo>
                    <a:pt x="300" y="490"/>
                  </a:lnTo>
                  <a:lnTo>
                    <a:pt x="302" y="472"/>
                  </a:lnTo>
                  <a:lnTo>
                    <a:pt x="305" y="453"/>
                  </a:lnTo>
                  <a:lnTo>
                    <a:pt x="308" y="435"/>
                  </a:lnTo>
                  <a:lnTo>
                    <a:pt x="312" y="407"/>
                  </a:lnTo>
                  <a:lnTo>
                    <a:pt x="315" y="378"/>
                  </a:lnTo>
                  <a:lnTo>
                    <a:pt x="317" y="349"/>
                  </a:lnTo>
                  <a:lnTo>
                    <a:pt x="320" y="319"/>
                  </a:lnTo>
                  <a:lnTo>
                    <a:pt x="322" y="305"/>
                  </a:lnTo>
                  <a:lnTo>
                    <a:pt x="325" y="290"/>
                  </a:lnTo>
                  <a:lnTo>
                    <a:pt x="328" y="276"/>
                  </a:lnTo>
                  <a:lnTo>
                    <a:pt x="332" y="261"/>
                  </a:lnTo>
                  <a:lnTo>
                    <a:pt x="337" y="247"/>
                  </a:lnTo>
                  <a:lnTo>
                    <a:pt x="344" y="233"/>
                  </a:lnTo>
                  <a:lnTo>
                    <a:pt x="352" y="218"/>
                  </a:lnTo>
                  <a:lnTo>
                    <a:pt x="362" y="203"/>
                  </a:lnTo>
                  <a:lnTo>
                    <a:pt x="372" y="190"/>
                  </a:lnTo>
                  <a:lnTo>
                    <a:pt x="383" y="177"/>
                  </a:lnTo>
                  <a:lnTo>
                    <a:pt x="394" y="164"/>
                  </a:lnTo>
                  <a:lnTo>
                    <a:pt x="406" y="152"/>
                  </a:lnTo>
                  <a:lnTo>
                    <a:pt x="432" y="127"/>
                  </a:lnTo>
                  <a:lnTo>
                    <a:pt x="457" y="104"/>
                  </a:lnTo>
                  <a:lnTo>
                    <a:pt x="483" y="80"/>
                  </a:lnTo>
                  <a:lnTo>
                    <a:pt x="507" y="55"/>
                  </a:lnTo>
                  <a:lnTo>
                    <a:pt x="518" y="42"/>
                  </a:lnTo>
                  <a:lnTo>
                    <a:pt x="529" y="29"/>
                  </a:lnTo>
                  <a:lnTo>
                    <a:pt x="540" y="15"/>
                  </a:lnTo>
                  <a:lnTo>
                    <a:pt x="550" y="0"/>
                  </a:lnTo>
                  <a:lnTo>
                    <a:pt x="539" y="1"/>
                  </a:lnTo>
                  <a:lnTo>
                    <a:pt x="528" y="3"/>
                  </a:lnTo>
                  <a:lnTo>
                    <a:pt x="518" y="5"/>
                  </a:lnTo>
                  <a:lnTo>
                    <a:pt x="508" y="8"/>
                  </a:lnTo>
                  <a:lnTo>
                    <a:pt x="499" y="12"/>
                  </a:lnTo>
                  <a:lnTo>
                    <a:pt x="490" y="17"/>
                  </a:lnTo>
                  <a:lnTo>
                    <a:pt x="482" y="21"/>
                  </a:lnTo>
                  <a:lnTo>
                    <a:pt x="473" y="26"/>
                  </a:lnTo>
                  <a:lnTo>
                    <a:pt x="456" y="37"/>
                  </a:lnTo>
                  <a:lnTo>
                    <a:pt x="441" y="49"/>
                  </a:lnTo>
                  <a:lnTo>
                    <a:pt x="427" y="62"/>
                  </a:lnTo>
                  <a:lnTo>
                    <a:pt x="413" y="76"/>
                  </a:lnTo>
                  <a:lnTo>
                    <a:pt x="384" y="105"/>
                  </a:lnTo>
                  <a:lnTo>
                    <a:pt x="356" y="132"/>
                  </a:lnTo>
                  <a:lnTo>
                    <a:pt x="341" y="146"/>
                  </a:lnTo>
                  <a:lnTo>
                    <a:pt x="325" y="158"/>
                  </a:lnTo>
                  <a:lnTo>
                    <a:pt x="309" y="168"/>
                  </a:lnTo>
                  <a:lnTo>
                    <a:pt x="292" y="177"/>
                  </a:lnTo>
                  <a:lnTo>
                    <a:pt x="288" y="178"/>
                  </a:lnTo>
                  <a:lnTo>
                    <a:pt x="284" y="178"/>
                  </a:lnTo>
                  <a:lnTo>
                    <a:pt x="279" y="177"/>
                  </a:lnTo>
                  <a:lnTo>
                    <a:pt x="274" y="177"/>
                  </a:lnTo>
                  <a:lnTo>
                    <a:pt x="266" y="174"/>
                  </a:lnTo>
                  <a:lnTo>
                    <a:pt x="258" y="169"/>
                  </a:lnTo>
                  <a:lnTo>
                    <a:pt x="251" y="164"/>
                  </a:lnTo>
                  <a:lnTo>
                    <a:pt x="245" y="158"/>
                  </a:lnTo>
                  <a:lnTo>
                    <a:pt x="241" y="151"/>
                  </a:lnTo>
                  <a:lnTo>
                    <a:pt x="238" y="145"/>
                  </a:lnTo>
                </a:path>
              </a:pathLst>
            </a:custGeom>
            <a:noFill/>
            <a:ln w="3175" cmpd="sng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4" name="Freeform 274"/>
            <p:cNvSpPr>
              <a:spLocks noChangeArrowheads="1"/>
            </p:cNvSpPr>
            <p:nvPr/>
          </p:nvSpPr>
          <p:spPr bwMode="auto">
            <a:xfrm>
              <a:off x="100" y="290"/>
              <a:ext cx="281" cy="133"/>
            </a:xfrm>
            <a:custGeom>
              <a:avLst/>
              <a:gdLst>
                <a:gd name="T0" fmla="*/ 0 w 4499"/>
                <a:gd name="T1" fmla="*/ 0 h 2126"/>
                <a:gd name="T2" fmla="*/ 0 w 4499"/>
                <a:gd name="T3" fmla="*/ 0 h 2126"/>
                <a:gd name="T4" fmla="*/ 0 w 4499"/>
                <a:gd name="T5" fmla="*/ 0 h 2126"/>
                <a:gd name="T6" fmla="*/ 0 w 4499"/>
                <a:gd name="T7" fmla="*/ 0 h 2126"/>
                <a:gd name="T8" fmla="*/ 0 w 4499"/>
                <a:gd name="T9" fmla="*/ 0 h 2126"/>
                <a:gd name="T10" fmla="*/ 0 w 4499"/>
                <a:gd name="T11" fmla="*/ 0 h 2126"/>
                <a:gd name="T12" fmla="*/ 0 w 4499"/>
                <a:gd name="T13" fmla="*/ 0 h 2126"/>
                <a:gd name="T14" fmla="*/ 0 w 4499"/>
                <a:gd name="T15" fmla="*/ 0 h 2126"/>
                <a:gd name="T16" fmla="*/ 0 w 4499"/>
                <a:gd name="T17" fmla="*/ 0 h 2126"/>
                <a:gd name="T18" fmla="*/ 0 w 4499"/>
                <a:gd name="T19" fmla="*/ 0 h 2126"/>
                <a:gd name="T20" fmla="*/ 0 w 4499"/>
                <a:gd name="T21" fmla="*/ 0 h 2126"/>
                <a:gd name="T22" fmla="*/ 0 w 4499"/>
                <a:gd name="T23" fmla="*/ 0 h 2126"/>
                <a:gd name="T24" fmla="*/ 0 w 4499"/>
                <a:gd name="T25" fmla="*/ 0 h 2126"/>
                <a:gd name="T26" fmla="*/ 0 w 4499"/>
                <a:gd name="T27" fmla="*/ 0 h 2126"/>
                <a:gd name="T28" fmla="*/ 0 w 4499"/>
                <a:gd name="T29" fmla="*/ 0 h 2126"/>
                <a:gd name="T30" fmla="*/ 0 w 4499"/>
                <a:gd name="T31" fmla="*/ 0 h 2126"/>
                <a:gd name="T32" fmla="*/ 0 w 4499"/>
                <a:gd name="T33" fmla="*/ 0 h 2126"/>
                <a:gd name="T34" fmla="*/ 0 w 4499"/>
                <a:gd name="T35" fmla="*/ 0 h 2126"/>
                <a:gd name="T36" fmla="*/ 0 w 4499"/>
                <a:gd name="T37" fmla="*/ 0 h 2126"/>
                <a:gd name="T38" fmla="*/ 0 w 4499"/>
                <a:gd name="T39" fmla="*/ 0 h 2126"/>
                <a:gd name="T40" fmla="*/ 0 w 4499"/>
                <a:gd name="T41" fmla="*/ 0 h 2126"/>
                <a:gd name="T42" fmla="*/ 0 w 4499"/>
                <a:gd name="T43" fmla="*/ 0 h 2126"/>
                <a:gd name="T44" fmla="*/ 0 w 4499"/>
                <a:gd name="T45" fmla="*/ 0 h 2126"/>
                <a:gd name="T46" fmla="*/ 0 w 4499"/>
                <a:gd name="T47" fmla="*/ 0 h 2126"/>
                <a:gd name="T48" fmla="*/ 0 w 4499"/>
                <a:gd name="T49" fmla="*/ 0 h 2126"/>
                <a:gd name="T50" fmla="*/ 0 w 4499"/>
                <a:gd name="T51" fmla="*/ 0 h 2126"/>
                <a:gd name="T52" fmla="*/ 0 w 4499"/>
                <a:gd name="T53" fmla="*/ 0 h 2126"/>
                <a:gd name="T54" fmla="*/ 0 w 4499"/>
                <a:gd name="T55" fmla="*/ 0 h 2126"/>
                <a:gd name="T56" fmla="*/ 0 w 4499"/>
                <a:gd name="T57" fmla="*/ 0 h 2126"/>
                <a:gd name="T58" fmla="*/ 0 w 4499"/>
                <a:gd name="T59" fmla="*/ 0 h 2126"/>
                <a:gd name="T60" fmla="*/ 0 w 4499"/>
                <a:gd name="T61" fmla="*/ 0 h 2126"/>
                <a:gd name="T62" fmla="*/ 0 w 4499"/>
                <a:gd name="T63" fmla="*/ 0 h 2126"/>
                <a:gd name="T64" fmla="*/ 0 w 4499"/>
                <a:gd name="T65" fmla="*/ 0 h 2126"/>
                <a:gd name="T66" fmla="*/ 0 w 4499"/>
                <a:gd name="T67" fmla="*/ 0 h 2126"/>
                <a:gd name="T68" fmla="*/ 0 w 4499"/>
                <a:gd name="T69" fmla="*/ 0 h 2126"/>
                <a:gd name="T70" fmla="*/ 0 w 4499"/>
                <a:gd name="T71" fmla="*/ 0 h 2126"/>
                <a:gd name="T72" fmla="*/ 0 w 4499"/>
                <a:gd name="T73" fmla="*/ 0 h 2126"/>
                <a:gd name="T74" fmla="*/ 0 w 4499"/>
                <a:gd name="T75" fmla="*/ 0 h 2126"/>
                <a:gd name="T76" fmla="*/ 0 w 4499"/>
                <a:gd name="T77" fmla="*/ 0 h 2126"/>
                <a:gd name="T78" fmla="*/ 0 w 4499"/>
                <a:gd name="T79" fmla="*/ 0 h 2126"/>
                <a:gd name="T80" fmla="*/ 0 w 4499"/>
                <a:gd name="T81" fmla="*/ 0 h 2126"/>
                <a:gd name="T82" fmla="*/ 0 w 4499"/>
                <a:gd name="T83" fmla="*/ 0 h 2126"/>
                <a:gd name="T84" fmla="*/ 0 w 4499"/>
                <a:gd name="T85" fmla="*/ 0 h 2126"/>
                <a:gd name="T86" fmla="*/ 0 w 4499"/>
                <a:gd name="T87" fmla="*/ 0 h 2126"/>
                <a:gd name="T88" fmla="*/ 0 w 4499"/>
                <a:gd name="T89" fmla="*/ 0 h 2126"/>
                <a:gd name="T90" fmla="*/ 0 w 4499"/>
                <a:gd name="T91" fmla="*/ 0 h 2126"/>
                <a:gd name="T92" fmla="*/ 0 w 4499"/>
                <a:gd name="T93" fmla="*/ 0 h 2126"/>
                <a:gd name="T94" fmla="*/ 0 w 4499"/>
                <a:gd name="T95" fmla="*/ 0 h 2126"/>
                <a:gd name="T96" fmla="*/ 0 w 4499"/>
                <a:gd name="T97" fmla="*/ 0 h 2126"/>
                <a:gd name="T98" fmla="*/ 0 w 4499"/>
                <a:gd name="T99" fmla="*/ 0 h 2126"/>
                <a:gd name="T100" fmla="*/ 0 w 4499"/>
                <a:gd name="T101" fmla="*/ 0 h 2126"/>
                <a:gd name="T102" fmla="*/ 0 w 4499"/>
                <a:gd name="T103" fmla="*/ 0 h 2126"/>
                <a:gd name="T104" fmla="*/ 0 w 4499"/>
                <a:gd name="T105" fmla="*/ 0 h 2126"/>
                <a:gd name="T106" fmla="*/ 0 w 4499"/>
                <a:gd name="T107" fmla="*/ 0 h 2126"/>
                <a:gd name="T108" fmla="*/ 0 w 4499"/>
                <a:gd name="T109" fmla="*/ 0 h 2126"/>
                <a:gd name="T110" fmla="*/ 0 w 4499"/>
                <a:gd name="T111" fmla="*/ 0 h 2126"/>
                <a:gd name="T112" fmla="*/ 0 w 4499"/>
                <a:gd name="T113" fmla="*/ 0 h 2126"/>
                <a:gd name="T114" fmla="*/ 0 w 4499"/>
                <a:gd name="T115" fmla="*/ 0 h 2126"/>
                <a:gd name="T116" fmla="*/ 0 w 4499"/>
                <a:gd name="T117" fmla="*/ 0 h 2126"/>
                <a:gd name="T118" fmla="*/ 0 w 4499"/>
                <a:gd name="T119" fmla="*/ 0 h 212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4499"/>
                <a:gd name="T181" fmla="*/ 0 h 2126"/>
                <a:gd name="T182" fmla="*/ 4499 w 4499"/>
                <a:gd name="T183" fmla="*/ 2126 h 212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4499" h="2126">
                  <a:moveTo>
                    <a:pt x="1746" y="2126"/>
                  </a:moveTo>
                  <a:lnTo>
                    <a:pt x="1760" y="2098"/>
                  </a:lnTo>
                  <a:lnTo>
                    <a:pt x="1774" y="2073"/>
                  </a:lnTo>
                  <a:lnTo>
                    <a:pt x="1787" y="2047"/>
                  </a:lnTo>
                  <a:lnTo>
                    <a:pt x="1800" y="2023"/>
                  </a:lnTo>
                  <a:lnTo>
                    <a:pt x="1861" y="1931"/>
                  </a:lnTo>
                  <a:lnTo>
                    <a:pt x="1921" y="1839"/>
                  </a:lnTo>
                  <a:lnTo>
                    <a:pt x="1982" y="1751"/>
                  </a:lnTo>
                  <a:lnTo>
                    <a:pt x="2044" y="1662"/>
                  </a:lnTo>
                  <a:lnTo>
                    <a:pt x="2106" y="1576"/>
                  </a:lnTo>
                  <a:lnTo>
                    <a:pt x="2170" y="1490"/>
                  </a:lnTo>
                  <a:lnTo>
                    <a:pt x="2234" y="1402"/>
                  </a:lnTo>
                  <a:lnTo>
                    <a:pt x="2300" y="1314"/>
                  </a:lnTo>
                  <a:lnTo>
                    <a:pt x="2324" y="1281"/>
                  </a:lnTo>
                  <a:lnTo>
                    <a:pt x="2347" y="1246"/>
                  </a:lnTo>
                  <a:lnTo>
                    <a:pt x="2358" y="1227"/>
                  </a:lnTo>
                  <a:lnTo>
                    <a:pt x="2368" y="1208"/>
                  </a:lnTo>
                  <a:lnTo>
                    <a:pt x="2378" y="1189"/>
                  </a:lnTo>
                  <a:lnTo>
                    <a:pt x="2386" y="1169"/>
                  </a:lnTo>
                  <a:lnTo>
                    <a:pt x="2395" y="1157"/>
                  </a:lnTo>
                  <a:lnTo>
                    <a:pt x="2404" y="1147"/>
                  </a:lnTo>
                  <a:lnTo>
                    <a:pt x="2414" y="1137"/>
                  </a:lnTo>
                  <a:lnTo>
                    <a:pt x="2425" y="1129"/>
                  </a:lnTo>
                  <a:lnTo>
                    <a:pt x="2436" y="1121"/>
                  </a:lnTo>
                  <a:lnTo>
                    <a:pt x="2448" y="1115"/>
                  </a:lnTo>
                  <a:lnTo>
                    <a:pt x="2460" y="1109"/>
                  </a:lnTo>
                  <a:lnTo>
                    <a:pt x="2472" y="1105"/>
                  </a:lnTo>
                  <a:lnTo>
                    <a:pt x="2491" y="1097"/>
                  </a:lnTo>
                  <a:lnTo>
                    <a:pt x="2510" y="1088"/>
                  </a:lnTo>
                  <a:lnTo>
                    <a:pt x="2528" y="1080"/>
                  </a:lnTo>
                  <a:lnTo>
                    <a:pt x="2546" y="1070"/>
                  </a:lnTo>
                  <a:lnTo>
                    <a:pt x="2582" y="1051"/>
                  </a:lnTo>
                  <a:lnTo>
                    <a:pt x="2617" y="1031"/>
                  </a:lnTo>
                  <a:lnTo>
                    <a:pt x="2635" y="1022"/>
                  </a:lnTo>
                  <a:lnTo>
                    <a:pt x="2653" y="1014"/>
                  </a:lnTo>
                  <a:lnTo>
                    <a:pt x="2670" y="1006"/>
                  </a:lnTo>
                  <a:lnTo>
                    <a:pt x="2688" y="1000"/>
                  </a:lnTo>
                  <a:lnTo>
                    <a:pt x="2707" y="994"/>
                  </a:lnTo>
                  <a:lnTo>
                    <a:pt x="2725" y="990"/>
                  </a:lnTo>
                  <a:lnTo>
                    <a:pt x="2743" y="988"/>
                  </a:lnTo>
                  <a:lnTo>
                    <a:pt x="2763" y="987"/>
                  </a:lnTo>
                  <a:lnTo>
                    <a:pt x="2774" y="987"/>
                  </a:lnTo>
                  <a:lnTo>
                    <a:pt x="2785" y="987"/>
                  </a:lnTo>
                  <a:lnTo>
                    <a:pt x="2796" y="987"/>
                  </a:lnTo>
                  <a:lnTo>
                    <a:pt x="2807" y="986"/>
                  </a:lnTo>
                  <a:lnTo>
                    <a:pt x="2831" y="983"/>
                  </a:lnTo>
                  <a:lnTo>
                    <a:pt x="2854" y="979"/>
                  </a:lnTo>
                  <a:lnTo>
                    <a:pt x="2876" y="976"/>
                  </a:lnTo>
                  <a:lnTo>
                    <a:pt x="2900" y="973"/>
                  </a:lnTo>
                  <a:lnTo>
                    <a:pt x="2911" y="973"/>
                  </a:lnTo>
                  <a:lnTo>
                    <a:pt x="2922" y="973"/>
                  </a:lnTo>
                  <a:lnTo>
                    <a:pt x="2933" y="974"/>
                  </a:lnTo>
                  <a:lnTo>
                    <a:pt x="2945" y="976"/>
                  </a:lnTo>
                  <a:lnTo>
                    <a:pt x="2934" y="968"/>
                  </a:lnTo>
                  <a:lnTo>
                    <a:pt x="2924" y="961"/>
                  </a:lnTo>
                  <a:lnTo>
                    <a:pt x="2913" y="956"/>
                  </a:lnTo>
                  <a:lnTo>
                    <a:pt x="2901" y="951"/>
                  </a:lnTo>
                  <a:lnTo>
                    <a:pt x="2877" y="943"/>
                  </a:lnTo>
                  <a:lnTo>
                    <a:pt x="2854" y="936"/>
                  </a:lnTo>
                  <a:lnTo>
                    <a:pt x="2830" y="930"/>
                  </a:lnTo>
                  <a:lnTo>
                    <a:pt x="2806" y="922"/>
                  </a:lnTo>
                  <a:lnTo>
                    <a:pt x="2794" y="918"/>
                  </a:lnTo>
                  <a:lnTo>
                    <a:pt x="2783" y="913"/>
                  </a:lnTo>
                  <a:lnTo>
                    <a:pt x="2773" y="907"/>
                  </a:lnTo>
                  <a:lnTo>
                    <a:pt x="2763" y="900"/>
                  </a:lnTo>
                  <a:lnTo>
                    <a:pt x="2778" y="881"/>
                  </a:lnTo>
                  <a:lnTo>
                    <a:pt x="2792" y="863"/>
                  </a:lnTo>
                  <a:lnTo>
                    <a:pt x="2804" y="843"/>
                  </a:lnTo>
                  <a:lnTo>
                    <a:pt x="2817" y="824"/>
                  </a:lnTo>
                  <a:lnTo>
                    <a:pt x="2839" y="787"/>
                  </a:lnTo>
                  <a:lnTo>
                    <a:pt x="2859" y="748"/>
                  </a:lnTo>
                  <a:lnTo>
                    <a:pt x="2880" y="708"/>
                  </a:lnTo>
                  <a:lnTo>
                    <a:pt x="2901" y="669"/>
                  </a:lnTo>
                  <a:lnTo>
                    <a:pt x="2913" y="647"/>
                  </a:lnTo>
                  <a:lnTo>
                    <a:pt x="2926" y="627"/>
                  </a:lnTo>
                  <a:lnTo>
                    <a:pt x="2941" y="606"/>
                  </a:lnTo>
                  <a:lnTo>
                    <a:pt x="2956" y="583"/>
                  </a:lnTo>
                  <a:lnTo>
                    <a:pt x="2963" y="575"/>
                  </a:lnTo>
                  <a:lnTo>
                    <a:pt x="2977" y="557"/>
                  </a:lnTo>
                  <a:lnTo>
                    <a:pt x="2992" y="538"/>
                  </a:lnTo>
                  <a:lnTo>
                    <a:pt x="2998" y="529"/>
                  </a:lnTo>
                  <a:lnTo>
                    <a:pt x="3021" y="514"/>
                  </a:lnTo>
                  <a:lnTo>
                    <a:pt x="3044" y="500"/>
                  </a:lnTo>
                  <a:lnTo>
                    <a:pt x="3069" y="486"/>
                  </a:lnTo>
                  <a:lnTo>
                    <a:pt x="3090" y="471"/>
                  </a:lnTo>
                  <a:lnTo>
                    <a:pt x="3105" y="461"/>
                  </a:lnTo>
                  <a:lnTo>
                    <a:pt x="3120" y="455"/>
                  </a:lnTo>
                  <a:lnTo>
                    <a:pt x="3134" y="450"/>
                  </a:lnTo>
                  <a:lnTo>
                    <a:pt x="3147" y="447"/>
                  </a:lnTo>
                  <a:lnTo>
                    <a:pt x="3161" y="443"/>
                  </a:lnTo>
                  <a:lnTo>
                    <a:pt x="3175" y="439"/>
                  </a:lnTo>
                  <a:lnTo>
                    <a:pt x="3192" y="434"/>
                  </a:lnTo>
                  <a:lnTo>
                    <a:pt x="3209" y="428"/>
                  </a:lnTo>
                  <a:lnTo>
                    <a:pt x="3221" y="422"/>
                  </a:lnTo>
                  <a:lnTo>
                    <a:pt x="3234" y="417"/>
                  </a:lnTo>
                  <a:lnTo>
                    <a:pt x="3246" y="410"/>
                  </a:lnTo>
                  <a:lnTo>
                    <a:pt x="3259" y="402"/>
                  </a:lnTo>
                  <a:lnTo>
                    <a:pt x="3282" y="388"/>
                  </a:lnTo>
                  <a:lnTo>
                    <a:pt x="3305" y="372"/>
                  </a:lnTo>
                  <a:lnTo>
                    <a:pt x="3329" y="355"/>
                  </a:lnTo>
                  <a:lnTo>
                    <a:pt x="3352" y="337"/>
                  </a:lnTo>
                  <a:lnTo>
                    <a:pt x="3376" y="320"/>
                  </a:lnTo>
                  <a:lnTo>
                    <a:pt x="3402" y="304"/>
                  </a:lnTo>
                  <a:lnTo>
                    <a:pt x="3408" y="300"/>
                  </a:lnTo>
                  <a:lnTo>
                    <a:pt x="3416" y="297"/>
                  </a:lnTo>
                  <a:lnTo>
                    <a:pt x="3423" y="294"/>
                  </a:lnTo>
                  <a:lnTo>
                    <a:pt x="3432" y="292"/>
                  </a:lnTo>
                  <a:lnTo>
                    <a:pt x="3450" y="289"/>
                  </a:lnTo>
                  <a:lnTo>
                    <a:pt x="3466" y="288"/>
                  </a:lnTo>
                  <a:lnTo>
                    <a:pt x="3535" y="293"/>
                  </a:lnTo>
                  <a:lnTo>
                    <a:pt x="3604" y="298"/>
                  </a:lnTo>
                  <a:lnTo>
                    <a:pt x="3674" y="303"/>
                  </a:lnTo>
                  <a:lnTo>
                    <a:pt x="3743" y="307"/>
                  </a:lnTo>
                  <a:lnTo>
                    <a:pt x="3779" y="309"/>
                  </a:lnTo>
                  <a:lnTo>
                    <a:pt x="3813" y="310"/>
                  </a:lnTo>
                  <a:lnTo>
                    <a:pt x="3849" y="310"/>
                  </a:lnTo>
                  <a:lnTo>
                    <a:pt x="3885" y="310"/>
                  </a:lnTo>
                  <a:lnTo>
                    <a:pt x="3919" y="308"/>
                  </a:lnTo>
                  <a:lnTo>
                    <a:pt x="3955" y="306"/>
                  </a:lnTo>
                  <a:lnTo>
                    <a:pt x="3990" y="303"/>
                  </a:lnTo>
                  <a:lnTo>
                    <a:pt x="4025" y="299"/>
                  </a:lnTo>
                  <a:lnTo>
                    <a:pt x="4063" y="292"/>
                  </a:lnTo>
                  <a:lnTo>
                    <a:pt x="4100" y="286"/>
                  </a:lnTo>
                  <a:lnTo>
                    <a:pt x="4137" y="278"/>
                  </a:lnTo>
                  <a:lnTo>
                    <a:pt x="4172" y="268"/>
                  </a:lnTo>
                  <a:lnTo>
                    <a:pt x="4207" y="258"/>
                  </a:lnTo>
                  <a:lnTo>
                    <a:pt x="4241" y="246"/>
                  </a:lnTo>
                  <a:lnTo>
                    <a:pt x="4276" y="233"/>
                  </a:lnTo>
                  <a:lnTo>
                    <a:pt x="4310" y="218"/>
                  </a:lnTo>
                  <a:lnTo>
                    <a:pt x="4337" y="206"/>
                  </a:lnTo>
                  <a:lnTo>
                    <a:pt x="4364" y="194"/>
                  </a:lnTo>
                  <a:lnTo>
                    <a:pt x="4392" y="182"/>
                  </a:lnTo>
                  <a:lnTo>
                    <a:pt x="4417" y="168"/>
                  </a:lnTo>
                  <a:lnTo>
                    <a:pt x="4430" y="161"/>
                  </a:lnTo>
                  <a:lnTo>
                    <a:pt x="4441" y="152"/>
                  </a:lnTo>
                  <a:lnTo>
                    <a:pt x="4453" y="142"/>
                  </a:lnTo>
                  <a:lnTo>
                    <a:pt x="4463" y="132"/>
                  </a:lnTo>
                  <a:lnTo>
                    <a:pt x="4472" y="120"/>
                  </a:lnTo>
                  <a:lnTo>
                    <a:pt x="4480" y="108"/>
                  </a:lnTo>
                  <a:lnTo>
                    <a:pt x="4487" y="94"/>
                  </a:lnTo>
                  <a:lnTo>
                    <a:pt x="4493" y="78"/>
                  </a:lnTo>
                  <a:lnTo>
                    <a:pt x="4496" y="69"/>
                  </a:lnTo>
                  <a:lnTo>
                    <a:pt x="4498" y="59"/>
                  </a:lnTo>
                  <a:lnTo>
                    <a:pt x="4499" y="53"/>
                  </a:lnTo>
                  <a:lnTo>
                    <a:pt x="4498" y="47"/>
                  </a:lnTo>
                  <a:lnTo>
                    <a:pt x="4496" y="41"/>
                  </a:lnTo>
                  <a:lnTo>
                    <a:pt x="4493" y="36"/>
                  </a:lnTo>
                  <a:lnTo>
                    <a:pt x="4486" y="28"/>
                  </a:lnTo>
                  <a:lnTo>
                    <a:pt x="4479" y="19"/>
                  </a:lnTo>
                  <a:lnTo>
                    <a:pt x="4470" y="13"/>
                  </a:lnTo>
                  <a:lnTo>
                    <a:pt x="4461" y="7"/>
                  </a:lnTo>
                  <a:lnTo>
                    <a:pt x="4456" y="5"/>
                  </a:lnTo>
                  <a:lnTo>
                    <a:pt x="4450" y="4"/>
                  </a:lnTo>
                  <a:lnTo>
                    <a:pt x="4444" y="3"/>
                  </a:lnTo>
                  <a:lnTo>
                    <a:pt x="4438" y="3"/>
                  </a:lnTo>
                  <a:lnTo>
                    <a:pt x="4432" y="3"/>
                  </a:lnTo>
                  <a:lnTo>
                    <a:pt x="4426" y="4"/>
                  </a:lnTo>
                  <a:lnTo>
                    <a:pt x="4419" y="6"/>
                  </a:lnTo>
                  <a:lnTo>
                    <a:pt x="4412" y="8"/>
                  </a:lnTo>
                  <a:lnTo>
                    <a:pt x="4407" y="41"/>
                  </a:lnTo>
                  <a:lnTo>
                    <a:pt x="4402" y="41"/>
                  </a:lnTo>
                  <a:lnTo>
                    <a:pt x="4398" y="42"/>
                  </a:lnTo>
                  <a:lnTo>
                    <a:pt x="4394" y="44"/>
                  </a:lnTo>
                  <a:lnTo>
                    <a:pt x="4391" y="46"/>
                  </a:lnTo>
                  <a:lnTo>
                    <a:pt x="4384" y="51"/>
                  </a:lnTo>
                  <a:lnTo>
                    <a:pt x="4378" y="58"/>
                  </a:lnTo>
                  <a:lnTo>
                    <a:pt x="4373" y="65"/>
                  </a:lnTo>
                  <a:lnTo>
                    <a:pt x="4369" y="72"/>
                  </a:lnTo>
                  <a:lnTo>
                    <a:pt x="4364" y="78"/>
                  </a:lnTo>
                  <a:lnTo>
                    <a:pt x="4358" y="83"/>
                  </a:lnTo>
                  <a:lnTo>
                    <a:pt x="4314" y="103"/>
                  </a:lnTo>
                  <a:lnTo>
                    <a:pt x="4270" y="120"/>
                  </a:lnTo>
                  <a:lnTo>
                    <a:pt x="4225" y="136"/>
                  </a:lnTo>
                  <a:lnTo>
                    <a:pt x="4179" y="151"/>
                  </a:lnTo>
                  <a:lnTo>
                    <a:pt x="4135" y="163"/>
                  </a:lnTo>
                  <a:lnTo>
                    <a:pt x="4088" y="175"/>
                  </a:lnTo>
                  <a:lnTo>
                    <a:pt x="4041" y="186"/>
                  </a:lnTo>
                  <a:lnTo>
                    <a:pt x="3993" y="196"/>
                  </a:lnTo>
                  <a:lnTo>
                    <a:pt x="3969" y="202"/>
                  </a:lnTo>
                  <a:lnTo>
                    <a:pt x="3945" y="206"/>
                  </a:lnTo>
                  <a:lnTo>
                    <a:pt x="3921" y="209"/>
                  </a:lnTo>
                  <a:lnTo>
                    <a:pt x="3897" y="212"/>
                  </a:lnTo>
                  <a:lnTo>
                    <a:pt x="3873" y="215"/>
                  </a:lnTo>
                  <a:lnTo>
                    <a:pt x="3850" y="216"/>
                  </a:lnTo>
                  <a:lnTo>
                    <a:pt x="3827" y="216"/>
                  </a:lnTo>
                  <a:lnTo>
                    <a:pt x="3803" y="216"/>
                  </a:lnTo>
                  <a:lnTo>
                    <a:pt x="3757" y="214"/>
                  </a:lnTo>
                  <a:lnTo>
                    <a:pt x="3710" y="210"/>
                  </a:lnTo>
                  <a:lnTo>
                    <a:pt x="3663" y="206"/>
                  </a:lnTo>
                  <a:lnTo>
                    <a:pt x="3617" y="201"/>
                  </a:lnTo>
                  <a:lnTo>
                    <a:pt x="3603" y="200"/>
                  </a:lnTo>
                  <a:lnTo>
                    <a:pt x="3590" y="198"/>
                  </a:lnTo>
                  <a:lnTo>
                    <a:pt x="3577" y="196"/>
                  </a:lnTo>
                  <a:lnTo>
                    <a:pt x="3564" y="193"/>
                  </a:lnTo>
                  <a:lnTo>
                    <a:pt x="3552" y="189"/>
                  </a:lnTo>
                  <a:lnTo>
                    <a:pt x="3540" y="185"/>
                  </a:lnTo>
                  <a:lnTo>
                    <a:pt x="3529" y="180"/>
                  </a:lnTo>
                  <a:lnTo>
                    <a:pt x="3518" y="174"/>
                  </a:lnTo>
                  <a:lnTo>
                    <a:pt x="3507" y="168"/>
                  </a:lnTo>
                  <a:lnTo>
                    <a:pt x="3495" y="162"/>
                  </a:lnTo>
                  <a:lnTo>
                    <a:pt x="3485" y="155"/>
                  </a:lnTo>
                  <a:lnTo>
                    <a:pt x="3475" y="146"/>
                  </a:lnTo>
                  <a:lnTo>
                    <a:pt x="3455" y="129"/>
                  </a:lnTo>
                  <a:lnTo>
                    <a:pt x="3434" y="111"/>
                  </a:lnTo>
                  <a:lnTo>
                    <a:pt x="3426" y="131"/>
                  </a:lnTo>
                  <a:lnTo>
                    <a:pt x="3419" y="153"/>
                  </a:lnTo>
                  <a:lnTo>
                    <a:pt x="3412" y="174"/>
                  </a:lnTo>
                  <a:lnTo>
                    <a:pt x="3405" y="194"/>
                  </a:lnTo>
                  <a:lnTo>
                    <a:pt x="3397" y="215"/>
                  </a:lnTo>
                  <a:lnTo>
                    <a:pt x="3388" y="234"/>
                  </a:lnTo>
                  <a:lnTo>
                    <a:pt x="3383" y="243"/>
                  </a:lnTo>
                  <a:lnTo>
                    <a:pt x="3377" y="251"/>
                  </a:lnTo>
                  <a:lnTo>
                    <a:pt x="3371" y="259"/>
                  </a:lnTo>
                  <a:lnTo>
                    <a:pt x="3364" y="266"/>
                  </a:lnTo>
                  <a:lnTo>
                    <a:pt x="3355" y="277"/>
                  </a:lnTo>
                  <a:lnTo>
                    <a:pt x="3345" y="286"/>
                  </a:lnTo>
                  <a:lnTo>
                    <a:pt x="3336" y="295"/>
                  </a:lnTo>
                  <a:lnTo>
                    <a:pt x="3326" y="303"/>
                  </a:lnTo>
                  <a:lnTo>
                    <a:pt x="3314" y="311"/>
                  </a:lnTo>
                  <a:lnTo>
                    <a:pt x="3304" y="318"/>
                  </a:lnTo>
                  <a:lnTo>
                    <a:pt x="3293" y="324"/>
                  </a:lnTo>
                  <a:lnTo>
                    <a:pt x="3282" y="330"/>
                  </a:lnTo>
                  <a:lnTo>
                    <a:pt x="3259" y="342"/>
                  </a:lnTo>
                  <a:lnTo>
                    <a:pt x="3235" y="351"/>
                  </a:lnTo>
                  <a:lnTo>
                    <a:pt x="3211" y="359"/>
                  </a:lnTo>
                  <a:lnTo>
                    <a:pt x="3186" y="367"/>
                  </a:lnTo>
                  <a:lnTo>
                    <a:pt x="3136" y="382"/>
                  </a:lnTo>
                  <a:lnTo>
                    <a:pt x="3086" y="397"/>
                  </a:lnTo>
                  <a:lnTo>
                    <a:pt x="3060" y="407"/>
                  </a:lnTo>
                  <a:lnTo>
                    <a:pt x="3036" y="418"/>
                  </a:lnTo>
                  <a:lnTo>
                    <a:pt x="3012" y="430"/>
                  </a:lnTo>
                  <a:lnTo>
                    <a:pt x="2988" y="443"/>
                  </a:lnTo>
                  <a:lnTo>
                    <a:pt x="2964" y="459"/>
                  </a:lnTo>
                  <a:lnTo>
                    <a:pt x="2941" y="477"/>
                  </a:lnTo>
                  <a:lnTo>
                    <a:pt x="2930" y="485"/>
                  </a:lnTo>
                  <a:lnTo>
                    <a:pt x="2920" y="494"/>
                  </a:lnTo>
                  <a:lnTo>
                    <a:pt x="2911" y="504"/>
                  </a:lnTo>
                  <a:lnTo>
                    <a:pt x="2902" y="513"/>
                  </a:lnTo>
                  <a:lnTo>
                    <a:pt x="2880" y="548"/>
                  </a:lnTo>
                  <a:lnTo>
                    <a:pt x="2859" y="583"/>
                  </a:lnTo>
                  <a:lnTo>
                    <a:pt x="2840" y="618"/>
                  </a:lnTo>
                  <a:lnTo>
                    <a:pt x="2821" y="653"/>
                  </a:lnTo>
                  <a:lnTo>
                    <a:pt x="2785" y="724"/>
                  </a:lnTo>
                  <a:lnTo>
                    <a:pt x="2748" y="793"/>
                  </a:lnTo>
                  <a:lnTo>
                    <a:pt x="2730" y="825"/>
                  </a:lnTo>
                  <a:lnTo>
                    <a:pt x="2710" y="858"/>
                  </a:lnTo>
                  <a:lnTo>
                    <a:pt x="2699" y="873"/>
                  </a:lnTo>
                  <a:lnTo>
                    <a:pt x="2688" y="888"/>
                  </a:lnTo>
                  <a:lnTo>
                    <a:pt x="2676" y="903"/>
                  </a:lnTo>
                  <a:lnTo>
                    <a:pt x="2665" y="918"/>
                  </a:lnTo>
                  <a:lnTo>
                    <a:pt x="2652" y="932"/>
                  </a:lnTo>
                  <a:lnTo>
                    <a:pt x="2640" y="946"/>
                  </a:lnTo>
                  <a:lnTo>
                    <a:pt x="2625" y="959"/>
                  </a:lnTo>
                  <a:lnTo>
                    <a:pt x="2611" y="972"/>
                  </a:lnTo>
                  <a:lnTo>
                    <a:pt x="2597" y="985"/>
                  </a:lnTo>
                  <a:lnTo>
                    <a:pt x="2581" y="996"/>
                  </a:lnTo>
                  <a:lnTo>
                    <a:pt x="2565" y="1008"/>
                  </a:lnTo>
                  <a:lnTo>
                    <a:pt x="2547" y="1018"/>
                  </a:lnTo>
                  <a:lnTo>
                    <a:pt x="2535" y="1025"/>
                  </a:lnTo>
                  <a:lnTo>
                    <a:pt x="2523" y="1031"/>
                  </a:lnTo>
                  <a:lnTo>
                    <a:pt x="2511" y="1036"/>
                  </a:lnTo>
                  <a:lnTo>
                    <a:pt x="2498" y="1040"/>
                  </a:lnTo>
                  <a:lnTo>
                    <a:pt x="2486" y="1043"/>
                  </a:lnTo>
                  <a:lnTo>
                    <a:pt x="2475" y="1045"/>
                  </a:lnTo>
                  <a:lnTo>
                    <a:pt x="2463" y="1045"/>
                  </a:lnTo>
                  <a:lnTo>
                    <a:pt x="2452" y="1045"/>
                  </a:lnTo>
                  <a:lnTo>
                    <a:pt x="2441" y="1044"/>
                  </a:lnTo>
                  <a:lnTo>
                    <a:pt x="2430" y="1042"/>
                  </a:lnTo>
                  <a:lnTo>
                    <a:pt x="2419" y="1040"/>
                  </a:lnTo>
                  <a:lnTo>
                    <a:pt x="2409" y="1035"/>
                  </a:lnTo>
                  <a:lnTo>
                    <a:pt x="2398" y="1031"/>
                  </a:lnTo>
                  <a:lnTo>
                    <a:pt x="2389" y="1027"/>
                  </a:lnTo>
                  <a:lnTo>
                    <a:pt x="2379" y="1021"/>
                  </a:lnTo>
                  <a:lnTo>
                    <a:pt x="2368" y="1015"/>
                  </a:lnTo>
                  <a:lnTo>
                    <a:pt x="2359" y="1008"/>
                  </a:lnTo>
                  <a:lnTo>
                    <a:pt x="2350" y="1001"/>
                  </a:lnTo>
                  <a:lnTo>
                    <a:pt x="2341" y="994"/>
                  </a:lnTo>
                  <a:lnTo>
                    <a:pt x="2332" y="986"/>
                  </a:lnTo>
                  <a:lnTo>
                    <a:pt x="2316" y="967"/>
                  </a:lnTo>
                  <a:lnTo>
                    <a:pt x="2299" y="948"/>
                  </a:lnTo>
                  <a:lnTo>
                    <a:pt x="2285" y="928"/>
                  </a:lnTo>
                  <a:lnTo>
                    <a:pt x="2271" y="906"/>
                  </a:lnTo>
                  <a:lnTo>
                    <a:pt x="2258" y="885"/>
                  </a:lnTo>
                  <a:lnTo>
                    <a:pt x="2246" y="863"/>
                  </a:lnTo>
                  <a:lnTo>
                    <a:pt x="2237" y="846"/>
                  </a:lnTo>
                  <a:lnTo>
                    <a:pt x="2230" y="830"/>
                  </a:lnTo>
                  <a:lnTo>
                    <a:pt x="2222" y="813"/>
                  </a:lnTo>
                  <a:lnTo>
                    <a:pt x="2215" y="796"/>
                  </a:lnTo>
                  <a:lnTo>
                    <a:pt x="2203" y="761"/>
                  </a:lnTo>
                  <a:lnTo>
                    <a:pt x="2192" y="726"/>
                  </a:lnTo>
                  <a:lnTo>
                    <a:pt x="2181" y="691"/>
                  </a:lnTo>
                  <a:lnTo>
                    <a:pt x="2171" y="655"/>
                  </a:lnTo>
                  <a:lnTo>
                    <a:pt x="2161" y="622"/>
                  </a:lnTo>
                  <a:lnTo>
                    <a:pt x="2150" y="588"/>
                  </a:lnTo>
                  <a:lnTo>
                    <a:pt x="2135" y="553"/>
                  </a:lnTo>
                  <a:lnTo>
                    <a:pt x="2117" y="518"/>
                  </a:lnTo>
                  <a:lnTo>
                    <a:pt x="2100" y="484"/>
                  </a:lnTo>
                  <a:lnTo>
                    <a:pt x="2081" y="449"/>
                  </a:lnTo>
                  <a:lnTo>
                    <a:pt x="2060" y="416"/>
                  </a:lnTo>
                  <a:lnTo>
                    <a:pt x="2040" y="382"/>
                  </a:lnTo>
                  <a:lnTo>
                    <a:pt x="2020" y="349"/>
                  </a:lnTo>
                  <a:lnTo>
                    <a:pt x="1999" y="315"/>
                  </a:lnTo>
                  <a:lnTo>
                    <a:pt x="1994" y="306"/>
                  </a:lnTo>
                  <a:lnTo>
                    <a:pt x="1990" y="298"/>
                  </a:lnTo>
                  <a:lnTo>
                    <a:pt x="1987" y="289"/>
                  </a:lnTo>
                  <a:lnTo>
                    <a:pt x="1984" y="279"/>
                  </a:lnTo>
                  <a:lnTo>
                    <a:pt x="1980" y="259"/>
                  </a:lnTo>
                  <a:lnTo>
                    <a:pt x="1978" y="239"/>
                  </a:lnTo>
                  <a:lnTo>
                    <a:pt x="1977" y="218"/>
                  </a:lnTo>
                  <a:lnTo>
                    <a:pt x="1977" y="197"/>
                  </a:lnTo>
                  <a:lnTo>
                    <a:pt x="1977" y="178"/>
                  </a:lnTo>
                  <a:lnTo>
                    <a:pt x="1978" y="159"/>
                  </a:lnTo>
                  <a:lnTo>
                    <a:pt x="1978" y="138"/>
                  </a:lnTo>
                  <a:lnTo>
                    <a:pt x="1977" y="119"/>
                  </a:lnTo>
                  <a:lnTo>
                    <a:pt x="1977" y="99"/>
                  </a:lnTo>
                  <a:lnTo>
                    <a:pt x="1976" y="78"/>
                  </a:lnTo>
                  <a:lnTo>
                    <a:pt x="1975" y="59"/>
                  </a:lnTo>
                  <a:lnTo>
                    <a:pt x="1973" y="40"/>
                  </a:lnTo>
                  <a:lnTo>
                    <a:pt x="1970" y="21"/>
                  </a:lnTo>
                  <a:lnTo>
                    <a:pt x="1967" y="3"/>
                  </a:lnTo>
                  <a:lnTo>
                    <a:pt x="1966" y="1"/>
                  </a:lnTo>
                  <a:lnTo>
                    <a:pt x="1964" y="1"/>
                  </a:lnTo>
                  <a:lnTo>
                    <a:pt x="1960" y="0"/>
                  </a:lnTo>
                  <a:lnTo>
                    <a:pt x="1955" y="1"/>
                  </a:lnTo>
                  <a:lnTo>
                    <a:pt x="1945" y="2"/>
                  </a:lnTo>
                  <a:lnTo>
                    <a:pt x="1934" y="3"/>
                  </a:lnTo>
                  <a:lnTo>
                    <a:pt x="1935" y="7"/>
                  </a:lnTo>
                  <a:lnTo>
                    <a:pt x="1935" y="11"/>
                  </a:lnTo>
                  <a:lnTo>
                    <a:pt x="1933" y="14"/>
                  </a:lnTo>
                  <a:lnTo>
                    <a:pt x="1931" y="17"/>
                  </a:lnTo>
                  <a:lnTo>
                    <a:pt x="1926" y="23"/>
                  </a:lnTo>
                  <a:lnTo>
                    <a:pt x="1924" y="25"/>
                  </a:lnTo>
                  <a:lnTo>
                    <a:pt x="1930" y="47"/>
                  </a:lnTo>
                  <a:lnTo>
                    <a:pt x="1938" y="71"/>
                  </a:lnTo>
                  <a:lnTo>
                    <a:pt x="1943" y="96"/>
                  </a:lnTo>
                  <a:lnTo>
                    <a:pt x="1948" y="121"/>
                  </a:lnTo>
                  <a:lnTo>
                    <a:pt x="1951" y="146"/>
                  </a:lnTo>
                  <a:lnTo>
                    <a:pt x="1953" y="173"/>
                  </a:lnTo>
                  <a:lnTo>
                    <a:pt x="1954" y="198"/>
                  </a:lnTo>
                  <a:lnTo>
                    <a:pt x="1954" y="224"/>
                  </a:lnTo>
                  <a:lnTo>
                    <a:pt x="1951" y="249"/>
                  </a:lnTo>
                  <a:lnTo>
                    <a:pt x="1947" y="273"/>
                  </a:lnTo>
                  <a:lnTo>
                    <a:pt x="1944" y="286"/>
                  </a:lnTo>
                  <a:lnTo>
                    <a:pt x="1941" y="298"/>
                  </a:lnTo>
                  <a:lnTo>
                    <a:pt x="1936" y="309"/>
                  </a:lnTo>
                  <a:lnTo>
                    <a:pt x="1931" y="320"/>
                  </a:lnTo>
                  <a:lnTo>
                    <a:pt x="1926" y="330"/>
                  </a:lnTo>
                  <a:lnTo>
                    <a:pt x="1920" y="342"/>
                  </a:lnTo>
                  <a:lnTo>
                    <a:pt x="1914" y="352"/>
                  </a:lnTo>
                  <a:lnTo>
                    <a:pt x="1906" y="361"/>
                  </a:lnTo>
                  <a:lnTo>
                    <a:pt x="1899" y="370"/>
                  </a:lnTo>
                  <a:lnTo>
                    <a:pt x="1890" y="379"/>
                  </a:lnTo>
                  <a:lnTo>
                    <a:pt x="1881" y="387"/>
                  </a:lnTo>
                  <a:lnTo>
                    <a:pt x="1870" y="395"/>
                  </a:lnTo>
                  <a:lnTo>
                    <a:pt x="1856" y="405"/>
                  </a:lnTo>
                  <a:lnTo>
                    <a:pt x="1843" y="414"/>
                  </a:lnTo>
                  <a:lnTo>
                    <a:pt x="1831" y="424"/>
                  </a:lnTo>
                  <a:lnTo>
                    <a:pt x="1820" y="434"/>
                  </a:lnTo>
                  <a:lnTo>
                    <a:pt x="1808" y="445"/>
                  </a:lnTo>
                  <a:lnTo>
                    <a:pt x="1797" y="455"/>
                  </a:lnTo>
                  <a:lnTo>
                    <a:pt x="1788" y="466"/>
                  </a:lnTo>
                  <a:lnTo>
                    <a:pt x="1778" y="478"/>
                  </a:lnTo>
                  <a:lnTo>
                    <a:pt x="1761" y="501"/>
                  </a:lnTo>
                  <a:lnTo>
                    <a:pt x="1744" y="524"/>
                  </a:lnTo>
                  <a:lnTo>
                    <a:pt x="1729" y="549"/>
                  </a:lnTo>
                  <a:lnTo>
                    <a:pt x="1714" y="572"/>
                  </a:lnTo>
                  <a:lnTo>
                    <a:pt x="1730" y="565"/>
                  </a:lnTo>
                  <a:lnTo>
                    <a:pt x="1745" y="555"/>
                  </a:lnTo>
                  <a:lnTo>
                    <a:pt x="1761" y="545"/>
                  </a:lnTo>
                  <a:lnTo>
                    <a:pt x="1776" y="533"/>
                  </a:lnTo>
                  <a:lnTo>
                    <a:pt x="1805" y="509"/>
                  </a:lnTo>
                  <a:lnTo>
                    <a:pt x="1835" y="486"/>
                  </a:lnTo>
                  <a:lnTo>
                    <a:pt x="1849" y="476"/>
                  </a:lnTo>
                  <a:lnTo>
                    <a:pt x="1863" y="466"/>
                  </a:lnTo>
                  <a:lnTo>
                    <a:pt x="1878" y="459"/>
                  </a:lnTo>
                  <a:lnTo>
                    <a:pt x="1892" y="454"/>
                  </a:lnTo>
                  <a:lnTo>
                    <a:pt x="1899" y="452"/>
                  </a:lnTo>
                  <a:lnTo>
                    <a:pt x="1906" y="451"/>
                  </a:lnTo>
                  <a:lnTo>
                    <a:pt x="1914" y="450"/>
                  </a:lnTo>
                  <a:lnTo>
                    <a:pt x="1921" y="450"/>
                  </a:lnTo>
                  <a:lnTo>
                    <a:pt x="1928" y="451"/>
                  </a:lnTo>
                  <a:lnTo>
                    <a:pt x="1935" y="453"/>
                  </a:lnTo>
                  <a:lnTo>
                    <a:pt x="1944" y="456"/>
                  </a:lnTo>
                  <a:lnTo>
                    <a:pt x="1951" y="459"/>
                  </a:lnTo>
                  <a:lnTo>
                    <a:pt x="1959" y="463"/>
                  </a:lnTo>
                  <a:lnTo>
                    <a:pt x="1967" y="468"/>
                  </a:lnTo>
                  <a:lnTo>
                    <a:pt x="1974" y="474"/>
                  </a:lnTo>
                  <a:lnTo>
                    <a:pt x="1982" y="480"/>
                  </a:lnTo>
                  <a:lnTo>
                    <a:pt x="1997" y="495"/>
                  </a:lnTo>
                  <a:lnTo>
                    <a:pt x="2012" y="513"/>
                  </a:lnTo>
                  <a:lnTo>
                    <a:pt x="2041" y="555"/>
                  </a:lnTo>
                  <a:lnTo>
                    <a:pt x="2069" y="600"/>
                  </a:lnTo>
                  <a:lnTo>
                    <a:pt x="2079" y="616"/>
                  </a:lnTo>
                  <a:lnTo>
                    <a:pt x="2088" y="633"/>
                  </a:lnTo>
                  <a:lnTo>
                    <a:pt x="2097" y="649"/>
                  </a:lnTo>
                  <a:lnTo>
                    <a:pt x="2105" y="667"/>
                  </a:lnTo>
                  <a:lnTo>
                    <a:pt x="2119" y="701"/>
                  </a:lnTo>
                  <a:lnTo>
                    <a:pt x="2134" y="736"/>
                  </a:lnTo>
                  <a:lnTo>
                    <a:pt x="2145" y="771"/>
                  </a:lnTo>
                  <a:lnTo>
                    <a:pt x="2156" y="806"/>
                  </a:lnTo>
                  <a:lnTo>
                    <a:pt x="2166" y="841"/>
                  </a:lnTo>
                  <a:lnTo>
                    <a:pt x="2176" y="878"/>
                  </a:lnTo>
                  <a:lnTo>
                    <a:pt x="2195" y="949"/>
                  </a:lnTo>
                  <a:lnTo>
                    <a:pt x="2213" y="1021"/>
                  </a:lnTo>
                  <a:lnTo>
                    <a:pt x="2224" y="1057"/>
                  </a:lnTo>
                  <a:lnTo>
                    <a:pt x="2235" y="1092"/>
                  </a:lnTo>
                  <a:lnTo>
                    <a:pt x="2248" y="1128"/>
                  </a:lnTo>
                  <a:lnTo>
                    <a:pt x="2263" y="1163"/>
                  </a:lnTo>
                  <a:lnTo>
                    <a:pt x="2265" y="1173"/>
                  </a:lnTo>
                  <a:lnTo>
                    <a:pt x="2266" y="1183"/>
                  </a:lnTo>
                  <a:lnTo>
                    <a:pt x="2268" y="1195"/>
                  </a:lnTo>
                  <a:lnTo>
                    <a:pt x="2268" y="1207"/>
                  </a:lnTo>
                  <a:lnTo>
                    <a:pt x="2268" y="1220"/>
                  </a:lnTo>
                  <a:lnTo>
                    <a:pt x="2266" y="1233"/>
                  </a:lnTo>
                  <a:lnTo>
                    <a:pt x="2263" y="1244"/>
                  </a:lnTo>
                  <a:lnTo>
                    <a:pt x="2258" y="1255"/>
                  </a:lnTo>
                  <a:lnTo>
                    <a:pt x="2246" y="1277"/>
                  </a:lnTo>
                  <a:lnTo>
                    <a:pt x="2235" y="1299"/>
                  </a:lnTo>
                  <a:lnTo>
                    <a:pt x="2222" y="1319"/>
                  </a:lnTo>
                  <a:lnTo>
                    <a:pt x="2208" y="1339"/>
                  </a:lnTo>
                  <a:lnTo>
                    <a:pt x="2193" y="1359"/>
                  </a:lnTo>
                  <a:lnTo>
                    <a:pt x="2176" y="1377"/>
                  </a:lnTo>
                  <a:lnTo>
                    <a:pt x="2158" y="1394"/>
                  </a:lnTo>
                  <a:lnTo>
                    <a:pt x="2139" y="1410"/>
                  </a:lnTo>
                  <a:lnTo>
                    <a:pt x="2128" y="1418"/>
                  </a:lnTo>
                  <a:lnTo>
                    <a:pt x="2115" y="1425"/>
                  </a:lnTo>
                  <a:lnTo>
                    <a:pt x="2103" y="1431"/>
                  </a:lnTo>
                  <a:lnTo>
                    <a:pt x="2091" y="1436"/>
                  </a:lnTo>
                  <a:lnTo>
                    <a:pt x="2079" y="1440"/>
                  </a:lnTo>
                  <a:lnTo>
                    <a:pt x="2066" y="1443"/>
                  </a:lnTo>
                  <a:lnTo>
                    <a:pt x="2052" y="1445"/>
                  </a:lnTo>
                  <a:lnTo>
                    <a:pt x="2039" y="1446"/>
                  </a:lnTo>
                  <a:lnTo>
                    <a:pt x="2026" y="1447"/>
                  </a:lnTo>
                  <a:lnTo>
                    <a:pt x="2012" y="1448"/>
                  </a:lnTo>
                  <a:lnTo>
                    <a:pt x="1998" y="1447"/>
                  </a:lnTo>
                  <a:lnTo>
                    <a:pt x="1985" y="1446"/>
                  </a:lnTo>
                  <a:lnTo>
                    <a:pt x="1960" y="1443"/>
                  </a:lnTo>
                  <a:lnTo>
                    <a:pt x="1934" y="1438"/>
                  </a:lnTo>
                  <a:lnTo>
                    <a:pt x="1895" y="1425"/>
                  </a:lnTo>
                  <a:lnTo>
                    <a:pt x="1854" y="1411"/>
                  </a:lnTo>
                  <a:lnTo>
                    <a:pt x="1815" y="1400"/>
                  </a:lnTo>
                  <a:lnTo>
                    <a:pt x="1774" y="1388"/>
                  </a:lnTo>
                  <a:lnTo>
                    <a:pt x="1734" y="1376"/>
                  </a:lnTo>
                  <a:lnTo>
                    <a:pt x="1695" y="1363"/>
                  </a:lnTo>
                  <a:lnTo>
                    <a:pt x="1675" y="1354"/>
                  </a:lnTo>
                  <a:lnTo>
                    <a:pt x="1656" y="1347"/>
                  </a:lnTo>
                  <a:lnTo>
                    <a:pt x="1637" y="1339"/>
                  </a:lnTo>
                  <a:lnTo>
                    <a:pt x="1617" y="1330"/>
                  </a:lnTo>
                  <a:lnTo>
                    <a:pt x="1603" y="1325"/>
                  </a:lnTo>
                  <a:lnTo>
                    <a:pt x="1589" y="1321"/>
                  </a:lnTo>
                  <a:lnTo>
                    <a:pt x="1576" y="1317"/>
                  </a:lnTo>
                  <a:lnTo>
                    <a:pt x="1562" y="1314"/>
                  </a:lnTo>
                  <a:lnTo>
                    <a:pt x="1547" y="1312"/>
                  </a:lnTo>
                  <a:lnTo>
                    <a:pt x="1533" y="1310"/>
                  </a:lnTo>
                  <a:lnTo>
                    <a:pt x="1520" y="1309"/>
                  </a:lnTo>
                  <a:lnTo>
                    <a:pt x="1506" y="1308"/>
                  </a:lnTo>
                  <a:lnTo>
                    <a:pt x="1477" y="1308"/>
                  </a:lnTo>
                  <a:lnTo>
                    <a:pt x="1450" y="1309"/>
                  </a:lnTo>
                  <a:lnTo>
                    <a:pt x="1422" y="1311"/>
                  </a:lnTo>
                  <a:lnTo>
                    <a:pt x="1394" y="1314"/>
                  </a:lnTo>
                  <a:lnTo>
                    <a:pt x="1338" y="1322"/>
                  </a:lnTo>
                  <a:lnTo>
                    <a:pt x="1281" y="1329"/>
                  </a:lnTo>
                  <a:lnTo>
                    <a:pt x="1253" y="1331"/>
                  </a:lnTo>
                  <a:lnTo>
                    <a:pt x="1224" y="1332"/>
                  </a:lnTo>
                  <a:lnTo>
                    <a:pt x="1196" y="1332"/>
                  </a:lnTo>
                  <a:lnTo>
                    <a:pt x="1166" y="1330"/>
                  </a:lnTo>
                  <a:lnTo>
                    <a:pt x="1134" y="1332"/>
                  </a:lnTo>
                  <a:lnTo>
                    <a:pt x="1100" y="1335"/>
                  </a:lnTo>
                  <a:lnTo>
                    <a:pt x="1083" y="1336"/>
                  </a:lnTo>
                  <a:lnTo>
                    <a:pt x="1068" y="1335"/>
                  </a:lnTo>
                  <a:lnTo>
                    <a:pt x="1060" y="1333"/>
                  </a:lnTo>
                  <a:lnTo>
                    <a:pt x="1051" y="1331"/>
                  </a:lnTo>
                  <a:lnTo>
                    <a:pt x="1044" y="1328"/>
                  </a:lnTo>
                  <a:lnTo>
                    <a:pt x="1037" y="1325"/>
                  </a:lnTo>
                  <a:lnTo>
                    <a:pt x="1024" y="1318"/>
                  </a:lnTo>
                  <a:lnTo>
                    <a:pt x="1011" y="1312"/>
                  </a:lnTo>
                  <a:lnTo>
                    <a:pt x="997" y="1305"/>
                  </a:lnTo>
                  <a:lnTo>
                    <a:pt x="983" y="1298"/>
                  </a:lnTo>
                  <a:lnTo>
                    <a:pt x="958" y="1287"/>
                  </a:lnTo>
                  <a:lnTo>
                    <a:pt x="932" y="1279"/>
                  </a:lnTo>
                  <a:lnTo>
                    <a:pt x="906" y="1273"/>
                  </a:lnTo>
                  <a:lnTo>
                    <a:pt x="881" y="1267"/>
                  </a:lnTo>
                  <a:lnTo>
                    <a:pt x="828" y="1258"/>
                  </a:lnTo>
                  <a:lnTo>
                    <a:pt x="776" y="1249"/>
                  </a:lnTo>
                  <a:lnTo>
                    <a:pt x="750" y="1244"/>
                  </a:lnTo>
                  <a:lnTo>
                    <a:pt x="724" y="1238"/>
                  </a:lnTo>
                  <a:lnTo>
                    <a:pt x="699" y="1231"/>
                  </a:lnTo>
                  <a:lnTo>
                    <a:pt x="674" y="1221"/>
                  </a:lnTo>
                  <a:lnTo>
                    <a:pt x="662" y="1216"/>
                  </a:lnTo>
                  <a:lnTo>
                    <a:pt x="650" y="1211"/>
                  </a:lnTo>
                  <a:lnTo>
                    <a:pt x="638" y="1205"/>
                  </a:lnTo>
                  <a:lnTo>
                    <a:pt x="627" y="1198"/>
                  </a:lnTo>
                  <a:lnTo>
                    <a:pt x="614" y="1190"/>
                  </a:lnTo>
                  <a:lnTo>
                    <a:pt x="603" y="1182"/>
                  </a:lnTo>
                  <a:lnTo>
                    <a:pt x="592" y="1174"/>
                  </a:lnTo>
                  <a:lnTo>
                    <a:pt x="581" y="1163"/>
                  </a:lnTo>
                  <a:lnTo>
                    <a:pt x="578" y="1161"/>
                  </a:lnTo>
                  <a:lnTo>
                    <a:pt x="574" y="1160"/>
                  </a:lnTo>
                  <a:lnTo>
                    <a:pt x="569" y="1158"/>
                  </a:lnTo>
                  <a:lnTo>
                    <a:pt x="564" y="1158"/>
                  </a:lnTo>
                  <a:lnTo>
                    <a:pt x="560" y="1158"/>
                  </a:lnTo>
                  <a:lnTo>
                    <a:pt x="556" y="1160"/>
                  </a:lnTo>
                  <a:lnTo>
                    <a:pt x="556" y="1162"/>
                  </a:lnTo>
                  <a:lnTo>
                    <a:pt x="556" y="1163"/>
                  </a:lnTo>
                  <a:lnTo>
                    <a:pt x="558" y="1167"/>
                  </a:lnTo>
                  <a:lnTo>
                    <a:pt x="559" y="1169"/>
                  </a:lnTo>
                  <a:lnTo>
                    <a:pt x="574" y="1189"/>
                  </a:lnTo>
                  <a:lnTo>
                    <a:pt x="589" y="1206"/>
                  </a:lnTo>
                  <a:lnTo>
                    <a:pt x="605" y="1223"/>
                  </a:lnTo>
                  <a:lnTo>
                    <a:pt x="624" y="1239"/>
                  </a:lnTo>
                  <a:lnTo>
                    <a:pt x="642" y="1254"/>
                  </a:lnTo>
                  <a:lnTo>
                    <a:pt x="662" y="1267"/>
                  </a:lnTo>
                  <a:lnTo>
                    <a:pt x="682" y="1280"/>
                  </a:lnTo>
                  <a:lnTo>
                    <a:pt x="704" y="1293"/>
                  </a:lnTo>
                  <a:lnTo>
                    <a:pt x="662" y="1287"/>
                  </a:lnTo>
                  <a:lnTo>
                    <a:pt x="619" y="1280"/>
                  </a:lnTo>
                  <a:lnTo>
                    <a:pt x="577" y="1272"/>
                  </a:lnTo>
                  <a:lnTo>
                    <a:pt x="534" y="1264"/>
                  </a:lnTo>
                  <a:lnTo>
                    <a:pt x="491" y="1257"/>
                  </a:lnTo>
                  <a:lnTo>
                    <a:pt x="448" y="1250"/>
                  </a:lnTo>
                  <a:lnTo>
                    <a:pt x="426" y="1248"/>
                  </a:lnTo>
                  <a:lnTo>
                    <a:pt x="404" y="1246"/>
                  </a:lnTo>
                  <a:lnTo>
                    <a:pt x="382" y="1245"/>
                  </a:lnTo>
                  <a:lnTo>
                    <a:pt x="360" y="1244"/>
                  </a:lnTo>
                  <a:lnTo>
                    <a:pt x="368" y="1244"/>
                  </a:lnTo>
                  <a:lnTo>
                    <a:pt x="377" y="1244"/>
                  </a:lnTo>
                  <a:lnTo>
                    <a:pt x="367" y="1245"/>
                  </a:lnTo>
                  <a:lnTo>
                    <a:pt x="356" y="1246"/>
                  </a:lnTo>
                  <a:lnTo>
                    <a:pt x="345" y="1248"/>
                  </a:lnTo>
                  <a:lnTo>
                    <a:pt x="335" y="1250"/>
                  </a:lnTo>
                  <a:lnTo>
                    <a:pt x="327" y="1253"/>
                  </a:lnTo>
                  <a:lnTo>
                    <a:pt x="321" y="1256"/>
                  </a:lnTo>
                  <a:lnTo>
                    <a:pt x="320" y="1257"/>
                  </a:lnTo>
                  <a:lnTo>
                    <a:pt x="320" y="1258"/>
                  </a:lnTo>
                  <a:lnTo>
                    <a:pt x="320" y="1259"/>
                  </a:lnTo>
                  <a:lnTo>
                    <a:pt x="323" y="1260"/>
                  </a:lnTo>
                  <a:lnTo>
                    <a:pt x="340" y="1273"/>
                  </a:lnTo>
                  <a:lnTo>
                    <a:pt x="357" y="1284"/>
                  </a:lnTo>
                  <a:lnTo>
                    <a:pt x="375" y="1295"/>
                  </a:lnTo>
                  <a:lnTo>
                    <a:pt x="393" y="1303"/>
                  </a:lnTo>
                  <a:lnTo>
                    <a:pt x="411" y="1311"/>
                  </a:lnTo>
                  <a:lnTo>
                    <a:pt x="429" y="1318"/>
                  </a:lnTo>
                  <a:lnTo>
                    <a:pt x="448" y="1324"/>
                  </a:lnTo>
                  <a:lnTo>
                    <a:pt x="466" y="1329"/>
                  </a:lnTo>
                  <a:lnTo>
                    <a:pt x="485" y="1333"/>
                  </a:lnTo>
                  <a:lnTo>
                    <a:pt x="505" y="1337"/>
                  </a:lnTo>
                  <a:lnTo>
                    <a:pt x="524" y="1339"/>
                  </a:lnTo>
                  <a:lnTo>
                    <a:pt x="542" y="1342"/>
                  </a:lnTo>
                  <a:lnTo>
                    <a:pt x="582" y="1345"/>
                  </a:lnTo>
                  <a:lnTo>
                    <a:pt x="621" y="1347"/>
                  </a:lnTo>
                  <a:lnTo>
                    <a:pt x="700" y="1349"/>
                  </a:lnTo>
                  <a:lnTo>
                    <a:pt x="779" y="1352"/>
                  </a:lnTo>
                  <a:lnTo>
                    <a:pt x="819" y="1355"/>
                  </a:lnTo>
                  <a:lnTo>
                    <a:pt x="857" y="1361"/>
                  </a:lnTo>
                  <a:lnTo>
                    <a:pt x="878" y="1364"/>
                  </a:lnTo>
                  <a:lnTo>
                    <a:pt x="897" y="1368"/>
                  </a:lnTo>
                  <a:lnTo>
                    <a:pt x="916" y="1373"/>
                  </a:lnTo>
                  <a:lnTo>
                    <a:pt x="936" y="1379"/>
                  </a:lnTo>
                  <a:lnTo>
                    <a:pt x="959" y="1385"/>
                  </a:lnTo>
                  <a:lnTo>
                    <a:pt x="983" y="1390"/>
                  </a:lnTo>
                  <a:lnTo>
                    <a:pt x="1008" y="1394"/>
                  </a:lnTo>
                  <a:lnTo>
                    <a:pt x="1032" y="1396"/>
                  </a:lnTo>
                  <a:lnTo>
                    <a:pt x="1056" y="1398"/>
                  </a:lnTo>
                  <a:lnTo>
                    <a:pt x="1080" y="1399"/>
                  </a:lnTo>
                  <a:lnTo>
                    <a:pt x="1104" y="1399"/>
                  </a:lnTo>
                  <a:lnTo>
                    <a:pt x="1129" y="1398"/>
                  </a:lnTo>
                  <a:lnTo>
                    <a:pt x="1153" y="1396"/>
                  </a:lnTo>
                  <a:lnTo>
                    <a:pt x="1177" y="1394"/>
                  </a:lnTo>
                  <a:lnTo>
                    <a:pt x="1201" y="1392"/>
                  </a:lnTo>
                  <a:lnTo>
                    <a:pt x="1225" y="1388"/>
                  </a:lnTo>
                  <a:lnTo>
                    <a:pt x="1274" y="1381"/>
                  </a:lnTo>
                  <a:lnTo>
                    <a:pt x="1322" y="1373"/>
                  </a:lnTo>
                  <a:lnTo>
                    <a:pt x="1328" y="1373"/>
                  </a:lnTo>
                  <a:lnTo>
                    <a:pt x="1333" y="1371"/>
                  </a:lnTo>
                  <a:lnTo>
                    <a:pt x="1338" y="1368"/>
                  </a:lnTo>
                  <a:lnTo>
                    <a:pt x="1343" y="1365"/>
                  </a:lnTo>
                  <a:lnTo>
                    <a:pt x="1347" y="1363"/>
                  </a:lnTo>
                  <a:lnTo>
                    <a:pt x="1351" y="1360"/>
                  </a:lnTo>
                  <a:lnTo>
                    <a:pt x="1355" y="1358"/>
                  </a:lnTo>
                  <a:lnTo>
                    <a:pt x="1359" y="1358"/>
                  </a:lnTo>
                  <a:lnTo>
                    <a:pt x="1387" y="1353"/>
                  </a:lnTo>
                  <a:lnTo>
                    <a:pt x="1413" y="1351"/>
                  </a:lnTo>
                  <a:lnTo>
                    <a:pt x="1439" y="1350"/>
                  </a:lnTo>
                  <a:lnTo>
                    <a:pt x="1464" y="1352"/>
                  </a:lnTo>
                  <a:lnTo>
                    <a:pt x="1488" y="1355"/>
                  </a:lnTo>
                  <a:lnTo>
                    <a:pt x="1514" y="1360"/>
                  </a:lnTo>
                  <a:lnTo>
                    <a:pt x="1537" y="1365"/>
                  </a:lnTo>
                  <a:lnTo>
                    <a:pt x="1562" y="1371"/>
                  </a:lnTo>
                  <a:lnTo>
                    <a:pt x="1608" y="1385"/>
                  </a:lnTo>
                  <a:lnTo>
                    <a:pt x="1654" y="1401"/>
                  </a:lnTo>
                  <a:lnTo>
                    <a:pt x="1701" y="1417"/>
                  </a:lnTo>
                  <a:lnTo>
                    <a:pt x="1746" y="1433"/>
                  </a:lnTo>
                  <a:lnTo>
                    <a:pt x="1776" y="1441"/>
                  </a:lnTo>
                  <a:lnTo>
                    <a:pt x="1804" y="1452"/>
                  </a:lnTo>
                  <a:lnTo>
                    <a:pt x="1819" y="1458"/>
                  </a:lnTo>
                  <a:lnTo>
                    <a:pt x="1832" y="1464"/>
                  </a:lnTo>
                  <a:lnTo>
                    <a:pt x="1845" y="1471"/>
                  </a:lnTo>
                  <a:lnTo>
                    <a:pt x="1857" y="1478"/>
                  </a:lnTo>
                  <a:lnTo>
                    <a:pt x="1869" y="1487"/>
                  </a:lnTo>
                  <a:lnTo>
                    <a:pt x="1882" y="1496"/>
                  </a:lnTo>
                  <a:lnTo>
                    <a:pt x="1893" y="1505"/>
                  </a:lnTo>
                  <a:lnTo>
                    <a:pt x="1903" y="1515"/>
                  </a:lnTo>
                  <a:lnTo>
                    <a:pt x="1913" y="1525"/>
                  </a:lnTo>
                  <a:lnTo>
                    <a:pt x="1922" y="1536"/>
                  </a:lnTo>
                  <a:lnTo>
                    <a:pt x="1931" y="1549"/>
                  </a:lnTo>
                  <a:lnTo>
                    <a:pt x="1941" y="1562"/>
                  </a:lnTo>
                  <a:lnTo>
                    <a:pt x="1946" y="1573"/>
                  </a:lnTo>
                  <a:lnTo>
                    <a:pt x="1950" y="1585"/>
                  </a:lnTo>
                  <a:lnTo>
                    <a:pt x="1952" y="1597"/>
                  </a:lnTo>
                  <a:lnTo>
                    <a:pt x="1953" y="1608"/>
                  </a:lnTo>
                  <a:lnTo>
                    <a:pt x="1951" y="1620"/>
                  </a:lnTo>
                  <a:lnTo>
                    <a:pt x="1948" y="1631"/>
                  </a:lnTo>
                  <a:lnTo>
                    <a:pt x="1944" y="1641"/>
                  </a:lnTo>
                  <a:lnTo>
                    <a:pt x="1939" y="1651"/>
                  </a:lnTo>
                  <a:lnTo>
                    <a:pt x="1931" y="1660"/>
                  </a:lnTo>
                  <a:lnTo>
                    <a:pt x="1923" y="1669"/>
                  </a:lnTo>
                  <a:lnTo>
                    <a:pt x="1914" y="1677"/>
                  </a:lnTo>
                  <a:lnTo>
                    <a:pt x="1905" y="1684"/>
                  </a:lnTo>
                  <a:lnTo>
                    <a:pt x="1894" y="1690"/>
                  </a:lnTo>
                  <a:lnTo>
                    <a:pt x="1883" y="1695"/>
                  </a:lnTo>
                  <a:lnTo>
                    <a:pt x="1871" y="1698"/>
                  </a:lnTo>
                  <a:lnTo>
                    <a:pt x="1859" y="1701"/>
                  </a:lnTo>
                  <a:lnTo>
                    <a:pt x="1821" y="1704"/>
                  </a:lnTo>
                  <a:lnTo>
                    <a:pt x="1783" y="1707"/>
                  </a:lnTo>
                  <a:lnTo>
                    <a:pt x="1744" y="1708"/>
                  </a:lnTo>
                  <a:lnTo>
                    <a:pt x="1706" y="1709"/>
                  </a:lnTo>
                  <a:lnTo>
                    <a:pt x="1628" y="1708"/>
                  </a:lnTo>
                  <a:lnTo>
                    <a:pt x="1550" y="1707"/>
                  </a:lnTo>
                  <a:lnTo>
                    <a:pt x="1473" y="1706"/>
                  </a:lnTo>
                  <a:lnTo>
                    <a:pt x="1396" y="1706"/>
                  </a:lnTo>
                  <a:lnTo>
                    <a:pt x="1357" y="1707"/>
                  </a:lnTo>
                  <a:lnTo>
                    <a:pt x="1319" y="1710"/>
                  </a:lnTo>
                  <a:lnTo>
                    <a:pt x="1280" y="1713"/>
                  </a:lnTo>
                  <a:lnTo>
                    <a:pt x="1241" y="1717"/>
                  </a:lnTo>
                  <a:lnTo>
                    <a:pt x="1211" y="1720"/>
                  </a:lnTo>
                  <a:lnTo>
                    <a:pt x="1181" y="1725"/>
                  </a:lnTo>
                  <a:lnTo>
                    <a:pt x="1151" y="1730"/>
                  </a:lnTo>
                  <a:lnTo>
                    <a:pt x="1120" y="1735"/>
                  </a:lnTo>
                  <a:lnTo>
                    <a:pt x="1090" y="1741"/>
                  </a:lnTo>
                  <a:lnTo>
                    <a:pt x="1061" y="1743"/>
                  </a:lnTo>
                  <a:lnTo>
                    <a:pt x="1045" y="1743"/>
                  </a:lnTo>
                  <a:lnTo>
                    <a:pt x="1030" y="1743"/>
                  </a:lnTo>
                  <a:lnTo>
                    <a:pt x="1015" y="1741"/>
                  </a:lnTo>
                  <a:lnTo>
                    <a:pt x="1000" y="1739"/>
                  </a:lnTo>
                  <a:lnTo>
                    <a:pt x="982" y="1735"/>
                  </a:lnTo>
                  <a:lnTo>
                    <a:pt x="965" y="1732"/>
                  </a:lnTo>
                  <a:lnTo>
                    <a:pt x="948" y="1730"/>
                  </a:lnTo>
                  <a:lnTo>
                    <a:pt x="931" y="1729"/>
                  </a:lnTo>
                  <a:lnTo>
                    <a:pt x="897" y="1727"/>
                  </a:lnTo>
                  <a:lnTo>
                    <a:pt x="862" y="1725"/>
                  </a:lnTo>
                  <a:lnTo>
                    <a:pt x="828" y="1723"/>
                  </a:lnTo>
                  <a:lnTo>
                    <a:pt x="794" y="1719"/>
                  </a:lnTo>
                  <a:lnTo>
                    <a:pt x="777" y="1716"/>
                  </a:lnTo>
                  <a:lnTo>
                    <a:pt x="760" y="1712"/>
                  </a:lnTo>
                  <a:lnTo>
                    <a:pt x="742" y="1707"/>
                  </a:lnTo>
                  <a:lnTo>
                    <a:pt x="725" y="1701"/>
                  </a:lnTo>
                  <a:lnTo>
                    <a:pt x="700" y="1692"/>
                  </a:lnTo>
                  <a:lnTo>
                    <a:pt x="674" y="1684"/>
                  </a:lnTo>
                  <a:lnTo>
                    <a:pt x="649" y="1678"/>
                  </a:lnTo>
                  <a:lnTo>
                    <a:pt x="623" y="1672"/>
                  </a:lnTo>
                  <a:lnTo>
                    <a:pt x="597" y="1668"/>
                  </a:lnTo>
                  <a:lnTo>
                    <a:pt x="571" y="1666"/>
                  </a:lnTo>
                  <a:lnTo>
                    <a:pt x="544" y="1664"/>
                  </a:lnTo>
                  <a:lnTo>
                    <a:pt x="518" y="1664"/>
                  </a:lnTo>
                  <a:lnTo>
                    <a:pt x="491" y="1664"/>
                  </a:lnTo>
                  <a:lnTo>
                    <a:pt x="465" y="1665"/>
                  </a:lnTo>
                  <a:lnTo>
                    <a:pt x="439" y="1666"/>
                  </a:lnTo>
                  <a:lnTo>
                    <a:pt x="412" y="1668"/>
                  </a:lnTo>
                  <a:lnTo>
                    <a:pt x="359" y="1674"/>
                  </a:lnTo>
                  <a:lnTo>
                    <a:pt x="306" y="1680"/>
                  </a:lnTo>
                  <a:lnTo>
                    <a:pt x="266" y="1684"/>
                  </a:lnTo>
                  <a:lnTo>
                    <a:pt x="226" y="1688"/>
                  </a:lnTo>
                  <a:lnTo>
                    <a:pt x="187" y="1694"/>
                  </a:lnTo>
                  <a:lnTo>
                    <a:pt x="147" y="1701"/>
                  </a:lnTo>
                  <a:lnTo>
                    <a:pt x="128" y="1705"/>
                  </a:lnTo>
                  <a:lnTo>
                    <a:pt x="108" y="1710"/>
                  </a:lnTo>
                  <a:lnTo>
                    <a:pt x="90" y="1715"/>
                  </a:lnTo>
                  <a:lnTo>
                    <a:pt x="72" y="1722"/>
                  </a:lnTo>
                  <a:lnTo>
                    <a:pt x="53" y="1728"/>
                  </a:lnTo>
                  <a:lnTo>
                    <a:pt x="35" y="1736"/>
                  </a:lnTo>
                  <a:lnTo>
                    <a:pt x="17" y="1745"/>
                  </a:lnTo>
                  <a:lnTo>
                    <a:pt x="0" y="1755"/>
                  </a:lnTo>
                  <a:lnTo>
                    <a:pt x="24" y="1759"/>
                  </a:lnTo>
                  <a:lnTo>
                    <a:pt x="47" y="1761"/>
                  </a:lnTo>
                  <a:lnTo>
                    <a:pt x="71" y="1763"/>
                  </a:lnTo>
                  <a:lnTo>
                    <a:pt x="95" y="1765"/>
                  </a:lnTo>
                  <a:lnTo>
                    <a:pt x="119" y="1766"/>
                  </a:lnTo>
                  <a:lnTo>
                    <a:pt x="142" y="1766"/>
                  </a:lnTo>
                  <a:lnTo>
                    <a:pt x="166" y="1766"/>
                  </a:lnTo>
                  <a:lnTo>
                    <a:pt x="190" y="1765"/>
                  </a:lnTo>
                  <a:lnTo>
                    <a:pt x="237" y="1763"/>
                  </a:lnTo>
                  <a:lnTo>
                    <a:pt x="284" y="1759"/>
                  </a:lnTo>
                  <a:lnTo>
                    <a:pt x="332" y="1755"/>
                  </a:lnTo>
                  <a:lnTo>
                    <a:pt x="380" y="1750"/>
                  </a:lnTo>
                  <a:lnTo>
                    <a:pt x="427" y="1745"/>
                  </a:lnTo>
                  <a:lnTo>
                    <a:pt x="475" y="1740"/>
                  </a:lnTo>
                  <a:lnTo>
                    <a:pt x="523" y="1736"/>
                  </a:lnTo>
                  <a:lnTo>
                    <a:pt x="571" y="1733"/>
                  </a:lnTo>
                  <a:lnTo>
                    <a:pt x="618" y="1732"/>
                  </a:lnTo>
                  <a:lnTo>
                    <a:pt x="666" y="1733"/>
                  </a:lnTo>
                  <a:lnTo>
                    <a:pt x="691" y="1735"/>
                  </a:lnTo>
                  <a:lnTo>
                    <a:pt x="715" y="1738"/>
                  </a:lnTo>
                  <a:lnTo>
                    <a:pt x="739" y="1741"/>
                  </a:lnTo>
                  <a:lnTo>
                    <a:pt x="763" y="1744"/>
                  </a:lnTo>
                  <a:lnTo>
                    <a:pt x="768" y="1764"/>
                  </a:lnTo>
                  <a:lnTo>
                    <a:pt x="773" y="1780"/>
                  </a:lnTo>
                  <a:lnTo>
                    <a:pt x="778" y="1792"/>
                  </a:lnTo>
                  <a:lnTo>
                    <a:pt x="782" y="1802"/>
                  </a:lnTo>
                  <a:lnTo>
                    <a:pt x="787" y="1808"/>
                  </a:lnTo>
                  <a:lnTo>
                    <a:pt x="791" y="1812"/>
                  </a:lnTo>
                  <a:lnTo>
                    <a:pt x="796" y="1813"/>
                  </a:lnTo>
                  <a:lnTo>
                    <a:pt x="800" y="1813"/>
                  </a:lnTo>
                  <a:lnTo>
                    <a:pt x="805" y="1811"/>
                  </a:lnTo>
                  <a:lnTo>
                    <a:pt x="810" y="1809"/>
                  </a:lnTo>
                  <a:lnTo>
                    <a:pt x="815" y="1805"/>
                  </a:lnTo>
                  <a:lnTo>
                    <a:pt x="819" y="1802"/>
                  </a:lnTo>
                  <a:lnTo>
                    <a:pt x="824" y="1798"/>
                  </a:lnTo>
                  <a:lnTo>
                    <a:pt x="829" y="1795"/>
                  </a:lnTo>
                  <a:lnTo>
                    <a:pt x="833" y="1793"/>
                  </a:lnTo>
                  <a:lnTo>
                    <a:pt x="838" y="1792"/>
                  </a:lnTo>
                  <a:lnTo>
                    <a:pt x="817" y="1803"/>
                  </a:lnTo>
                  <a:lnTo>
                    <a:pt x="795" y="1813"/>
                  </a:lnTo>
                  <a:lnTo>
                    <a:pt x="774" y="1823"/>
                  </a:lnTo>
                  <a:lnTo>
                    <a:pt x="753" y="1833"/>
                  </a:lnTo>
                  <a:lnTo>
                    <a:pt x="731" y="1844"/>
                  </a:lnTo>
                  <a:lnTo>
                    <a:pt x="710" y="1855"/>
                  </a:lnTo>
                  <a:lnTo>
                    <a:pt x="689" y="1867"/>
                  </a:lnTo>
                  <a:lnTo>
                    <a:pt x="666" y="1879"/>
                  </a:lnTo>
                  <a:lnTo>
                    <a:pt x="657" y="1883"/>
                  </a:lnTo>
                  <a:lnTo>
                    <a:pt x="648" y="1887"/>
                  </a:lnTo>
                  <a:lnTo>
                    <a:pt x="639" y="1891"/>
                  </a:lnTo>
                  <a:lnTo>
                    <a:pt x="629" y="1894"/>
                  </a:lnTo>
                  <a:lnTo>
                    <a:pt x="609" y="1899"/>
                  </a:lnTo>
                  <a:lnTo>
                    <a:pt x="590" y="1902"/>
                  </a:lnTo>
                  <a:lnTo>
                    <a:pt x="549" y="1906"/>
                  </a:lnTo>
                  <a:lnTo>
                    <a:pt x="508" y="1908"/>
                  </a:lnTo>
                  <a:lnTo>
                    <a:pt x="487" y="1909"/>
                  </a:lnTo>
                  <a:lnTo>
                    <a:pt x="467" y="1911"/>
                  </a:lnTo>
                  <a:lnTo>
                    <a:pt x="447" y="1913"/>
                  </a:lnTo>
                  <a:lnTo>
                    <a:pt x="426" y="1917"/>
                  </a:lnTo>
                  <a:lnTo>
                    <a:pt x="406" y="1923"/>
                  </a:lnTo>
                  <a:lnTo>
                    <a:pt x="387" y="1931"/>
                  </a:lnTo>
                  <a:lnTo>
                    <a:pt x="378" y="1936"/>
                  </a:lnTo>
                  <a:lnTo>
                    <a:pt x="367" y="1941"/>
                  </a:lnTo>
                  <a:lnTo>
                    <a:pt x="358" y="1947"/>
                  </a:lnTo>
                  <a:lnTo>
                    <a:pt x="349" y="1954"/>
                  </a:lnTo>
                  <a:lnTo>
                    <a:pt x="361" y="1957"/>
                  </a:lnTo>
                  <a:lnTo>
                    <a:pt x="374" y="1960"/>
                  </a:lnTo>
                  <a:lnTo>
                    <a:pt x="385" y="1963"/>
                  </a:lnTo>
                  <a:lnTo>
                    <a:pt x="397" y="1965"/>
                  </a:lnTo>
                  <a:lnTo>
                    <a:pt x="420" y="1967"/>
                  </a:lnTo>
                  <a:lnTo>
                    <a:pt x="443" y="1968"/>
                  </a:lnTo>
                  <a:lnTo>
                    <a:pt x="465" y="1967"/>
                  </a:lnTo>
                  <a:lnTo>
                    <a:pt x="487" y="1966"/>
                  </a:lnTo>
                  <a:lnTo>
                    <a:pt x="510" y="1963"/>
                  </a:lnTo>
                  <a:lnTo>
                    <a:pt x="532" y="1959"/>
                  </a:lnTo>
                  <a:lnTo>
                    <a:pt x="596" y="1948"/>
                  </a:lnTo>
                  <a:lnTo>
                    <a:pt x="659" y="1937"/>
                  </a:lnTo>
                  <a:lnTo>
                    <a:pt x="721" y="1925"/>
                  </a:lnTo>
                  <a:lnTo>
                    <a:pt x="783" y="1913"/>
                  </a:lnTo>
                  <a:lnTo>
                    <a:pt x="844" y="1902"/>
                  </a:lnTo>
                  <a:lnTo>
                    <a:pt x="905" y="1890"/>
                  </a:lnTo>
                  <a:lnTo>
                    <a:pt x="966" y="1879"/>
                  </a:lnTo>
                  <a:lnTo>
                    <a:pt x="1027" y="1867"/>
                  </a:lnTo>
                  <a:lnTo>
                    <a:pt x="1087" y="1854"/>
                  </a:lnTo>
                  <a:lnTo>
                    <a:pt x="1148" y="1842"/>
                  </a:lnTo>
                  <a:lnTo>
                    <a:pt x="1208" y="1829"/>
                  </a:lnTo>
                  <a:lnTo>
                    <a:pt x="1270" y="1817"/>
                  </a:lnTo>
                  <a:lnTo>
                    <a:pt x="1332" y="1805"/>
                  </a:lnTo>
                  <a:lnTo>
                    <a:pt x="1394" y="1791"/>
                  </a:lnTo>
                  <a:lnTo>
                    <a:pt x="1457" y="1778"/>
                  </a:lnTo>
                  <a:lnTo>
                    <a:pt x="1521" y="1765"/>
                  </a:lnTo>
                  <a:lnTo>
                    <a:pt x="1557" y="1760"/>
                  </a:lnTo>
                  <a:lnTo>
                    <a:pt x="1594" y="1757"/>
                  </a:lnTo>
                  <a:lnTo>
                    <a:pt x="1612" y="1756"/>
                  </a:lnTo>
                  <a:lnTo>
                    <a:pt x="1631" y="1756"/>
                  </a:lnTo>
                  <a:lnTo>
                    <a:pt x="1650" y="1756"/>
                  </a:lnTo>
                  <a:lnTo>
                    <a:pt x="1668" y="1757"/>
                  </a:lnTo>
                  <a:lnTo>
                    <a:pt x="1687" y="1759"/>
                  </a:lnTo>
                  <a:lnTo>
                    <a:pt x="1705" y="1761"/>
                  </a:lnTo>
                  <a:lnTo>
                    <a:pt x="1723" y="1764"/>
                  </a:lnTo>
                  <a:lnTo>
                    <a:pt x="1740" y="1768"/>
                  </a:lnTo>
                  <a:lnTo>
                    <a:pt x="1759" y="1772"/>
                  </a:lnTo>
                  <a:lnTo>
                    <a:pt x="1776" y="1778"/>
                  </a:lnTo>
                  <a:lnTo>
                    <a:pt x="1794" y="1784"/>
                  </a:lnTo>
                  <a:lnTo>
                    <a:pt x="1811" y="1792"/>
                  </a:lnTo>
                  <a:lnTo>
                    <a:pt x="1785" y="1815"/>
                  </a:lnTo>
                  <a:lnTo>
                    <a:pt x="1760" y="1837"/>
                  </a:lnTo>
                  <a:lnTo>
                    <a:pt x="1734" y="1860"/>
                  </a:lnTo>
                  <a:lnTo>
                    <a:pt x="1708" y="1883"/>
                  </a:lnTo>
                  <a:lnTo>
                    <a:pt x="1682" y="1905"/>
                  </a:lnTo>
                  <a:lnTo>
                    <a:pt x="1656" y="1928"/>
                  </a:lnTo>
                  <a:lnTo>
                    <a:pt x="1630" y="1949"/>
                  </a:lnTo>
                  <a:lnTo>
                    <a:pt x="1601" y="1969"/>
                  </a:lnTo>
                  <a:lnTo>
                    <a:pt x="1586" y="1980"/>
                  </a:lnTo>
                  <a:lnTo>
                    <a:pt x="1571" y="1990"/>
                  </a:lnTo>
                  <a:lnTo>
                    <a:pt x="1555" y="1999"/>
                  </a:lnTo>
                  <a:lnTo>
                    <a:pt x="1540" y="2008"/>
                  </a:lnTo>
                  <a:lnTo>
                    <a:pt x="1524" y="2015"/>
                  </a:lnTo>
                  <a:lnTo>
                    <a:pt x="1508" y="2022"/>
                  </a:lnTo>
                  <a:lnTo>
                    <a:pt x="1492" y="2028"/>
                  </a:lnTo>
                  <a:lnTo>
                    <a:pt x="1476" y="2033"/>
                  </a:lnTo>
                  <a:lnTo>
                    <a:pt x="1444" y="2043"/>
                  </a:lnTo>
                  <a:lnTo>
                    <a:pt x="1410" y="2050"/>
                  </a:lnTo>
                  <a:lnTo>
                    <a:pt x="1378" y="2057"/>
                  </a:lnTo>
                  <a:lnTo>
                    <a:pt x="1344" y="2061"/>
                  </a:lnTo>
                  <a:lnTo>
                    <a:pt x="1276" y="2068"/>
                  </a:lnTo>
                  <a:lnTo>
                    <a:pt x="1207" y="2073"/>
                  </a:lnTo>
                  <a:lnTo>
                    <a:pt x="1172" y="2075"/>
                  </a:lnTo>
                  <a:lnTo>
                    <a:pt x="1138" y="2078"/>
                  </a:lnTo>
                  <a:lnTo>
                    <a:pt x="1104" y="2083"/>
                  </a:lnTo>
                  <a:lnTo>
                    <a:pt x="1070" y="2088"/>
                  </a:lnTo>
                  <a:lnTo>
                    <a:pt x="1065" y="2088"/>
                  </a:lnTo>
                  <a:lnTo>
                    <a:pt x="1061" y="2089"/>
                  </a:lnTo>
                  <a:lnTo>
                    <a:pt x="1055" y="2090"/>
                  </a:lnTo>
                  <a:lnTo>
                    <a:pt x="1052" y="2092"/>
                  </a:lnTo>
                  <a:lnTo>
                    <a:pt x="1044" y="2096"/>
                  </a:lnTo>
                  <a:lnTo>
                    <a:pt x="1038" y="2102"/>
                  </a:lnTo>
                  <a:lnTo>
                    <a:pt x="1031" y="2107"/>
                  </a:lnTo>
                  <a:lnTo>
                    <a:pt x="1025" y="2112"/>
                  </a:lnTo>
                  <a:lnTo>
                    <a:pt x="1018" y="2117"/>
                  </a:lnTo>
                  <a:lnTo>
                    <a:pt x="1011" y="2121"/>
                  </a:lnTo>
                  <a:lnTo>
                    <a:pt x="1015" y="2124"/>
                  </a:lnTo>
                  <a:lnTo>
                    <a:pt x="1019" y="2125"/>
                  </a:lnTo>
                  <a:lnTo>
                    <a:pt x="1023" y="2126"/>
                  </a:lnTo>
                  <a:lnTo>
                    <a:pt x="1027" y="2126"/>
                  </a:lnTo>
                  <a:lnTo>
                    <a:pt x="1392" y="2126"/>
                  </a:lnTo>
                  <a:lnTo>
                    <a:pt x="1425" y="2117"/>
                  </a:lnTo>
                  <a:lnTo>
                    <a:pt x="1459" y="2109"/>
                  </a:lnTo>
                  <a:lnTo>
                    <a:pt x="1491" y="2101"/>
                  </a:lnTo>
                  <a:lnTo>
                    <a:pt x="1521" y="2093"/>
                  </a:lnTo>
                  <a:lnTo>
                    <a:pt x="1536" y="2088"/>
                  </a:lnTo>
                  <a:lnTo>
                    <a:pt x="1552" y="2084"/>
                  </a:lnTo>
                  <a:lnTo>
                    <a:pt x="1570" y="2082"/>
                  </a:lnTo>
                  <a:lnTo>
                    <a:pt x="1587" y="2082"/>
                  </a:lnTo>
                  <a:lnTo>
                    <a:pt x="1595" y="2082"/>
                  </a:lnTo>
                  <a:lnTo>
                    <a:pt x="1602" y="2083"/>
                  </a:lnTo>
                  <a:lnTo>
                    <a:pt x="1608" y="2085"/>
                  </a:lnTo>
                  <a:lnTo>
                    <a:pt x="1614" y="2086"/>
                  </a:lnTo>
                  <a:lnTo>
                    <a:pt x="1619" y="2089"/>
                  </a:lnTo>
                  <a:lnTo>
                    <a:pt x="1624" y="2091"/>
                  </a:lnTo>
                  <a:lnTo>
                    <a:pt x="1627" y="2095"/>
                  </a:lnTo>
                  <a:lnTo>
                    <a:pt x="1629" y="2098"/>
                  </a:lnTo>
                  <a:lnTo>
                    <a:pt x="1629" y="2112"/>
                  </a:lnTo>
                  <a:lnTo>
                    <a:pt x="1629" y="2126"/>
                  </a:lnTo>
                  <a:lnTo>
                    <a:pt x="1746" y="2126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5" name="Freeform 275"/>
            <p:cNvSpPr>
              <a:spLocks noChangeArrowheads="1"/>
            </p:cNvSpPr>
            <p:nvPr/>
          </p:nvSpPr>
          <p:spPr bwMode="auto">
            <a:xfrm>
              <a:off x="250" y="249"/>
              <a:ext cx="363" cy="220"/>
            </a:xfrm>
            <a:custGeom>
              <a:avLst/>
              <a:gdLst>
                <a:gd name="T0" fmla="*/ 0 w 5799"/>
                <a:gd name="T1" fmla="*/ 0 h 3512"/>
                <a:gd name="T2" fmla="*/ 0 w 5799"/>
                <a:gd name="T3" fmla="*/ 0 h 3512"/>
                <a:gd name="T4" fmla="*/ 0 w 5799"/>
                <a:gd name="T5" fmla="*/ 0 h 3512"/>
                <a:gd name="T6" fmla="*/ 0 w 5799"/>
                <a:gd name="T7" fmla="*/ 0 h 3512"/>
                <a:gd name="T8" fmla="*/ 0 w 5799"/>
                <a:gd name="T9" fmla="*/ 0 h 3512"/>
                <a:gd name="T10" fmla="*/ 0 w 5799"/>
                <a:gd name="T11" fmla="*/ 0 h 3512"/>
                <a:gd name="T12" fmla="*/ 0 w 5799"/>
                <a:gd name="T13" fmla="*/ 0 h 3512"/>
                <a:gd name="T14" fmla="*/ 0 w 5799"/>
                <a:gd name="T15" fmla="*/ 0 h 3512"/>
                <a:gd name="T16" fmla="*/ 0 w 5799"/>
                <a:gd name="T17" fmla="*/ 0 h 3512"/>
                <a:gd name="T18" fmla="*/ 0 w 5799"/>
                <a:gd name="T19" fmla="*/ 0 h 3512"/>
                <a:gd name="T20" fmla="*/ 0 w 5799"/>
                <a:gd name="T21" fmla="*/ 0 h 3512"/>
                <a:gd name="T22" fmla="*/ 0 w 5799"/>
                <a:gd name="T23" fmla="*/ 0 h 3512"/>
                <a:gd name="T24" fmla="*/ 0 w 5799"/>
                <a:gd name="T25" fmla="*/ 0 h 3512"/>
                <a:gd name="T26" fmla="*/ 0 w 5799"/>
                <a:gd name="T27" fmla="*/ 0 h 3512"/>
                <a:gd name="T28" fmla="*/ 0 w 5799"/>
                <a:gd name="T29" fmla="*/ 0 h 3512"/>
                <a:gd name="T30" fmla="*/ 0 w 5799"/>
                <a:gd name="T31" fmla="*/ 0 h 3512"/>
                <a:gd name="T32" fmla="*/ 0 w 5799"/>
                <a:gd name="T33" fmla="*/ 0 h 3512"/>
                <a:gd name="T34" fmla="*/ 0 w 5799"/>
                <a:gd name="T35" fmla="*/ 0 h 3512"/>
                <a:gd name="T36" fmla="*/ 0 w 5799"/>
                <a:gd name="T37" fmla="*/ 0 h 3512"/>
                <a:gd name="T38" fmla="*/ 0 w 5799"/>
                <a:gd name="T39" fmla="*/ 0 h 3512"/>
                <a:gd name="T40" fmla="*/ 0 w 5799"/>
                <a:gd name="T41" fmla="*/ 0 h 3512"/>
                <a:gd name="T42" fmla="*/ 0 w 5799"/>
                <a:gd name="T43" fmla="*/ 0 h 3512"/>
                <a:gd name="T44" fmla="*/ 0 w 5799"/>
                <a:gd name="T45" fmla="*/ 0 h 3512"/>
                <a:gd name="T46" fmla="*/ 0 w 5799"/>
                <a:gd name="T47" fmla="*/ 0 h 3512"/>
                <a:gd name="T48" fmla="*/ 0 w 5799"/>
                <a:gd name="T49" fmla="*/ 0 h 3512"/>
                <a:gd name="T50" fmla="*/ 0 w 5799"/>
                <a:gd name="T51" fmla="*/ 0 h 3512"/>
                <a:gd name="T52" fmla="*/ 0 w 5799"/>
                <a:gd name="T53" fmla="*/ 0 h 3512"/>
                <a:gd name="T54" fmla="*/ 0 w 5799"/>
                <a:gd name="T55" fmla="*/ 0 h 3512"/>
                <a:gd name="T56" fmla="*/ 0 w 5799"/>
                <a:gd name="T57" fmla="*/ 0 h 3512"/>
                <a:gd name="T58" fmla="*/ 0 w 5799"/>
                <a:gd name="T59" fmla="*/ 0 h 3512"/>
                <a:gd name="T60" fmla="*/ 0 w 5799"/>
                <a:gd name="T61" fmla="*/ 0 h 3512"/>
                <a:gd name="T62" fmla="*/ 0 w 5799"/>
                <a:gd name="T63" fmla="*/ 0 h 3512"/>
                <a:gd name="T64" fmla="*/ 0 w 5799"/>
                <a:gd name="T65" fmla="*/ 0 h 3512"/>
                <a:gd name="T66" fmla="*/ 0 w 5799"/>
                <a:gd name="T67" fmla="*/ 0 h 3512"/>
                <a:gd name="T68" fmla="*/ 0 w 5799"/>
                <a:gd name="T69" fmla="*/ 0 h 3512"/>
                <a:gd name="T70" fmla="*/ 0 w 5799"/>
                <a:gd name="T71" fmla="*/ 0 h 3512"/>
                <a:gd name="T72" fmla="*/ 0 w 5799"/>
                <a:gd name="T73" fmla="*/ 0 h 3512"/>
                <a:gd name="T74" fmla="*/ 0 w 5799"/>
                <a:gd name="T75" fmla="*/ 0 h 3512"/>
                <a:gd name="T76" fmla="*/ 0 w 5799"/>
                <a:gd name="T77" fmla="*/ 0 h 3512"/>
                <a:gd name="T78" fmla="*/ 0 w 5799"/>
                <a:gd name="T79" fmla="*/ 0 h 3512"/>
                <a:gd name="T80" fmla="*/ 0 w 5799"/>
                <a:gd name="T81" fmla="*/ 0 h 3512"/>
                <a:gd name="T82" fmla="*/ 0 w 5799"/>
                <a:gd name="T83" fmla="*/ 0 h 3512"/>
                <a:gd name="T84" fmla="*/ 0 w 5799"/>
                <a:gd name="T85" fmla="*/ 0 h 3512"/>
                <a:gd name="T86" fmla="*/ 0 w 5799"/>
                <a:gd name="T87" fmla="*/ 0 h 3512"/>
                <a:gd name="T88" fmla="*/ 0 w 5799"/>
                <a:gd name="T89" fmla="*/ 0 h 3512"/>
                <a:gd name="T90" fmla="*/ 0 w 5799"/>
                <a:gd name="T91" fmla="*/ 0 h 3512"/>
                <a:gd name="T92" fmla="*/ 0 w 5799"/>
                <a:gd name="T93" fmla="*/ 0 h 3512"/>
                <a:gd name="T94" fmla="*/ 0 w 5799"/>
                <a:gd name="T95" fmla="*/ 0 h 3512"/>
                <a:gd name="T96" fmla="*/ 0 w 5799"/>
                <a:gd name="T97" fmla="*/ 0 h 3512"/>
                <a:gd name="T98" fmla="*/ 0 w 5799"/>
                <a:gd name="T99" fmla="*/ 0 h 3512"/>
                <a:gd name="T100" fmla="*/ 0 w 5799"/>
                <a:gd name="T101" fmla="*/ 0 h 3512"/>
                <a:gd name="T102" fmla="*/ 0 w 5799"/>
                <a:gd name="T103" fmla="*/ 0 h 3512"/>
                <a:gd name="T104" fmla="*/ 0 w 5799"/>
                <a:gd name="T105" fmla="*/ 0 h 3512"/>
                <a:gd name="T106" fmla="*/ 0 w 5799"/>
                <a:gd name="T107" fmla="*/ 0 h 3512"/>
                <a:gd name="T108" fmla="*/ 0 w 5799"/>
                <a:gd name="T109" fmla="*/ 0 h 3512"/>
                <a:gd name="T110" fmla="*/ 0 w 5799"/>
                <a:gd name="T111" fmla="*/ 0 h 3512"/>
                <a:gd name="T112" fmla="*/ 0 w 5799"/>
                <a:gd name="T113" fmla="*/ 0 h 3512"/>
                <a:gd name="T114" fmla="*/ 0 w 5799"/>
                <a:gd name="T115" fmla="*/ 0 h 3512"/>
                <a:gd name="T116" fmla="*/ 0 w 5799"/>
                <a:gd name="T117" fmla="*/ 0 h 3512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5799"/>
                <a:gd name="T178" fmla="*/ 0 h 3512"/>
                <a:gd name="T179" fmla="*/ 5799 w 5799"/>
                <a:gd name="T180" fmla="*/ 3512 h 3512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5799" h="3512">
                  <a:moveTo>
                    <a:pt x="1806" y="2104"/>
                  </a:moveTo>
                  <a:lnTo>
                    <a:pt x="1777" y="2115"/>
                  </a:lnTo>
                  <a:lnTo>
                    <a:pt x="1749" y="2126"/>
                  </a:lnTo>
                  <a:lnTo>
                    <a:pt x="1720" y="2138"/>
                  </a:lnTo>
                  <a:lnTo>
                    <a:pt x="1693" y="2151"/>
                  </a:lnTo>
                  <a:lnTo>
                    <a:pt x="1666" y="2164"/>
                  </a:lnTo>
                  <a:lnTo>
                    <a:pt x="1639" y="2177"/>
                  </a:lnTo>
                  <a:lnTo>
                    <a:pt x="1612" y="2191"/>
                  </a:lnTo>
                  <a:lnTo>
                    <a:pt x="1586" y="2206"/>
                  </a:lnTo>
                  <a:lnTo>
                    <a:pt x="1561" y="2220"/>
                  </a:lnTo>
                  <a:lnTo>
                    <a:pt x="1534" y="2235"/>
                  </a:lnTo>
                  <a:lnTo>
                    <a:pt x="1510" y="2251"/>
                  </a:lnTo>
                  <a:lnTo>
                    <a:pt x="1484" y="2267"/>
                  </a:lnTo>
                  <a:lnTo>
                    <a:pt x="1436" y="2300"/>
                  </a:lnTo>
                  <a:lnTo>
                    <a:pt x="1387" y="2335"/>
                  </a:lnTo>
                  <a:lnTo>
                    <a:pt x="1340" y="2371"/>
                  </a:lnTo>
                  <a:lnTo>
                    <a:pt x="1294" y="2409"/>
                  </a:lnTo>
                  <a:lnTo>
                    <a:pt x="1251" y="2447"/>
                  </a:lnTo>
                  <a:lnTo>
                    <a:pt x="1207" y="2488"/>
                  </a:lnTo>
                  <a:lnTo>
                    <a:pt x="1164" y="2529"/>
                  </a:lnTo>
                  <a:lnTo>
                    <a:pt x="1123" y="2571"/>
                  </a:lnTo>
                  <a:lnTo>
                    <a:pt x="1082" y="2614"/>
                  </a:lnTo>
                  <a:lnTo>
                    <a:pt x="1042" y="2658"/>
                  </a:lnTo>
                  <a:lnTo>
                    <a:pt x="982" y="2724"/>
                  </a:lnTo>
                  <a:lnTo>
                    <a:pt x="923" y="2789"/>
                  </a:lnTo>
                  <a:lnTo>
                    <a:pt x="866" y="2854"/>
                  </a:lnTo>
                  <a:lnTo>
                    <a:pt x="810" y="2920"/>
                  </a:lnTo>
                  <a:lnTo>
                    <a:pt x="782" y="2953"/>
                  </a:lnTo>
                  <a:lnTo>
                    <a:pt x="755" y="2987"/>
                  </a:lnTo>
                  <a:lnTo>
                    <a:pt x="728" y="3021"/>
                  </a:lnTo>
                  <a:lnTo>
                    <a:pt x="702" y="3057"/>
                  </a:lnTo>
                  <a:lnTo>
                    <a:pt x="677" y="3093"/>
                  </a:lnTo>
                  <a:lnTo>
                    <a:pt x="651" y="3129"/>
                  </a:lnTo>
                  <a:lnTo>
                    <a:pt x="626" y="3168"/>
                  </a:lnTo>
                  <a:lnTo>
                    <a:pt x="601" y="3206"/>
                  </a:lnTo>
                  <a:lnTo>
                    <a:pt x="590" y="3224"/>
                  </a:lnTo>
                  <a:lnTo>
                    <a:pt x="580" y="3241"/>
                  </a:lnTo>
                  <a:lnTo>
                    <a:pt x="571" y="3259"/>
                  </a:lnTo>
                  <a:lnTo>
                    <a:pt x="562" y="3277"/>
                  </a:lnTo>
                  <a:lnTo>
                    <a:pt x="554" y="3296"/>
                  </a:lnTo>
                  <a:lnTo>
                    <a:pt x="545" y="3315"/>
                  </a:lnTo>
                  <a:lnTo>
                    <a:pt x="538" y="3333"/>
                  </a:lnTo>
                  <a:lnTo>
                    <a:pt x="531" y="3353"/>
                  </a:lnTo>
                  <a:lnTo>
                    <a:pt x="518" y="3392"/>
                  </a:lnTo>
                  <a:lnTo>
                    <a:pt x="507" y="3432"/>
                  </a:lnTo>
                  <a:lnTo>
                    <a:pt x="497" y="3471"/>
                  </a:lnTo>
                  <a:lnTo>
                    <a:pt x="489" y="3512"/>
                  </a:lnTo>
                  <a:lnTo>
                    <a:pt x="485" y="3503"/>
                  </a:lnTo>
                  <a:lnTo>
                    <a:pt x="483" y="3494"/>
                  </a:lnTo>
                  <a:lnTo>
                    <a:pt x="481" y="3485"/>
                  </a:lnTo>
                  <a:lnTo>
                    <a:pt x="480" y="3476"/>
                  </a:lnTo>
                  <a:lnTo>
                    <a:pt x="480" y="3458"/>
                  </a:lnTo>
                  <a:lnTo>
                    <a:pt x="481" y="3440"/>
                  </a:lnTo>
                  <a:lnTo>
                    <a:pt x="484" y="3422"/>
                  </a:lnTo>
                  <a:lnTo>
                    <a:pt x="489" y="3403"/>
                  </a:lnTo>
                  <a:lnTo>
                    <a:pt x="494" y="3385"/>
                  </a:lnTo>
                  <a:lnTo>
                    <a:pt x="499" y="3367"/>
                  </a:lnTo>
                  <a:lnTo>
                    <a:pt x="503" y="3350"/>
                  </a:lnTo>
                  <a:lnTo>
                    <a:pt x="507" y="3331"/>
                  </a:lnTo>
                  <a:lnTo>
                    <a:pt x="510" y="3313"/>
                  </a:lnTo>
                  <a:lnTo>
                    <a:pt x="511" y="3295"/>
                  </a:lnTo>
                  <a:lnTo>
                    <a:pt x="510" y="3286"/>
                  </a:lnTo>
                  <a:lnTo>
                    <a:pt x="509" y="3276"/>
                  </a:lnTo>
                  <a:lnTo>
                    <a:pt x="508" y="3267"/>
                  </a:lnTo>
                  <a:lnTo>
                    <a:pt x="506" y="3258"/>
                  </a:lnTo>
                  <a:lnTo>
                    <a:pt x="503" y="3249"/>
                  </a:lnTo>
                  <a:lnTo>
                    <a:pt x="499" y="3240"/>
                  </a:lnTo>
                  <a:lnTo>
                    <a:pt x="494" y="3231"/>
                  </a:lnTo>
                  <a:lnTo>
                    <a:pt x="489" y="3222"/>
                  </a:lnTo>
                  <a:lnTo>
                    <a:pt x="475" y="3234"/>
                  </a:lnTo>
                  <a:lnTo>
                    <a:pt x="462" y="3244"/>
                  </a:lnTo>
                  <a:lnTo>
                    <a:pt x="448" y="3253"/>
                  </a:lnTo>
                  <a:lnTo>
                    <a:pt x="435" y="3262"/>
                  </a:lnTo>
                  <a:lnTo>
                    <a:pt x="420" y="3269"/>
                  </a:lnTo>
                  <a:lnTo>
                    <a:pt x="406" y="3276"/>
                  </a:lnTo>
                  <a:lnTo>
                    <a:pt x="391" y="3284"/>
                  </a:lnTo>
                  <a:lnTo>
                    <a:pt x="377" y="3290"/>
                  </a:lnTo>
                  <a:lnTo>
                    <a:pt x="362" y="3295"/>
                  </a:lnTo>
                  <a:lnTo>
                    <a:pt x="346" y="3300"/>
                  </a:lnTo>
                  <a:lnTo>
                    <a:pt x="332" y="3304"/>
                  </a:lnTo>
                  <a:lnTo>
                    <a:pt x="317" y="3307"/>
                  </a:lnTo>
                  <a:lnTo>
                    <a:pt x="285" y="3313"/>
                  </a:lnTo>
                  <a:lnTo>
                    <a:pt x="254" y="3317"/>
                  </a:lnTo>
                  <a:lnTo>
                    <a:pt x="222" y="3319"/>
                  </a:lnTo>
                  <a:lnTo>
                    <a:pt x="191" y="3321"/>
                  </a:lnTo>
                  <a:lnTo>
                    <a:pt x="158" y="3321"/>
                  </a:lnTo>
                  <a:lnTo>
                    <a:pt x="127" y="3321"/>
                  </a:lnTo>
                  <a:lnTo>
                    <a:pt x="63" y="3320"/>
                  </a:lnTo>
                  <a:lnTo>
                    <a:pt x="0" y="3319"/>
                  </a:lnTo>
                  <a:lnTo>
                    <a:pt x="43" y="3310"/>
                  </a:lnTo>
                  <a:lnTo>
                    <a:pt x="87" y="3301"/>
                  </a:lnTo>
                  <a:lnTo>
                    <a:pt x="130" y="3291"/>
                  </a:lnTo>
                  <a:lnTo>
                    <a:pt x="173" y="3279"/>
                  </a:lnTo>
                  <a:lnTo>
                    <a:pt x="213" y="3267"/>
                  </a:lnTo>
                  <a:lnTo>
                    <a:pt x="254" y="3255"/>
                  </a:lnTo>
                  <a:lnTo>
                    <a:pt x="293" y="3241"/>
                  </a:lnTo>
                  <a:lnTo>
                    <a:pt x="333" y="3228"/>
                  </a:lnTo>
                  <a:lnTo>
                    <a:pt x="377" y="3209"/>
                  </a:lnTo>
                  <a:lnTo>
                    <a:pt x="421" y="3190"/>
                  </a:lnTo>
                  <a:lnTo>
                    <a:pt x="466" y="3169"/>
                  </a:lnTo>
                  <a:lnTo>
                    <a:pt x="511" y="3146"/>
                  </a:lnTo>
                  <a:lnTo>
                    <a:pt x="532" y="3134"/>
                  </a:lnTo>
                  <a:lnTo>
                    <a:pt x="554" y="3121"/>
                  </a:lnTo>
                  <a:lnTo>
                    <a:pt x="575" y="3108"/>
                  </a:lnTo>
                  <a:lnTo>
                    <a:pt x="596" y="3095"/>
                  </a:lnTo>
                  <a:lnTo>
                    <a:pt x="617" y="3080"/>
                  </a:lnTo>
                  <a:lnTo>
                    <a:pt x="637" y="3066"/>
                  </a:lnTo>
                  <a:lnTo>
                    <a:pt x="656" y="3051"/>
                  </a:lnTo>
                  <a:lnTo>
                    <a:pt x="676" y="3036"/>
                  </a:lnTo>
                  <a:lnTo>
                    <a:pt x="695" y="3019"/>
                  </a:lnTo>
                  <a:lnTo>
                    <a:pt x="713" y="3002"/>
                  </a:lnTo>
                  <a:lnTo>
                    <a:pt x="730" y="2985"/>
                  </a:lnTo>
                  <a:lnTo>
                    <a:pt x="748" y="2968"/>
                  </a:lnTo>
                  <a:lnTo>
                    <a:pt x="764" y="2949"/>
                  </a:lnTo>
                  <a:lnTo>
                    <a:pt x="779" y="2930"/>
                  </a:lnTo>
                  <a:lnTo>
                    <a:pt x="794" y="2911"/>
                  </a:lnTo>
                  <a:lnTo>
                    <a:pt x="808" y="2890"/>
                  </a:lnTo>
                  <a:lnTo>
                    <a:pt x="821" y="2870"/>
                  </a:lnTo>
                  <a:lnTo>
                    <a:pt x="833" y="2849"/>
                  </a:lnTo>
                  <a:lnTo>
                    <a:pt x="845" y="2826"/>
                  </a:lnTo>
                  <a:lnTo>
                    <a:pt x="855" y="2804"/>
                  </a:lnTo>
                  <a:lnTo>
                    <a:pt x="865" y="2781"/>
                  </a:lnTo>
                  <a:lnTo>
                    <a:pt x="873" y="2756"/>
                  </a:lnTo>
                  <a:lnTo>
                    <a:pt x="880" y="2732"/>
                  </a:lnTo>
                  <a:lnTo>
                    <a:pt x="886" y="2706"/>
                  </a:lnTo>
                  <a:lnTo>
                    <a:pt x="890" y="2685"/>
                  </a:lnTo>
                  <a:lnTo>
                    <a:pt x="894" y="2665"/>
                  </a:lnTo>
                  <a:lnTo>
                    <a:pt x="899" y="2645"/>
                  </a:lnTo>
                  <a:lnTo>
                    <a:pt x="904" y="2626"/>
                  </a:lnTo>
                  <a:lnTo>
                    <a:pt x="916" y="2588"/>
                  </a:lnTo>
                  <a:lnTo>
                    <a:pt x="930" y="2550"/>
                  </a:lnTo>
                  <a:lnTo>
                    <a:pt x="942" y="2513"/>
                  </a:lnTo>
                  <a:lnTo>
                    <a:pt x="954" y="2475"/>
                  </a:lnTo>
                  <a:lnTo>
                    <a:pt x="960" y="2455"/>
                  </a:lnTo>
                  <a:lnTo>
                    <a:pt x="964" y="2436"/>
                  </a:lnTo>
                  <a:lnTo>
                    <a:pt x="969" y="2416"/>
                  </a:lnTo>
                  <a:lnTo>
                    <a:pt x="972" y="2395"/>
                  </a:lnTo>
                  <a:lnTo>
                    <a:pt x="975" y="2408"/>
                  </a:lnTo>
                  <a:lnTo>
                    <a:pt x="976" y="2422"/>
                  </a:lnTo>
                  <a:lnTo>
                    <a:pt x="977" y="2437"/>
                  </a:lnTo>
                  <a:lnTo>
                    <a:pt x="975" y="2452"/>
                  </a:lnTo>
                  <a:lnTo>
                    <a:pt x="973" y="2468"/>
                  </a:lnTo>
                  <a:lnTo>
                    <a:pt x="971" y="2482"/>
                  </a:lnTo>
                  <a:lnTo>
                    <a:pt x="967" y="2496"/>
                  </a:lnTo>
                  <a:lnTo>
                    <a:pt x="964" y="2510"/>
                  </a:lnTo>
                  <a:lnTo>
                    <a:pt x="957" y="2534"/>
                  </a:lnTo>
                  <a:lnTo>
                    <a:pt x="953" y="2552"/>
                  </a:lnTo>
                  <a:lnTo>
                    <a:pt x="951" y="2558"/>
                  </a:lnTo>
                  <a:lnTo>
                    <a:pt x="952" y="2561"/>
                  </a:lnTo>
                  <a:lnTo>
                    <a:pt x="952" y="2562"/>
                  </a:lnTo>
                  <a:lnTo>
                    <a:pt x="953" y="2563"/>
                  </a:lnTo>
                  <a:lnTo>
                    <a:pt x="954" y="2562"/>
                  </a:lnTo>
                  <a:lnTo>
                    <a:pt x="956" y="2561"/>
                  </a:lnTo>
                  <a:lnTo>
                    <a:pt x="1007" y="2531"/>
                  </a:lnTo>
                  <a:lnTo>
                    <a:pt x="1057" y="2500"/>
                  </a:lnTo>
                  <a:lnTo>
                    <a:pt x="1106" y="2470"/>
                  </a:lnTo>
                  <a:lnTo>
                    <a:pt x="1155" y="2440"/>
                  </a:lnTo>
                  <a:lnTo>
                    <a:pt x="1205" y="2410"/>
                  </a:lnTo>
                  <a:lnTo>
                    <a:pt x="1254" y="2380"/>
                  </a:lnTo>
                  <a:lnTo>
                    <a:pt x="1303" y="2351"/>
                  </a:lnTo>
                  <a:lnTo>
                    <a:pt x="1350" y="2320"/>
                  </a:lnTo>
                  <a:lnTo>
                    <a:pt x="1398" y="2289"/>
                  </a:lnTo>
                  <a:lnTo>
                    <a:pt x="1446" y="2258"/>
                  </a:lnTo>
                  <a:lnTo>
                    <a:pt x="1494" y="2226"/>
                  </a:lnTo>
                  <a:lnTo>
                    <a:pt x="1540" y="2193"/>
                  </a:lnTo>
                  <a:lnTo>
                    <a:pt x="1587" y="2160"/>
                  </a:lnTo>
                  <a:lnTo>
                    <a:pt x="1633" y="2124"/>
                  </a:lnTo>
                  <a:lnTo>
                    <a:pt x="1680" y="2089"/>
                  </a:lnTo>
                  <a:lnTo>
                    <a:pt x="1724" y="2051"/>
                  </a:lnTo>
                  <a:lnTo>
                    <a:pt x="1735" y="2041"/>
                  </a:lnTo>
                  <a:lnTo>
                    <a:pt x="1745" y="2031"/>
                  </a:lnTo>
                  <a:lnTo>
                    <a:pt x="1754" y="2020"/>
                  </a:lnTo>
                  <a:lnTo>
                    <a:pt x="1762" y="2008"/>
                  </a:lnTo>
                  <a:lnTo>
                    <a:pt x="1769" y="1997"/>
                  </a:lnTo>
                  <a:lnTo>
                    <a:pt x="1776" y="1986"/>
                  </a:lnTo>
                  <a:lnTo>
                    <a:pt x="1782" y="1974"/>
                  </a:lnTo>
                  <a:lnTo>
                    <a:pt x="1788" y="1962"/>
                  </a:lnTo>
                  <a:lnTo>
                    <a:pt x="1798" y="1936"/>
                  </a:lnTo>
                  <a:lnTo>
                    <a:pt x="1807" y="1910"/>
                  </a:lnTo>
                  <a:lnTo>
                    <a:pt x="1815" y="1883"/>
                  </a:lnTo>
                  <a:lnTo>
                    <a:pt x="1822" y="1857"/>
                  </a:lnTo>
                  <a:lnTo>
                    <a:pt x="1829" y="1831"/>
                  </a:lnTo>
                  <a:lnTo>
                    <a:pt x="1837" y="1804"/>
                  </a:lnTo>
                  <a:lnTo>
                    <a:pt x="1846" y="1778"/>
                  </a:lnTo>
                  <a:lnTo>
                    <a:pt x="1856" y="1753"/>
                  </a:lnTo>
                  <a:lnTo>
                    <a:pt x="1862" y="1740"/>
                  </a:lnTo>
                  <a:lnTo>
                    <a:pt x="1870" y="1729"/>
                  </a:lnTo>
                  <a:lnTo>
                    <a:pt x="1877" y="1717"/>
                  </a:lnTo>
                  <a:lnTo>
                    <a:pt x="1884" y="1706"/>
                  </a:lnTo>
                  <a:lnTo>
                    <a:pt x="1893" y="1695"/>
                  </a:lnTo>
                  <a:lnTo>
                    <a:pt x="1902" y="1684"/>
                  </a:lnTo>
                  <a:lnTo>
                    <a:pt x="1912" y="1673"/>
                  </a:lnTo>
                  <a:lnTo>
                    <a:pt x="1923" y="1664"/>
                  </a:lnTo>
                  <a:lnTo>
                    <a:pt x="1917" y="1677"/>
                  </a:lnTo>
                  <a:lnTo>
                    <a:pt x="1911" y="1690"/>
                  </a:lnTo>
                  <a:lnTo>
                    <a:pt x="1907" y="1705"/>
                  </a:lnTo>
                  <a:lnTo>
                    <a:pt x="1902" y="1719"/>
                  </a:lnTo>
                  <a:lnTo>
                    <a:pt x="1899" y="1733"/>
                  </a:lnTo>
                  <a:lnTo>
                    <a:pt x="1896" y="1747"/>
                  </a:lnTo>
                  <a:lnTo>
                    <a:pt x="1894" y="1762"/>
                  </a:lnTo>
                  <a:lnTo>
                    <a:pt x="1892" y="1777"/>
                  </a:lnTo>
                  <a:lnTo>
                    <a:pt x="1891" y="1791"/>
                  </a:lnTo>
                  <a:lnTo>
                    <a:pt x="1891" y="1805"/>
                  </a:lnTo>
                  <a:lnTo>
                    <a:pt x="1891" y="1820"/>
                  </a:lnTo>
                  <a:lnTo>
                    <a:pt x="1892" y="1835"/>
                  </a:lnTo>
                  <a:lnTo>
                    <a:pt x="1894" y="1849"/>
                  </a:lnTo>
                  <a:lnTo>
                    <a:pt x="1896" y="1863"/>
                  </a:lnTo>
                  <a:lnTo>
                    <a:pt x="1899" y="1877"/>
                  </a:lnTo>
                  <a:lnTo>
                    <a:pt x="1903" y="1891"/>
                  </a:lnTo>
                  <a:lnTo>
                    <a:pt x="1907" y="1905"/>
                  </a:lnTo>
                  <a:lnTo>
                    <a:pt x="1911" y="1917"/>
                  </a:lnTo>
                  <a:lnTo>
                    <a:pt x="1917" y="1930"/>
                  </a:lnTo>
                  <a:lnTo>
                    <a:pt x="1923" y="1942"/>
                  </a:lnTo>
                  <a:lnTo>
                    <a:pt x="1931" y="1955"/>
                  </a:lnTo>
                  <a:lnTo>
                    <a:pt x="1938" y="1966"/>
                  </a:lnTo>
                  <a:lnTo>
                    <a:pt x="1946" y="1977"/>
                  </a:lnTo>
                  <a:lnTo>
                    <a:pt x="1954" y="1987"/>
                  </a:lnTo>
                  <a:lnTo>
                    <a:pt x="1964" y="1997"/>
                  </a:lnTo>
                  <a:lnTo>
                    <a:pt x="1974" y="2006"/>
                  </a:lnTo>
                  <a:lnTo>
                    <a:pt x="1984" y="2015"/>
                  </a:lnTo>
                  <a:lnTo>
                    <a:pt x="1996" y="2023"/>
                  </a:lnTo>
                  <a:lnTo>
                    <a:pt x="2008" y="2030"/>
                  </a:lnTo>
                  <a:lnTo>
                    <a:pt x="2020" y="2036"/>
                  </a:lnTo>
                  <a:lnTo>
                    <a:pt x="2033" y="2041"/>
                  </a:lnTo>
                  <a:lnTo>
                    <a:pt x="2047" y="2045"/>
                  </a:lnTo>
                  <a:lnTo>
                    <a:pt x="2065" y="2051"/>
                  </a:lnTo>
                  <a:lnTo>
                    <a:pt x="2082" y="2055"/>
                  </a:lnTo>
                  <a:lnTo>
                    <a:pt x="2099" y="2059"/>
                  </a:lnTo>
                  <a:lnTo>
                    <a:pt x="2117" y="2062"/>
                  </a:lnTo>
                  <a:lnTo>
                    <a:pt x="2134" y="2063"/>
                  </a:lnTo>
                  <a:lnTo>
                    <a:pt x="2151" y="2064"/>
                  </a:lnTo>
                  <a:lnTo>
                    <a:pt x="2168" y="2065"/>
                  </a:lnTo>
                  <a:lnTo>
                    <a:pt x="2186" y="2064"/>
                  </a:lnTo>
                  <a:lnTo>
                    <a:pt x="2202" y="2063"/>
                  </a:lnTo>
                  <a:lnTo>
                    <a:pt x="2219" y="2061"/>
                  </a:lnTo>
                  <a:lnTo>
                    <a:pt x="2235" y="2058"/>
                  </a:lnTo>
                  <a:lnTo>
                    <a:pt x="2252" y="2055"/>
                  </a:lnTo>
                  <a:lnTo>
                    <a:pt x="2269" y="2052"/>
                  </a:lnTo>
                  <a:lnTo>
                    <a:pt x="2285" y="2047"/>
                  </a:lnTo>
                  <a:lnTo>
                    <a:pt x="2301" y="2043"/>
                  </a:lnTo>
                  <a:lnTo>
                    <a:pt x="2318" y="2037"/>
                  </a:lnTo>
                  <a:lnTo>
                    <a:pt x="2350" y="2026"/>
                  </a:lnTo>
                  <a:lnTo>
                    <a:pt x="2382" y="2011"/>
                  </a:lnTo>
                  <a:lnTo>
                    <a:pt x="2414" y="1997"/>
                  </a:lnTo>
                  <a:lnTo>
                    <a:pt x="2446" y="1982"/>
                  </a:lnTo>
                  <a:lnTo>
                    <a:pt x="2508" y="1950"/>
                  </a:lnTo>
                  <a:lnTo>
                    <a:pt x="2569" y="1916"/>
                  </a:lnTo>
                  <a:lnTo>
                    <a:pt x="2629" y="1886"/>
                  </a:lnTo>
                  <a:lnTo>
                    <a:pt x="2688" y="1853"/>
                  </a:lnTo>
                  <a:lnTo>
                    <a:pt x="2746" y="1820"/>
                  </a:lnTo>
                  <a:lnTo>
                    <a:pt x="2802" y="1786"/>
                  </a:lnTo>
                  <a:lnTo>
                    <a:pt x="2859" y="1751"/>
                  </a:lnTo>
                  <a:lnTo>
                    <a:pt x="2916" y="1717"/>
                  </a:lnTo>
                  <a:lnTo>
                    <a:pt x="2972" y="1681"/>
                  </a:lnTo>
                  <a:lnTo>
                    <a:pt x="3028" y="1646"/>
                  </a:lnTo>
                  <a:lnTo>
                    <a:pt x="3085" y="1610"/>
                  </a:lnTo>
                  <a:lnTo>
                    <a:pt x="3141" y="1575"/>
                  </a:lnTo>
                  <a:lnTo>
                    <a:pt x="3198" y="1540"/>
                  </a:lnTo>
                  <a:lnTo>
                    <a:pt x="3256" y="1507"/>
                  </a:lnTo>
                  <a:lnTo>
                    <a:pt x="3314" y="1473"/>
                  </a:lnTo>
                  <a:lnTo>
                    <a:pt x="3373" y="1441"/>
                  </a:lnTo>
                  <a:lnTo>
                    <a:pt x="3431" y="1409"/>
                  </a:lnTo>
                  <a:lnTo>
                    <a:pt x="3492" y="1379"/>
                  </a:lnTo>
                  <a:lnTo>
                    <a:pt x="3506" y="1373"/>
                  </a:lnTo>
                  <a:lnTo>
                    <a:pt x="3520" y="1365"/>
                  </a:lnTo>
                  <a:lnTo>
                    <a:pt x="3533" y="1356"/>
                  </a:lnTo>
                  <a:lnTo>
                    <a:pt x="3546" y="1345"/>
                  </a:lnTo>
                  <a:lnTo>
                    <a:pt x="3559" y="1333"/>
                  </a:lnTo>
                  <a:lnTo>
                    <a:pt x="3570" y="1320"/>
                  </a:lnTo>
                  <a:lnTo>
                    <a:pt x="3581" y="1305"/>
                  </a:lnTo>
                  <a:lnTo>
                    <a:pt x="3589" y="1290"/>
                  </a:lnTo>
                  <a:lnTo>
                    <a:pt x="3593" y="1282"/>
                  </a:lnTo>
                  <a:lnTo>
                    <a:pt x="3596" y="1274"/>
                  </a:lnTo>
                  <a:lnTo>
                    <a:pt x="3599" y="1265"/>
                  </a:lnTo>
                  <a:lnTo>
                    <a:pt x="3601" y="1257"/>
                  </a:lnTo>
                  <a:lnTo>
                    <a:pt x="3603" y="1247"/>
                  </a:lnTo>
                  <a:lnTo>
                    <a:pt x="3604" y="1239"/>
                  </a:lnTo>
                  <a:lnTo>
                    <a:pt x="3605" y="1230"/>
                  </a:lnTo>
                  <a:lnTo>
                    <a:pt x="3604" y="1221"/>
                  </a:lnTo>
                  <a:lnTo>
                    <a:pt x="3603" y="1212"/>
                  </a:lnTo>
                  <a:lnTo>
                    <a:pt x="3602" y="1203"/>
                  </a:lnTo>
                  <a:lnTo>
                    <a:pt x="3599" y="1194"/>
                  </a:lnTo>
                  <a:lnTo>
                    <a:pt x="3596" y="1184"/>
                  </a:lnTo>
                  <a:lnTo>
                    <a:pt x="3592" y="1175"/>
                  </a:lnTo>
                  <a:lnTo>
                    <a:pt x="3586" y="1166"/>
                  </a:lnTo>
                  <a:lnTo>
                    <a:pt x="3580" y="1157"/>
                  </a:lnTo>
                  <a:lnTo>
                    <a:pt x="3574" y="1148"/>
                  </a:lnTo>
                  <a:lnTo>
                    <a:pt x="3594" y="1149"/>
                  </a:lnTo>
                  <a:lnTo>
                    <a:pt x="3614" y="1149"/>
                  </a:lnTo>
                  <a:lnTo>
                    <a:pt x="3618" y="1150"/>
                  </a:lnTo>
                  <a:lnTo>
                    <a:pt x="3624" y="1151"/>
                  </a:lnTo>
                  <a:lnTo>
                    <a:pt x="3628" y="1153"/>
                  </a:lnTo>
                  <a:lnTo>
                    <a:pt x="3632" y="1156"/>
                  </a:lnTo>
                  <a:lnTo>
                    <a:pt x="3635" y="1159"/>
                  </a:lnTo>
                  <a:lnTo>
                    <a:pt x="3638" y="1163"/>
                  </a:lnTo>
                  <a:lnTo>
                    <a:pt x="3641" y="1168"/>
                  </a:lnTo>
                  <a:lnTo>
                    <a:pt x="3643" y="1174"/>
                  </a:lnTo>
                  <a:lnTo>
                    <a:pt x="3651" y="1218"/>
                  </a:lnTo>
                  <a:lnTo>
                    <a:pt x="3660" y="1260"/>
                  </a:lnTo>
                  <a:lnTo>
                    <a:pt x="3663" y="1270"/>
                  </a:lnTo>
                  <a:lnTo>
                    <a:pt x="3666" y="1279"/>
                  </a:lnTo>
                  <a:lnTo>
                    <a:pt x="3670" y="1286"/>
                  </a:lnTo>
                  <a:lnTo>
                    <a:pt x="3674" y="1293"/>
                  </a:lnTo>
                  <a:lnTo>
                    <a:pt x="3678" y="1299"/>
                  </a:lnTo>
                  <a:lnTo>
                    <a:pt x="3685" y="1304"/>
                  </a:lnTo>
                  <a:lnTo>
                    <a:pt x="3691" y="1307"/>
                  </a:lnTo>
                  <a:lnTo>
                    <a:pt x="3697" y="1309"/>
                  </a:lnTo>
                  <a:lnTo>
                    <a:pt x="3755" y="1320"/>
                  </a:lnTo>
                  <a:lnTo>
                    <a:pt x="3813" y="1330"/>
                  </a:lnTo>
                  <a:lnTo>
                    <a:pt x="3842" y="1334"/>
                  </a:lnTo>
                  <a:lnTo>
                    <a:pt x="3870" y="1337"/>
                  </a:lnTo>
                  <a:lnTo>
                    <a:pt x="3900" y="1339"/>
                  </a:lnTo>
                  <a:lnTo>
                    <a:pt x="3928" y="1340"/>
                  </a:lnTo>
                  <a:lnTo>
                    <a:pt x="3956" y="1339"/>
                  </a:lnTo>
                  <a:lnTo>
                    <a:pt x="3983" y="1337"/>
                  </a:lnTo>
                  <a:lnTo>
                    <a:pt x="3996" y="1334"/>
                  </a:lnTo>
                  <a:lnTo>
                    <a:pt x="4010" y="1332"/>
                  </a:lnTo>
                  <a:lnTo>
                    <a:pt x="4023" y="1329"/>
                  </a:lnTo>
                  <a:lnTo>
                    <a:pt x="4035" y="1325"/>
                  </a:lnTo>
                  <a:lnTo>
                    <a:pt x="4048" y="1320"/>
                  </a:lnTo>
                  <a:lnTo>
                    <a:pt x="4061" y="1315"/>
                  </a:lnTo>
                  <a:lnTo>
                    <a:pt x="4072" y="1308"/>
                  </a:lnTo>
                  <a:lnTo>
                    <a:pt x="4084" y="1301"/>
                  </a:lnTo>
                  <a:lnTo>
                    <a:pt x="4095" y="1294"/>
                  </a:lnTo>
                  <a:lnTo>
                    <a:pt x="4106" y="1285"/>
                  </a:lnTo>
                  <a:lnTo>
                    <a:pt x="4116" y="1276"/>
                  </a:lnTo>
                  <a:lnTo>
                    <a:pt x="4127" y="1266"/>
                  </a:lnTo>
                  <a:lnTo>
                    <a:pt x="4139" y="1251"/>
                  </a:lnTo>
                  <a:lnTo>
                    <a:pt x="4150" y="1235"/>
                  </a:lnTo>
                  <a:lnTo>
                    <a:pt x="4159" y="1220"/>
                  </a:lnTo>
                  <a:lnTo>
                    <a:pt x="4166" y="1205"/>
                  </a:lnTo>
                  <a:lnTo>
                    <a:pt x="4179" y="1173"/>
                  </a:lnTo>
                  <a:lnTo>
                    <a:pt x="4192" y="1141"/>
                  </a:lnTo>
                  <a:lnTo>
                    <a:pt x="4203" y="1107"/>
                  </a:lnTo>
                  <a:lnTo>
                    <a:pt x="4216" y="1074"/>
                  </a:lnTo>
                  <a:lnTo>
                    <a:pt x="4224" y="1056"/>
                  </a:lnTo>
                  <a:lnTo>
                    <a:pt x="4233" y="1038"/>
                  </a:lnTo>
                  <a:lnTo>
                    <a:pt x="4243" y="1021"/>
                  </a:lnTo>
                  <a:lnTo>
                    <a:pt x="4256" y="1003"/>
                  </a:lnTo>
                  <a:lnTo>
                    <a:pt x="4262" y="988"/>
                  </a:lnTo>
                  <a:lnTo>
                    <a:pt x="4269" y="971"/>
                  </a:lnTo>
                  <a:lnTo>
                    <a:pt x="4277" y="953"/>
                  </a:lnTo>
                  <a:lnTo>
                    <a:pt x="4283" y="939"/>
                  </a:lnTo>
                  <a:lnTo>
                    <a:pt x="4293" y="918"/>
                  </a:lnTo>
                  <a:lnTo>
                    <a:pt x="4305" y="898"/>
                  </a:lnTo>
                  <a:lnTo>
                    <a:pt x="4318" y="879"/>
                  </a:lnTo>
                  <a:lnTo>
                    <a:pt x="4331" y="860"/>
                  </a:lnTo>
                  <a:lnTo>
                    <a:pt x="4344" y="842"/>
                  </a:lnTo>
                  <a:lnTo>
                    <a:pt x="4358" y="824"/>
                  </a:lnTo>
                  <a:lnTo>
                    <a:pt x="4374" y="807"/>
                  </a:lnTo>
                  <a:lnTo>
                    <a:pt x="4388" y="788"/>
                  </a:lnTo>
                  <a:lnTo>
                    <a:pt x="4451" y="721"/>
                  </a:lnTo>
                  <a:lnTo>
                    <a:pt x="4514" y="655"/>
                  </a:lnTo>
                  <a:lnTo>
                    <a:pt x="4544" y="622"/>
                  </a:lnTo>
                  <a:lnTo>
                    <a:pt x="4574" y="587"/>
                  </a:lnTo>
                  <a:lnTo>
                    <a:pt x="4588" y="570"/>
                  </a:lnTo>
                  <a:lnTo>
                    <a:pt x="4602" y="552"/>
                  </a:lnTo>
                  <a:lnTo>
                    <a:pt x="4614" y="534"/>
                  </a:lnTo>
                  <a:lnTo>
                    <a:pt x="4628" y="515"/>
                  </a:lnTo>
                  <a:lnTo>
                    <a:pt x="4639" y="497"/>
                  </a:lnTo>
                  <a:lnTo>
                    <a:pt x="4650" y="476"/>
                  </a:lnTo>
                  <a:lnTo>
                    <a:pt x="4660" y="457"/>
                  </a:lnTo>
                  <a:lnTo>
                    <a:pt x="4669" y="437"/>
                  </a:lnTo>
                  <a:lnTo>
                    <a:pt x="4677" y="415"/>
                  </a:lnTo>
                  <a:lnTo>
                    <a:pt x="4685" y="393"/>
                  </a:lnTo>
                  <a:lnTo>
                    <a:pt x="4692" y="371"/>
                  </a:lnTo>
                  <a:lnTo>
                    <a:pt x="4697" y="347"/>
                  </a:lnTo>
                  <a:lnTo>
                    <a:pt x="4704" y="352"/>
                  </a:lnTo>
                  <a:lnTo>
                    <a:pt x="4710" y="357"/>
                  </a:lnTo>
                  <a:lnTo>
                    <a:pt x="4715" y="364"/>
                  </a:lnTo>
                  <a:lnTo>
                    <a:pt x="4721" y="371"/>
                  </a:lnTo>
                  <a:lnTo>
                    <a:pt x="4730" y="386"/>
                  </a:lnTo>
                  <a:lnTo>
                    <a:pt x="4738" y="400"/>
                  </a:lnTo>
                  <a:lnTo>
                    <a:pt x="4745" y="414"/>
                  </a:lnTo>
                  <a:lnTo>
                    <a:pt x="4752" y="426"/>
                  </a:lnTo>
                  <a:lnTo>
                    <a:pt x="4755" y="430"/>
                  </a:lnTo>
                  <a:lnTo>
                    <a:pt x="4757" y="432"/>
                  </a:lnTo>
                  <a:lnTo>
                    <a:pt x="4759" y="434"/>
                  </a:lnTo>
                  <a:lnTo>
                    <a:pt x="4761" y="434"/>
                  </a:lnTo>
                  <a:lnTo>
                    <a:pt x="4791" y="420"/>
                  </a:lnTo>
                  <a:lnTo>
                    <a:pt x="4823" y="409"/>
                  </a:lnTo>
                  <a:lnTo>
                    <a:pt x="4854" y="398"/>
                  </a:lnTo>
                  <a:lnTo>
                    <a:pt x="4887" y="387"/>
                  </a:lnTo>
                  <a:lnTo>
                    <a:pt x="4919" y="376"/>
                  </a:lnTo>
                  <a:lnTo>
                    <a:pt x="4952" y="365"/>
                  </a:lnTo>
                  <a:lnTo>
                    <a:pt x="4984" y="352"/>
                  </a:lnTo>
                  <a:lnTo>
                    <a:pt x="5015" y="340"/>
                  </a:lnTo>
                  <a:lnTo>
                    <a:pt x="5030" y="333"/>
                  </a:lnTo>
                  <a:lnTo>
                    <a:pt x="5044" y="326"/>
                  </a:lnTo>
                  <a:lnTo>
                    <a:pt x="5058" y="319"/>
                  </a:lnTo>
                  <a:lnTo>
                    <a:pt x="5072" y="311"/>
                  </a:lnTo>
                  <a:lnTo>
                    <a:pt x="5085" y="303"/>
                  </a:lnTo>
                  <a:lnTo>
                    <a:pt x="5098" y="293"/>
                  </a:lnTo>
                  <a:lnTo>
                    <a:pt x="5109" y="284"/>
                  </a:lnTo>
                  <a:lnTo>
                    <a:pt x="5120" y="274"/>
                  </a:lnTo>
                  <a:lnTo>
                    <a:pt x="5132" y="263"/>
                  </a:lnTo>
                  <a:lnTo>
                    <a:pt x="5141" y="252"/>
                  </a:lnTo>
                  <a:lnTo>
                    <a:pt x="5150" y="241"/>
                  </a:lnTo>
                  <a:lnTo>
                    <a:pt x="5158" y="227"/>
                  </a:lnTo>
                  <a:lnTo>
                    <a:pt x="5165" y="214"/>
                  </a:lnTo>
                  <a:lnTo>
                    <a:pt x="5171" y="201"/>
                  </a:lnTo>
                  <a:lnTo>
                    <a:pt x="5176" y="186"/>
                  </a:lnTo>
                  <a:lnTo>
                    <a:pt x="5180" y="169"/>
                  </a:lnTo>
                  <a:lnTo>
                    <a:pt x="5177" y="180"/>
                  </a:lnTo>
                  <a:lnTo>
                    <a:pt x="5176" y="182"/>
                  </a:lnTo>
                  <a:lnTo>
                    <a:pt x="5175" y="178"/>
                  </a:lnTo>
                  <a:lnTo>
                    <a:pt x="5176" y="167"/>
                  </a:lnTo>
                  <a:lnTo>
                    <a:pt x="5178" y="135"/>
                  </a:lnTo>
                  <a:lnTo>
                    <a:pt x="5183" y="93"/>
                  </a:lnTo>
                  <a:lnTo>
                    <a:pt x="5190" y="52"/>
                  </a:lnTo>
                  <a:lnTo>
                    <a:pt x="5196" y="17"/>
                  </a:lnTo>
                  <a:lnTo>
                    <a:pt x="5199" y="6"/>
                  </a:lnTo>
                  <a:lnTo>
                    <a:pt x="5202" y="0"/>
                  </a:lnTo>
                  <a:lnTo>
                    <a:pt x="5204" y="0"/>
                  </a:lnTo>
                  <a:lnTo>
                    <a:pt x="5205" y="1"/>
                  </a:lnTo>
                  <a:lnTo>
                    <a:pt x="5206" y="4"/>
                  </a:lnTo>
                  <a:lnTo>
                    <a:pt x="5207" y="9"/>
                  </a:lnTo>
                  <a:lnTo>
                    <a:pt x="5208" y="25"/>
                  </a:lnTo>
                  <a:lnTo>
                    <a:pt x="5210" y="41"/>
                  </a:lnTo>
                  <a:lnTo>
                    <a:pt x="5213" y="58"/>
                  </a:lnTo>
                  <a:lnTo>
                    <a:pt x="5216" y="74"/>
                  </a:lnTo>
                  <a:lnTo>
                    <a:pt x="5220" y="90"/>
                  </a:lnTo>
                  <a:lnTo>
                    <a:pt x="5224" y="105"/>
                  </a:lnTo>
                  <a:lnTo>
                    <a:pt x="5229" y="120"/>
                  </a:lnTo>
                  <a:lnTo>
                    <a:pt x="5235" y="134"/>
                  </a:lnTo>
                  <a:lnTo>
                    <a:pt x="5241" y="148"/>
                  </a:lnTo>
                  <a:lnTo>
                    <a:pt x="5248" y="160"/>
                  </a:lnTo>
                  <a:lnTo>
                    <a:pt x="5257" y="172"/>
                  </a:lnTo>
                  <a:lnTo>
                    <a:pt x="5265" y="182"/>
                  </a:lnTo>
                  <a:lnTo>
                    <a:pt x="5273" y="191"/>
                  </a:lnTo>
                  <a:lnTo>
                    <a:pt x="5283" y="198"/>
                  </a:lnTo>
                  <a:lnTo>
                    <a:pt x="5293" y="204"/>
                  </a:lnTo>
                  <a:lnTo>
                    <a:pt x="5303" y="208"/>
                  </a:lnTo>
                  <a:lnTo>
                    <a:pt x="5351" y="222"/>
                  </a:lnTo>
                  <a:lnTo>
                    <a:pt x="5396" y="238"/>
                  </a:lnTo>
                  <a:lnTo>
                    <a:pt x="5436" y="255"/>
                  </a:lnTo>
                  <a:lnTo>
                    <a:pt x="5475" y="274"/>
                  </a:lnTo>
                  <a:lnTo>
                    <a:pt x="5512" y="294"/>
                  </a:lnTo>
                  <a:lnTo>
                    <a:pt x="5545" y="316"/>
                  </a:lnTo>
                  <a:lnTo>
                    <a:pt x="5576" y="338"/>
                  </a:lnTo>
                  <a:lnTo>
                    <a:pt x="5604" y="362"/>
                  </a:lnTo>
                  <a:lnTo>
                    <a:pt x="5630" y="387"/>
                  </a:lnTo>
                  <a:lnTo>
                    <a:pt x="5653" y="412"/>
                  </a:lnTo>
                  <a:lnTo>
                    <a:pt x="5675" y="440"/>
                  </a:lnTo>
                  <a:lnTo>
                    <a:pt x="5695" y="467"/>
                  </a:lnTo>
                  <a:lnTo>
                    <a:pt x="5712" y="496"/>
                  </a:lnTo>
                  <a:lnTo>
                    <a:pt x="5727" y="525"/>
                  </a:lnTo>
                  <a:lnTo>
                    <a:pt x="5741" y="556"/>
                  </a:lnTo>
                  <a:lnTo>
                    <a:pt x="5754" y="586"/>
                  </a:lnTo>
                  <a:lnTo>
                    <a:pt x="5764" y="618"/>
                  </a:lnTo>
                  <a:lnTo>
                    <a:pt x="5773" y="650"/>
                  </a:lnTo>
                  <a:lnTo>
                    <a:pt x="5780" y="683"/>
                  </a:lnTo>
                  <a:lnTo>
                    <a:pt x="5786" y="716"/>
                  </a:lnTo>
                  <a:lnTo>
                    <a:pt x="5791" y="750"/>
                  </a:lnTo>
                  <a:lnTo>
                    <a:pt x="5794" y="783"/>
                  </a:lnTo>
                  <a:lnTo>
                    <a:pt x="5797" y="817"/>
                  </a:lnTo>
                  <a:lnTo>
                    <a:pt x="5799" y="851"/>
                  </a:lnTo>
                  <a:lnTo>
                    <a:pt x="5799" y="886"/>
                  </a:lnTo>
                  <a:lnTo>
                    <a:pt x="5799" y="920"/>
                  </a:lnTo>
                  <a:lnTo>
                    <a:pt x="5798" y="955"/>
                  </a:lnTo>
                  <a:lnTo>
                    <a:pt x="5797" y="989"/>
                  </a:lnTo>
                  <a:lnTo>
                    <a:pt x="5793" y="1058"/>
                  </a:lnTo>
                  <a:lnTo>
                    <a:pt x="5787" y="1127"/>
                  </a:lnTo>
                  <a:lnTo>
                    <a:pt x="5778" y="1101"/>
                  </a:lnTo>
                  <a:lnTo>
                    <a:pt x="5771" y="1076"/>
                  </a:lnTo>
                  <a:lnTo>
                    <a:pt x="5764" y="1050"/>
                  </a:lnTo>
                  <a:lnTo>
                    <a:pt x="5758" y="1023"/>
                  </a:lnTo>
                  <a:lnTo>
                    <a:pt x="5751" y="997"/>
                  </a:lnTo>
                  <a:lnTo>
                    <a:pt x="5746" y="969"/>
                  </a:lnTo>
                  <a:lnTo>
                    <a:pt x="5742" y="942"/>
                  </a:lnTo>
                  <a:lnTo>
                    <a:pt x="5738" y="914"/>
                  </a:lnTo>
                  <a:lnTo>
                    <a:pt x="5732" y="858"/>
                  </a:lnTo>
                  <a:lnTo>
                    <a:pt x="5726" y="802"/>
                  </a:lnTo>
                  <a:lnTo>
                    <a:pt x="5720" y="748"/>
                  </a:lnTo>
                  <a:lnTo>
                    <a:pt x="5712" y="693"/>
                  </a:lnTo>
                  <a:lnTo>
                    <a:pt x="5708" y="666"/>
                  </a:lnTo>
                  <a:lnTo>
                    <a:pt x="5703" y="640"/>
                  </a:lnTo>
                  <a:lnTo>
                    <a:pt x="5698" y="613"/>
                  </a:lnTo>
                  <a:lnTo>
                    <a:pt x="5692" y="588"/>
                  </a:lnTo>
                  <a:lnTo>
                    <a:pt x="5684" y="564"/>
                  </a:lnTo>
                  <a:lnTo>
                    <a:pt x="5676" y="539"/>
                  </a:lnTo>
                  <a:lnTo>
                    <a:pt x="5667" y="516"/>
                  </a:lnTo>
                  <a:lnTo>
                    <a:pt x="5657" y="494"/>
                  </a:lnTo>
                  <a:lnTo>
                    <a:pt x="5646" y="471"/>
                  </a:lnTo>
                  <a:lnTo>
                    <a:pt x="5634" y="451"/>
                  </a:lnTo>
                  <a:lnTo>
                    <a:pt x="5619" y="431"/>
                  </a:lnTo>
                  <a:lnTo>
                    <a:pt x="5604" y="411"/>
                  </a:lnTo>
                  <a:lnTo>
                    <a:pt x="5587" y="394"/>
                  </a:lnTo>
                  <a:lnTo>
                    <a:pt x="5568" y="377"/>
                  </a:lnTo>
                  <a:lnTo>
                    <a:pt x="5547" y="362"/>
                  </a:lnTo>
                  <a:lnTo>
                    <a:pt x="5524" y="347"/>
                  </a:lnTo>
                  <a:lnTo>
                    <a:pt x="5499" y="335"/>
                  </a:lnTo>
                  <a:lnTo>
                    <a:pt x="5463" y="321"/>
                  </a:lnTo>
                  <a:lnTo>
                    <a:pt x="5418" y="305"/>
                  </a:lnTo>
                  <a:lnTo>
                    <a:pt x="5371" y="289"/>
                  </a:lnTo>
                  <a:lnTo>
                    <a:pt x="5347" y="282"/>
                  </a:lnTo>
                  <a:lnTo>
                    <a:pt x="5324" y="276"/>
                  </a:lnTo>
                  <a:lnTo>
                    <a:pt x="5300" y="270"/>
                  </a:lnTo>
                  <a:lnTo>
                    <a:pt x="5279" y="266"/>
                  </a:lnTo>
                  <a:lnTo>
                    <a:pt x="5260" y="264"/>
                  </a:lnTo>
                  <a:lnTo>
                    <a:pt x="5242" y="263"/>
                  </a:lnTo>
                  <a:lnTo>
                    <a:pt x="5235" y="263"/>
                  </a:lnTo>
                  <a:lnTo>
                    <a:pt x="5228" y="264"/>
                  </a:lnTo>
                  <a:lnTo>
                    <a:pt x="5223" y="265"/>
                  </a:lnTo>
                  <a:lnTo>
                    <a:pt x="5218" y="267"/>
                  </a:lnTo>
                  <a:lnTo>
                    <a:pt x="5156" y="291"/>
                  </a:lnTo>
                  <a:lnTo>
                    <a:pt x="5095" y="317"/>
                  </a:lnTo>
                  <a:lnTo>
                    <a:pt x="5035" y="343"/>
                  </a:lnTo>
                  <a:lnTo>
                    <a:pt x="4976" y="371"/>
                  </a:lnTo>
                  <a:lnTo>
                    <a:pt x="4947" y="386"/>
                  </a:lnTo>
                  <a:lnTo>
                    <a:pt x="4918" y="400"/>
                  </a:lnTo>
                  <a:lnTo>
                    <a:pt x="4890" y="416"/>
                  </a:lnTo>
                  <a:lnTo>
                    <a:pt x="4861" y="433"/>
                  </a:lnTo>
                  <a:lnTo>
                    <a:pt x="4833" y="449"/>
                  </a:lnTo>
                  <a:lnTo>
                    <a:pt x="4805" y="466"/>
                  </a:lnTo>
                  <a:lnTo>
                    <a:pt x="4778" y="484"/>
                  </a:lnTo>
                  <a:lnTo>
                    <a:pt x="4751" y="503"/>
                  </a:lnTo>
                  <a:lnTo>
                    <a:pt x="4721" y="523"/>
                  </a:lnTo>
                  <a:lnTo>
                    <a:pt x="4694" y="543"/>
                  </a:lnTo>
                  <a:lnTo>
                    <a:pt x="4666" y="564"/>
                  </a:lnTo>
                  <a:lnTo>
                    <a:pt x="4641" y="585"/>
                  </a:lnTo>
                  <a:lnTo>
                    <a:pt x="4615" y="607"/>
                  </a:lnTo>
                  <a:lnTo>
                    <a:pt x="4590" y="631"/>
                  </a:lnTo>
                  <a:lnTo>
                    <a:pt x="4567" y="654"/>
                  </a:lnTo>
                  <a:lnTo>
                    <a:pt x="4544" y="679"/>
                  </a:lnTo>
                  <a:lnTo>
                    <a:pt x="4522" y="703"/>
                  </a:lnTo>
                  <a:lnTo>
                    <a:pt x="4501" y="728"/>
                  </a:lnTo>
                  <a:lnTo>
                    <a:pt x="4480" y="755"/>
                  </a:lnTo>
                  <a:lnTo>
                    <a:pt x="4461" y="780"/>
                  </a:lnTo>
                  <a:lnTo>
                    <a:pt x="4442" y="808"/>
                  </a:lnTo>
                  <a:lnTo>
                    <a:pt x="4424" y="834"/>
                  </a:lnTo>
                  <a:lnTo>
                    <a:pt x="4407" y="862"/>
                  </a:lnTo>
                  <a:lnTo>
                    <a:pt x="4390" y="890"/>
                  </a:lnTo>
                  <a:lnTo>
                    <a:pt x="4367" y="927"/>
                  </a:lnTo>
                  <a:lnTo>
                    <a:pt x="4343" y="963"/>
                  </a:lnTo>
                  <a:lnTo>
                    <a:pt x="4319" y="999"/>
                  </a:lnTo>
                  <a:lnTo>
                    <a:pt x="4294" y="1033"/>
                  </a:lnTo>
                  <a:lnTo>
                    <a:pt x="4282" y="1050"/>
                  </a:lnTo>
                  <a:lnTo>
                    <a:pt x="4271" y="1068"/>
                  </a:lnTo>
                  <a:lnTo>
                    <a:pt x="4261" y="1086"/>
                  </a:lnTo>
                  <a:lnTo>
                    <a:pt x="4251" y="1104"/>
                  </a:lnTo>
                  <a:lnTo>
                    <a:pt x="4241" y="1122"/>
                  </a:lnTo>
                  <a:lnTo>
                    <a:pt x="4232" y="1141"/>
                  </a:lnTo>
                  <a:lnTo>
                    <a:pt x="4225" y="1160"/>
                  </a:lnTo>
                  <a:lnTo>
                    <a:pt x="4218" y="1180"/>
                  </a:lnTo>
                  <a:lnTo>
                    <a:pt x="4214" y="1195"/>
                  </a:lnTo>
                  <a:lnTo>
                    <a:pt x="4211" y="1210"/>
                  </a:lnTo>
                  <a:lnTo>
                    <a:pt x="4209" y="1225"/>
                  </a:lnTo>
                  <a:lnTo>
                    <a:pt x="4209" y="1240"/>
                  </a:lnTo>
                  <a:lnTo>
                    <a:pt x="4208" y="1272"/>
                  </a:lnTo>
                  <a:lnTo>
                    <a:pt x="4209" y="1303"/>
                  </a:lnTo>
                  <a:lnTo>
                    <a:pt x="4209" y="1320"/>
                  </a:lnTo>
                  <a:lnTo>
                    <a:pt x="4208" y="1335"/>
                  </a:lnTo>
                  <a:lnTo>
                    <a:pt x="4206" y="1349"/>
                  </a:lnTo>
                  <a:lnTo>
                    <a:pt x="4203" y="1363"/>
                  </a:lnTo>
                  <a:lnTo>
                    <a:pt x="4199" y="1376"/>
                  </a:lnTo>
                  <a:lnTo>
                    <a:pt x="4193" y="1389"/>
                  </a:lnTo>
                  <a:lnTo>
                    <a:pt x="4190" y="1395"/>
                  </a:lnTo>
                  <a:lnTo>
                    <a:pt x="4186" y="1401"/>
                  </a:lnTo>
                  <a:lnTo>
                    <a:pt x="4180" y="1406"/>
                  </a:lnTo>
                  <a:lnTo>
                    <a:pt x="4175" y="1411"/>
                  </a:lnTo>
                  <a:lnTo>
                    <a:pt x="4172" y="1413"/>
                  </a:lnTo>
                  <a:lnTo>
                    <a:pt x="4170" y="1413"/>
                  </a:lnTo>
                  <a:lnTo>
                    <a:pt x="4168" y="1411"/>
                  </a:lnTo>
                  <a:lnTo>
                    <a:pt x="4167" y="1408"/>
                  </a:lnTo>
                  <a:lnTo>
                    <a:pt x="4164" y="1398"/>
                  </a:lnTo>
                  <a:lnTo>
                    <a:pt x="4162" y="1386"/>
                  </a:lnTo>
                  <a:lnTo>
                    <a:pt x="4160" y="1380"/>
                  </a:lnTo>
                  <a:lnTo>
                    <a:pt x="4158" y="1372"/>
                  </a:lnTo>
                  <a:lnTo>
                    <a:pt x="4156" y="1366"/>
                  </a:lnTo>
                  <a:lnTo>
                    <a:pt x="4153" y="1361"/>
                  </a:lnTo>
                  <a:lnTo>
                    <a:pt x="4149" y="1357"/>
                  </a:lnTo>
                  <a:lnTo>
                    <a:pt x="4144" y="1354"/>
                  </a:lnTo>
                  <a:lnTo>
                    <a:pt x="4139" y="1352"/>
                  </a:lnTo>
                  <a:lnTo>
                    <a:pt x="4133" y="1352"/>
                  </a:lnTo>
                  <a:lnTo>
                    <a:pt x="4099" y="1356"/>
                  </a:lnTo>
                  <a:lnTo>
                    <a:pt x="4066" y="1359"/>
                  </a:lnTo>
                  <a:lnTo>
                    <a:pt x="4032" y="1361"/>
                  </a:lnTo>
                  <a:lnTo>
                    <a:pt x="4000" y="1362"/>
                  </a:lnTo>
                  <a:lnTo>
                    <a:pt x="3932" y="1362"/>
                  </a:lnTo>
                  <a:lnTo>
                    <a:pt x="3866" y="1361"/>
                  </a:lnTo>
                  <a:lnTo>
                    <a:pt x="3833" y="1361"/>
                  </a:lnTo>
                  <a:lnTo>
                    <a:pt x="3799" y="1361"/>
                  </a:lnTo>
                  <a:lnTo>
                    <a:pt x="3767" y="1361"/>
                  </a:lnTo>
                  <a:lnTo>
                    <a:pt x="3733" y="1362"/>
                  </a:lnTo>
                  <a:lnTo>
                    <a:pt x="3700" y="1365"/>
                  </a:lnTo>
                  <a:lnTo>
                    <a:pt x="3666" y="1368"/>
                  </a:lnTo>
                  <a:lnTo>
                    <a:pt x="3634" y="1372"/>
                  </a:lnTo>
                  <a:lnTo>
                    <a:pt x="3600" y="1379"/>
                  </a:lnTo>
                  <a:lnTo>
                    <a:pt x="3590" y="1384"/>
                  </a:lnTo>
                  <a:lnTo>
                    <a:pt x="3581" y="1389"/>
                  </a:lnTo>
                  <a:lnTo>
                    <a:pt x="3572" y="1396"/>
                  </a:lnTo>
                  <a:lnTo>
                    <a:pt x="3563" y="1403"/>
                  </a:lnTo>
                  <a:lnTo>
                    <a:pt x="3544" y="1418"/>
                  </a:lnTo>
                  <a:lnTo>
                    <a:pt x="3527" y="1434"/>
                  </a:lnTo>
                  <a:lnTo>
                    <a:pt x="3509" y="1451"/>
                  </a:lnTo>
                  <a:lnTo>
                    <a:pt x="3490" y="1466"/>
                  </a:lnTo>
                  <a:lnTo>
                    <a:pt x="3481" y="1472"/>
                  </a:lnTo>
                  <a:lnTo>
                    <a:pt x="3471" y="1478"/>
                  </a:lnTo>
                  <a:lnTo>
                    <a:pt x="3461" y="1483"/>
                  </a:lnTo>
                  <a:lnTo>
                    <a:pt x="3450" y="1486"/>
                  </a:lnTo>
                  <a:lnTo>
                    <a:pt x="3416" y="1497"/>
                  </a:lnTo>
                  <a:lnTo>
                    <a:pt x="3384" y="1509"/>
                  </a:lnTo>
                  <a:lnTo>
                    <a:pt x="3351" y="1521"/>
                  </a:lnTo>
                  <a:lnTo>
                    <a:pt x="3320" y="1534"/>
                  </a:lnTo>
                  <a:lnTo>
                    <a:pt x="3288" y="1548"/>
                  </a:lnTo>
                  <a:lnTo>
                    <a:pt x="3257" y="1562"/>
                  </a:lnTo>
                  <a:lnTo>
                    <a:pt x="3227" y="1578"/>
                  </a:lnTo>
                  <a:lnTo>
                    <a:pt x="3197" y="1593"/>
                  </a:lnTo>
                  <a:lnTo>
                    <a:pt x="3138" y="1626"/>
                  </a:lnTo>
                  <a:lnTo>
                    <a:pt x="3080" y="1661"/>
                  </a:lnTo>
                  <a:lnTo>
                    <a:pt x="3023" y="1697"/>
                  </a:lnTo>
                  <a:lnTo>
                    <a:pt x="2966" y="1733"/>
                  </a:lnTo>
                  <a:lnTo>
                    <a:pt x="2909" y="1770"/>
                  </a:lnTo>
                  <a:lnTo>
                    <a:pt x="2853" y="1806"/>
                  </a:lnTo>
                  <a:lnTo>
                    <a:pt x="2796" y="1842"/>
                  </a:lnTo>
                  <a:lnTo>
                    <a:pt x="2739" y="1875"/>
                  </a:lnTo>
                  <a:lnTo>
                    <a:pt x="2710" y="1893"/>
                  </a:lnTo>
                  <a:lnTo>
                    <a:pt x="2682" y="1908"/>
                  </a:lnTo>
                  <a:lnTo>
                    <a:pt x="2652" y="1924"/>
                  </a:lnTo>
                  <a:lnTo>
                    <a:pt x="2622" y="1938"/>
                  </a:lnTo>
                  <a:lnTo>
                    <a:pt x="2591" y="1954"/>
                  </a:lnTo>
                  <a:lnTo>
                    <a:pt x="2561" y="1967"/>
                  </a:lnTo>
                  <a:lnTo>
                    <a:pt x="2530" y="1980"/>
                  </a:lnTo>
                  <a:lnTo>
                    <a:pt x="2499" y="1991"/>
                  </a:lnTo>
                  <a:lnTo>
                    <a:pt x="2462" y="2004"/>
                  </a:lnTo>
                  <a:lnTo>
                    <a:pt x="2426" y="2019"/>
                  </a:lnTo>
                  <a:lnTo>
                    <a:pt x="2392" y="2033"/>
                  </a:lnTo>
                  <a:lnTo>
                    <a:pt x="2356" y="2047"/>
                  </a:lnTo>
                  <a:lnTo>
                    <a:pt x="2322" y="2061"/>
                  </a:lnTo>
                  <a:lnTo>
                    <a:pt x="2287" y="2076"/>
                  </a:lnTo>
                  <a:lnTo>
                    <a:pt x="2254" y="2088"/>
                  </a:lnTo>
                  <a:lnTo>
                    <a:pt x="2219" y="2099"/>
                  </a:lnTo>
                  <a:lnTo>
                    <a:pt x="2205" y="2102"/>
                  </a:lnTo>
                  <a:lnTo>
                    <a:pt x="2192" y="2104"/>
                  </a:lnTo>
                  <a:lnTo>
                    <a:pt x="2178" y="2105"/>
                  </a:lnTo>
                  <a:lnTo>
                    <a:pt x="2165" y="2107"/>
                  </a:lnTo>
                  <a:lnTo>
                    <a:pt x="2138" y="2107"/>
                  </a:lnTo>
                  <a:lnTo>
                    <a:pt x="2111" y="2107"/>
                  </a:lnTo>
                  <a:lnTo>
                    <a:pt x="2059" y="2102"/>
                  </a:lnTo>
                  <a:lnTo>
                    <a:pt x="2006" y="2096"/>
                  </a:lnTo>
                  <a:lnTo>
                    <a:pt x="1980" y="2093"/>
                  </a:lnTo>
                  <a:lnTo>
                    <a:pt x="1955" y="2090"/>
                  </a:lnTo>
                  <a:lnTo>
                    <a:pt x="1930" y="2089"/>
                  </a:lnTo>
                  <a:lnTo>
                    <a:pt x="1904" y="2088"/>
                  </a:lnTo>
                  <a:lnTo>
                    <a:pt x="1879" y="2089"/>
                  </a:lnTo>
                  <a:lnTo>
                    <a:pt x="1854" y="2092"/>
                  </a:lnTo>
                  <a:lnTo>
                    <a:pt x="1842" y="2094"/>
                  </a:lnTo>
                  <a:lnTo>
                    <a:pt x="1830" y="2097"/>
                  </a:lnTo>
                  <a:lnTo>
                    <a:pt x="1818" y="2100"/>
                  </a:lnTo>
                  <a:lnTo>
                    <a:pt x="1806" y="210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6" name="Freeform 276"/>
            <p:cNvSpPr>
              <a:spLocks noChangeArrowheads="1"/>
            </p:cNvSpPr>
            <p:nvPr/>
          </p:nvSpPr>
          <p:spPr bwMode="auto">
            <a:xfrm>
              <a:off x="250" y="249"/>
              <a:ext cx="363" cy="220"/>
            </a:xfrm>
            <a:custGeom>
              <a:avLst/>
              <a:gdLst>
                <a:gd name="T0" fmla="*/ 0 w 5799"/>
                <a:gd name="T1" fmla="*/ 0 h 3512"/>
                <a:gd name="T2" fmla="*/ 0 w 5799"/>
                <a:gd name="T3" fmla="*/ 0 h 3512"/>
                <a:gd name="T4" fmla="*/ 0 w 5799"/>
                <a:gd name="T5" fmla="*/ 0 h 3512"/>
                <a:gd name="T6" fmla="*/ 0 w 5799"/>
                <a:gd name="T7" fmla="*/ 0 h 3512"/>
                <a:gd name="T8" fmla="*/ 0 w 5799"/>
                <a:gd name="T9" fmla="*/ 0 h 3512"/>
                <a:gd name="T10" fmla="*/ 0 w 5799"/>
                <a:gd name="T11" fmla="*/ 0 h 3512"/>
                <a:gd name="T12" fmla="*/ 0 w 5799"/>
                <a:gd name="T13" fmla="*/ 0 h 3512"/>
                <a:gd name="T14" fmla="*/ 0 w 5799"/>
                <a:gd name="T15" fmla="*/ 0 h 3512"/>
                <a:gd name="T16" fmla="*/ 0 w 5799"/>
                <a:gd name="T17" fmla="*/ 0 h 3512"/>
                <a:gd name="T18" fmla="*/ 0 w 5799"/>
                <a:gd name="T19" fmla="*/ 0 h 3512"/>
                <a:gd name="T20" fmla="*/ 0 w 5799"/>
                <a:gd name="T21" fmla="*/ 0 h 3512"/>
                <a:gd name="T22" fmla="*/ 0 w 5799"/>
                <a:gd name="T23" fmla="*/ 0 h 3512"/>
                <a:gd name="T24" fmla="*/ 0 w 5799"/>
                <a:gd name="T25" fmla="*/ 0 h 3512"/>
                <a:gd name="T26" fmla="*/ 0 w 5799"/>
                <a:gd name="T27" fmla="*/ 0 h 3512"/>
                <a:gd name="T28" fmla="*/ 0 w 5799"/>
                <a:gd name="T29" fmla="*/ 0 h 3512"/>
                <a:gd name="T30" fmla="*/ 0 w 5799"/>
                <a:gd name="T31" fmla="*/ 0 h 3512"/>
                <a:gd name="T32" fmla="*/ 0 w 5799"/>
                <a:gd name="T33" fmla="*/ 0 h 3512"/>
                <a:gd name="T34" fmla="*/ 0 w 5799"/>
                <a:gd name="T35" fmla="*/ 0 h 3512"/>
                <a:gd name="T36" fmla="*/ 0 w 5799"/>
                <a:gd name="T37" fmla="*/ 0 h 3512"/>
                <a:gd name="T38" fmla="*/ 0 w 5799"/>
                <a:gd name="T39" fmla="*/ 0 h 3512"/>
                <a:gd name="T40" fmla="*/ 0 w 5799"/>
                <a:gd name="T41" fmla="*/ 0 h 3512"/>
                <a:gd name="T42" fmla="*/ 0 w 5799"/>
                <a:gd name="T43" fmla="*/ 0 h 3512"/>
                <a:gd name="T44" fmla="*/ 0 w 5799"/>
                <a:gd name="T45" fmla="*/ 0 h 3512"/>
                <a:gd name="T46" fmla="*/ 0 w 5799"/>
                <a:gd name="T47" fmla="*/ 0 h 3512"/>
                <a:gd name="T48" fmla="*/ 0 w 5799"/>
                <a:gd name="T49" fmla="*/ 0 h 3512"/>
                <a:gd name="T50" fmla="*/ 0 w 5799"/>
                <a:gd name="T51" fmla="*/ 0 h 3512"/>
                <a:gd name="T52" fmla="*/ 0 w 5799"/>
                <a:gd name="T53" fmla="*/ 0 h 3512"/>
                <a:gd name="T54" fmla="*/ 0 w 5799"/>
                <a:gd name="T55" fmla="*/ 0 h 3512"/>
                <a:gd name="T56" fmla="*/ 0 w 5799"/>
                <a:gd name="T57" fmla="*/ 0 h 3512"/>
                <a:gd name="T58" fmla="*/ 0 w 5799"/>
                <a:gd name="T59" fmla="*/ 0 h 3512"/>
                <a:gd name="T60" fmla="*/ 0 w 5799"/>
                <a:gd name="T61" fmla="*/ 0 h 3512"/>
                <a:gd name="T62" fmla="*/ 0 w 5799"/>
                <a:gd name="T63" fmla="*/ 0 h 3512"/>
                <a:gd name="T64" fmla="*/ 0 w 5799"/>
                <a:gd name="T65" fmla="*/ 0 h 3512"/>
                <a:gd name="T66" fmla="*/ 0 w 5799"/>
                <a:gd name="T67" fmla="*/ 0 h 3512"/>
                <a:gd name="T68" fmla="*/ 0 w 5799"/>
                <a:gd name="T69" fmla="*/ 0 h 3512"/>
                <a:gd name="T70" fmla="*/ 0 w 5799"/>
                <a:gd name="T71" fmla="*/ 0 h 3512"/>
                <a:gd name="T72" fmla="*/ 0 w 5799"/>
                <a:gd name="T73" fmla="*/ 0 h 3512"/>
                <a:gd name="T74" fmla="*/ 0 w 5799"/>
                <a:gd name="T75" fmla="*/ 0 h 3512"/>
                <a:gd name="T76" fmla="*/ 0 w 5799"/>
                <a:gd name="T77" fmla="*/ 0 h 3512"/>
                <a:gd name="T78" fmla="*/ 0 w 5799"/>
                <a:gd name="T79" fmla="*/ 0 h 3512"/>
                <a:gd name="T80" fmla="*/ 0 w 5799"/>
                <a:gd name="T81" fmla="*/ 0 h 3512"/>
                <a:gd name="T82" fmla="*/ 0 w 5799"/>
                <a:gd name="T83" fmla="*/ 0 h 3512"/>
                <a:gd name="T84" fmla="*/ 0 w 5799"/>
                <a:gd name="T85" fmla="*/ 0 h 3512"/>
                <a:gd name="T86" fmla="*/ 0 w 5799"/>
                <a:gd name="T87" fmla="*/ 0 h 3512"/>
                <a:gd name="T88" fmla="*/ 0 w 5799"/>
                <a:gd name="T89" fmla="*/ 0 h 3512"/>
                <a:gd name="T90" fmla="*/ 0 w 5799"/>
                <a:gd name="T91" fmla="*/ 0 h 3512"/>
                <a:gd name="T92" fmla="*/ 0 w 5799"/>
                <a:gd name="T93" fmla="*/ 0 h 3512"/>
                <a:gd name="T94" fmla="*/ 0 w 5799"/>
                <a:gd name="T95" fmla="*/ 0 h 3512"/>
                <a:gd name="T96" fmla="*/ 0 w 5799"/>
                <a:gd name="T97" fmla="*/ 0 h 3512"/>
                <a:gd name="T98" fmla="*/ 0 w 5799"/>
                <a:gd name="T99" fmla="*/ 0 h 3512"/>
                <a:gd name="T100" fmla="*/ 0 w 5799"/>
                <a:gd name="T101" fmla="*/ 0 h 3512"/>
                <a:gd name="T102" fmla="*/ 0 w 5799"/>
                <a:gd name="T103" fmla="*/ 0 h 3512"/>
                <a:gd name="T104" fmla="*/ 0 w 5799"/>
                <a:gd name="T105" fmla="*/ 0 h 3512"/>
                <a:gd name="T106" fmla="*/ 0 w 5799"/>
                <a:gd name="T107" fmla="*/ 0 h 3512"/>
                <a:gd name="T108" fmla="*/ 0 w 5799"/>
                <a:gd name="T109" fmla="*/ 0 h 3512"/>
                <a:gd name="T110" fmla="*/ 0 w 5799"/>
                <a:gd name="T111" fmla="*/ 0 h 3512"/>
                <a:gd name="T112" fmla="*/ 0 w 5799"/>
                <a:gd name="T113" fmla="*/ 0 h 3512"/>
                <a:gd name="T114" fmla="*/ 0 w 5799"/>
                <a:gd name="T115" fmla="*/ 0 h 3512"/>
                <a:gd name="T116" fmla="*/ 0 w 5799"/>
                <a:gd name="T117" fmla="*/ 0 h 3512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5799"/>
                <a:gd name="T178" fmla="*/ 0 h 3512"/>
                <a:gd name="T179" fmla="*/ 5799 w 5799"/>
                <a:gd name="T180" fmla="*/ 3512 h 3512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5799" h="3512">
                  <a:moveTo>
                    <a:pt x="1806" y="2104"/>
                  </a:moveTo>
                  <a:lnTo>
                    <a:pt x="1777" y="2115"/>
                  </a:lnTo>
                  <a:lnTo>
                    <a:pt x="1749" y="2126"/>
                  </a:lnTo>
                  <a:lnTo>
                    <a:pt x="1720" y="2138"/>
                  </a:lnTo>
                  <a:lnTo>
                    <a:pt x="1693" y="2151"/>
                  </a:lnTo>
                  <a:lnTo>
                    <a:pt x="1666" y="2164"/>
                  </a:lnTo>
                  <a:lnTo>
                    <a:pt x="1639" y="2177"/>
                  </a:lnTo>
                  <a:lnTo>
                    <a:pt x="1612" y="2191"/>
                  </a:lnTo>
                  <a:lnTo>
                    <a:pt x="1586" y="2206"/>
                  </a:lnTo>
                  <a:lnTo>
                    <a:pt x="1561" y="2220"/>
                  </a:lnTo>
                  <a:lnTo>
                    <a:pt x="1534" y="2235"/>
                  </a:lnTo>
                  <a:lnTo>
                    <a:pt x="1510" y="2251"/>
                  </a:lnTo>
                  <a:lnTo>
                    <a:pt x="1484" y="2267"/>
                  </a:lnTo>
                  <a:lnTo>
                    <a:pt x="1436" y="2300"/>
                  </a:lnTo>
                  <a:lnTo>
                    <a:pt x="1387" y="2335"/>
                  </a:lnTo>
                  <a:lnTo>
                    <a:pt x="1340" y="2371"/>
                  </a:lnTo>
                  <a:lnTo>
                    <a:pt x="1294" y="2409"/>
                  </a:lnTo>
                  <a:lnTo>
                    <a:pt x="1251" y="2447"/>
                  </a:lnTo>
                  <a:lnTo>
                    <a:pt x="1207" y="2488"/>
                  </a:lnTo>
                  <a:lnTo>
                    <a:pt x="1164" y="2529"/>
                  </a:lnTo>
                  <a:lnTo>
                    <a:pt x="1123" y="2571"/>
                  </a:lnTo>
                  <a:lnTo>
                    <a:pt x="1082" y="2614"/>
                  </a:lnTo>
                  <a:lnTo>
                    <a:pt x="1042" y="2658"/>
                  </a:lnTo>
                  <a:lnTo>
                    <a:pt x="982" y="2724"/>
                  </a:lnTo>
                  <a:lnTo>
                    <a:pt x="923" y="2789"/>
                  </a:lnTo>
                  <a:lnTo>
                    <a:pt x="866" y="2854"/>
                  </a:lnTo>
                  <a:lnTo>
                    <a:pt x="810" y="2920"/>
                  </a:lnTo>
                  <a:lnTo>
                    <a:pt x="782" y="2953"/>
                  </a:lnTo>
                  <a:lnTo>
                    <a:pt x="755" y="2987"/>
                  </a:lnTo>
                  <a:lnTo>
                    <a:pt x="728" y="3021"/>
                  </a:lnTo>
                  <a:lnTo>
                    <a:pt x="702" y="3057"/>
                  </a:lnTo>
                  <a:lnTo>
                    <a:pt x="677" y="3093"/>
                  </a:lnTo>
                  <a:lnTo>
                    <a:pt x="651" y="3129"/>
                  </a:lnTo>
                  <a:lnTo>
                    <a:pt x="626" y="3168"/>
                  </a:lnTo>
                  <a:lnTo>
                    <a:pt x="601" y="3206"/>
                  </a:lnTo>
                  <a:lnTo>
                    <a:pt x="590" y="3224"/>
                  </a:lnTo>
                  <a:lnTo>
                    <a:pt x="580" y="3241"/>
                  </a:lnTo>
                  <a:lnTo>
                    <a:pt x="571" y="3259"/>
                  </a:lnTo>
                  <a:lnTo>
                    <a:pt x="562" y="3277"/>
                  </a:lnTo>
                  <a:lnTo>
                    <a:pt x="554" y="3296"/>
                  </a:lnTo>
                  <a:lnTo>
                    <a:pt x="545" y="3315"/>
                  </a:lnTo>
                  <a:lnTo>
                    <a:pt x="538" y="3333"/>
                  </a:lnTo>
                  <a:lnTo>
                    <a:pt x="531" y="3353"/>
                  </a:lnTo>
                  <a:lnTo>
                    <a:pt x="518" y="3392"/>
                  </a:lnTo>
                  <a:lnTo>
                    <a:pt x="507" y="3432"/>
                  </a:lnTo>
                  <a:lnTo>
                    <a:pt x="497" y="3471"/>
                  </a:lnTo>
                  <a:lnTo>
                    <a:pt x="489" y="3512"/>
                  </a:lnTo>
                  <a:lnTo>
                    <a:pt x="485" y="3503"/>
                  </a:lnTo>
                  <a:lnTo>
                    <a:pt x="483" y="3494"/>
                  </a:lnTo>
                  <a:lnTo>
                    <a:pt x="481" y="3485"/>
                  </a:lnTo>
                  <a:lnTo>
                    <a:pt x="480" y="3476"/>
                  </a:lnTo>
                  <a:lnTo>
                    <a:pt x="480" y="3458"/>
                  </a:lnTo>
                  <a:lnTo>
                    <a:pt x="481" y="3440"/>
                  </a:lnTo>
                  <a:lnTo>
                    <a:pt x="484" y="3422"/>
                  </a:lnTo>
                  <a:lnTo>
                    <a:pt x="489" y="3403"/>
                  </a:lnTo>
                  <a:lnTo>
                    <a:pt x="494" y="3385"/>
                  </a:lnTo>
                  <a:lnTo>
                    <a:pt x="499" y="3367"/>
                  </a:lnTo>
                  <a:lnTo>
                    <a:pt x="503" y="3350"/>
                  </a:lnTo>
                  <a:lnTo>
                    <a:pt x="507" y="3331"/>
                  </a:lnTo>
                  <a:lnTo>
                    <a:pt x="510" y="3313"/>
                  </a:lnTo>
                  <a:lnTo>
                    <a:pt x="511" y="3295"/>
                  </a:lnTo>
                  <a:lnTo>
                    <a:pt x="510" y="3286"/>
                  </a:lnTo>
                  <a:lnTo>
                    <a:pt x="509" y="3276"/>
                  </a:lnTo>
                  <a:lnTo>
                    <a:pt x="508" y="3267"/>
                  </a:lnTo>
                  <a:lnTo>
                    <a:pt x="506" y="3258"/>
                  </a:lnTo>
                  <a:lnTo>
                    <a:pt x="503" y="3249"/>
                  </a:lnTo>
                  <a:lnTo>
                    <a:pt x="499" y="3240"/>
                  </a:lnTo>
                  <a:lnTo>
                    <a:pt x="494" y="3231"/>
                  </a:lnTo>
                  <a:lnTo>
                    <a:pt x="489" y="3222"/>
                  </a:lnTo>
                  <a:lnTo>
                    <a:pt x="475" y="3234"/>
                  </a:lnTo>
                  <a:lnTo>
                    <a:pt x="462" y="3244"/>
                  </a:lnTo>
                  <a:lnTo>
                    <a:pt x="448" y="3253"/>
                  </a:lnTo>
                  <a:lnTo>
                    <a:pt x="435" y="3262"/>
                  </a:lnTo>
                  <a:lnTo>
                    <a:pt x="420" y="3269"/>
                  </a:lnTo>
                  <a:lnTo>
                    <a:pt x="406" y="3276"/>
                  </a:lnTo>
                  <a:lnTo>
                    <a:pt x="391" y="3284"/>
                  </a:lnTo>
                  <a:lnTo>
                    <a:pt x="377" y="3290"/>
                  </a:lnTo>
                  <a:lnTo>
                    <a:pt x="362" y="3295"/>
                  </a:lnTo>
                  <a:lnTo>
                    <a:pt x="346" y="3300"/>
                  </a:lnTo>
                  <a:lnTo>
                    <a:pt x="332" y="3304"/>
                  </a:lnTo>
                  <a:lnTo>
                    <a:pt x="317" y="3307"/>
                  </a:lnTo>
                  <a:lnTo>
                    <a:pt x="285" y="3313"/>
                  </a:lnTo>
                  <a:lnTo>
                    <a:pt x="254" y="3317"/>
                  </a:lnTo>
                  <a:lnTo>
                    <a:pt x="222" y="3319"/>
                  </a:lnTo>
                  <a:lnTo>
                    <a:pt x="191" y="3321"/>
                  </a:lnTo>
                  <a:lnTo>
                    <a:pt x="158" y="3321"/>
                  </a:lnTo>
                  <a:lnTo>
                    <a:pt x="127" y="3321"/>
                  </a:lnTo>
                  <a:lnTo>
                    <a:pt x="63" y="3320"/>
                  </a:lnTo>
                  <a:lnTo>
                    <a:pt x="0" y="3319"/>
                  </a:lnTo>
                  <a:lnTo>
                    <a:pt x="43" y="3310"/>
                  </a:lnTo>
                  <a:lnTo>
                    <a:pt x="87" y="3301"/>
                  </a:lnTo>
                  <a:lnTo>
                    <a:pt x="130" y="3291"/>
                  </a:lnTo>
                  <a:lnTo>
                    <a:pt x="173" y="3279"/>
                  </a:lnTo>
                  <a:lnTo>
                    <a:pt x="213" y="3267"/>
                  </a:lnTo>
                  <a:lnTo>
                    <a:pt x="254" y="3255"/>
                  </a:lnTo>
                  <a:lnTo>
                    <a:pt x="293" y="3241"/>
                  </a:lnTo>
                  <a:lnTo>
                    <a:pt x="333" y="3228"/>
                  </a:lnTo>
                  <a:lnTo>
                    <a:pt x="377" y="3209"/>
                  </a:lnTo>
                  <a:lnTo>
                    <a:pt x="421" y="3190"/>
                  </a:lnTo>
                  <a:lnTo>
                    <a:pt x="466" y="3169"/>
                  </a:lnTo>
                  <a:lnTo>
                    <a:pt x="511" y="3146"/>
                  </a:lnTo>
                  <a:lnTo>
                    <a:pt x="532" y="3134"/>
                  </a:lnTo>
                  <a:lnTo>
                    <a:pt x="554" y="3121"/>
                  </a:lnTo>
                  <a:lnTo>
                    <a:pt x="575" y="3108"/>
                  </a:lnTo>
                  <a:lnTo>
                    <a:pt x="596" y="3095"/>
                  </a:lnTo>
                  <a:lnTo>
                    <a:pt x="617" y="3080"/>
                  </a:lnTo>
                  <a:lnTo>
                    <a:pt x="637" y="3066"/>
                  </a:lnTo>
                  <a:lnTo>
                    <a:pt x="656" y="3051"/>
                  </a:lnTo>
                  <a:lnTo>
                    <a:pt x="676" y="3036"/>
                  </a:lnTo>
                  <a:lnTo>
                    <a:pt x="695" y="3019"/>
                  </a:lnTo>
                  <a:lnTo>
                    <a:pt x="713" y="3002"/>
                  </a:lnTo>
                  <a:lnTo>
                    <a:pt x="730" y="2985"/>
                  </a:lnTo>
                  <a:lnTo>
                    <a:pt x="748" y="2968"/>
                  </a:lnTo>
                  <a:lnTo>
                    <a:pt x="764" y="2949"/>
                  </a:lnTo>
                  <a:lnTo>
                    <a:pt x="779" y="2930"/>
                  </a:lnTo>
                  <a:lnTo>
                    <a:pt x="794" y="2911"/>
                  </a:lnTo>
                  <a:lnTo>
                    <a:pt x="808" y="2890"/>
                  </a:lnTo>
                  <a:lnTo>
                    <a:pt x="821" y="2870"/>
                  </a:lnTo>
                  <a:lnTo>
                    <a:pt x="833" y="2849"/>
                  </a:lnTo>
                  <a:lnTo>
                    <a:pt x="845" y="2826"/>
                  </a:lnTo>
                  <a:lnTo>
                    <a:pt x="855" y="2804"/>
                  </a:lnTo>
                  <a:lnTo>
                    <a:pt x="865" y="2781"/>
                  </a:lnTo>
                  <a:lnTo>
                    <a:pt x="873" y="2756"/>
                  </a:lnTo>
                  <a:lnTo>
                    <a:pt x="880" y="2732"/>
                  </a:lnTo>
                  <a:lnTo>
                    <a:pt x="886" y="2706"/>
                  </a:lnTo>
                  <a:lnTo>
                    <a:pt x="890" y="2685"/>
                  </a:lnTo>
                  <a:lnTo>
                    <a:pt x="894" y="2665"/>
                  </a:lnTo>
                  <a:lnTo>
                    <a:pt x="899" y="2645"/>
                  </a:lnTo>
                  <a:lnTo>
                    <a:pt x="904" y="2626"/>
                  </a:lnTo>
                  <a:lnTo>
                    <a:pt x="916" y="2588"/>
                  </a:lnTo>
                  <a:lnTo>
                    <a:pt x="930" y="2550"/>
                  </a:lnTo>
                  <a:lnTo>
                    <a:pt x="942" y="2513"/>
                  </a:lnTo>
                  <a:lnTo>
                    <a:pt x="954" y="2475"/>
                  </a:lnTo>
                  <a:lnTo>
                    <a:pt x="960" y="2455"/>
                  </a:lnTo>
                  <a:lnTo>
                    <a:pt x="964" y="2436"/>
                  </a:lnTo>
                  <a:lnTo>
                    <a:pt x="969" y="2416"/>
                  </a:lnTo>
                  <a:lnTo>
                    <a:pt x="972" y="2395"/>
                  </a:lnTo>
                  <a:lnTo>
                    <a:pt x="975" y="2408"/>
                  </a:lnTo>
                  <a:lnTo>
                    <a:pt x="976" y="2422"/>
                  </a:lnTo>
                  <a:lnTo>
                    <a:pt x="977" y="2437"/>
                  </a:lnTo>
                  <a:lnTo>
                    <a:pt x="975" y="2452"/>
                  </a:lnTo>
                  <a:lnTo>
                    <a:pt x="973" y="2468"/>
                  </a:lnTo>
                  <a:lnTo>
                    <a:pt x="971" y="2482"/>
                  </a:lnTo>
                  <a:lnTo>
                    <a:pt x="967" y="2496"/>
                  </a:lnTo>
                  <a:lnTo>
                    <a:pt x="964" y="2510"/>
                  </a:lnTo>
                  <a:lnTo>
                    <a:pt x="957" y="2534"/>
                  </a:lnTo>
                  <a:lnTo>
                    <a:pt x="953" y="2552"/>
                  </a:lnTo>
                  <a:lnTo>
                    <a:pt x="951" y="2558"/>
                  </a:lnTo>
                  <a:lnTo>
                    <a:pt x="952" y="2561"/>
                  </a:lnTo>
                  <a:lnTo>
                    <a:pt x="952" y="2562"/>
                  </a:lnTo>
                  <a:lnTo>
                    <a:pt x="953" y="2563"/>
                  </a:lnTo>
                  <a:lnTo>
                    <a:pt x="954" y="2562"/>
                  </a:lnTo>
                  <a:lnTo>
                    <a:pt x="956" y="2561"/>
                  </a:lnTo>
                  <a:lnTo>
                    <a:pt x="1007" y="2531"/>
                  </a:lnTo>
                  <a:lnTo>
                    <a:pt x="1057" y="2500"/>
                  </a:lnTo>
                  <a:lnTo>
                    <a:pt x="1106" y="2470"/>
                  </a:lnTo>
                  <a:lnTo>
                    <a:pt x="1155" y="2440"/>
                  </a:lnTo>
                  <a:lnTo>
                    <a:pt x="1205" y="2410"/>
                  </a:lnTo>
                  <a:lnTo>
                    <a:pt x="1254" y="2380"/>
                  </a:lnTo>
                  <a:lnTo>
                    <a:pt x="1303" y="2351"/>
                  </a:lnTo>
                  <a:lnTo>
                    <a:pt x="1350" y="2320"/>
                  </a:lnTo>
                  <a:lnTo>
                    <a:pt x="1398" y="2289"/>
                  </a:lnTo>
                  <a:lnTo>
                    <a:pt x="1446" y="2258"/>
                  </a:lnTo>
                  <a:lnTo>
                    <a:pt x="1494" y="2226"/>
                  </a:lnTo>
                  <a:lnTo>
                    <a:pt x="1540" y="2193"/>
                  </a:lnTo>
                  <a:lnTo>
                    <a:pt x="1587" y="2160"/>
                  </a:lnTo>
                  <a:lnTo>
                    <a:pt x="1633" y="2124"/>
                  </a:lnTo>
                  <a:lnTo>
                    <a:pt x="1680" y="2089"/>
                  </a:lnTo>
                  <a:lnTo>
                    <a:pt x="1724" y="2051"/>
                  </a:lnTo>
                  <a:lnTo>
                    <a:pt x="1735" y="2041"/>
                  </a:lnTo>
                  <a:lnTo>
                    <a:pt x="1745" y="2031"/>
                  </a:lnTo>
                  <a:lnTo>
                    <a:pt x="1754" y="2020"/>
                  </a:lnTo>
                  <a:lnTo>
                    <a:pt x="1762" y="2008"/>
                  </a:lnTo>
                  <a:lnTo>
                    <a:pt x="1769" y="1997"/>
                  </a:lnTo>
                  <a:lnTo>
                    <a:pt x="1776" y="1986"/>
                  </a:lnTo>
                  <a:lnTo>
                    <a:pt x="1782" y="1974"/>
                  </a:lnTo>
                  <a:lnTo>
                    <a:pt x="1788" y="1962"/>
                  </a:lnTo>
                  <a:lnTo>
                    <a:pt x="1798" y="1936"/>
                  </a:lnTo>
                  <a:lnTo>
                    <a:pt x="1807" y="1910"/>
                  </a:lnTo>
                  <a:lnTo>
                    <a:pt x="1815" y="1883"/>
                  </a:lnTo>
                  <a:lnTo>
                    <a:pt x="1822" y="1857"/>
                  </a:lnTo>
                  <a:lnTo>
                    <a:pt x="1829" y="1831"/>
                  </a:lnTo>
                  <a:lnTo>
                    <a:pt x="1837" y="1804"/>
                  </a:lnTo>
                  <a:lnTo>
                    <a:pt x="1846" y="1778"/>
                  </a:lnTo>
                  <a:lnTo>
                    <a:pt x="1856" y="1753"/>
                  </a:lnTo>
                  <a:lnTo>
                    <a:pt x="1862" y="1740"/>
                  </a:lnTo>
                  <a:lnTo>
                    <a:pt x="1870" y="1729"/>
                  </a:lnTo>
                  <a:lnTo>
                    <a:pt x="1877" y="1717"/>
                  </a:lnTo>
                  <a:lnTo>
                    <a:pt x="1884" y="1706"/>
                  </a:lnTo>
                  <a:lnTo>
                    <a:pt x="1893" y="1695"/>
                  </a:lnTo>
                  <a:lnTo>
                    <a:pt x="1902" y="1684"/>
                  </a:lnTo>
                  <a:lnTo>
                    <a:pt x="1912" y="1673"/>
                  </a:lnTo>
                  <a:lnTo>
                    <a:pt x="1923" y="1664"/>
                  </a:lnTo>
                  <a:lnTo>
                    <a:pt x="1917" y="1677"/>
                  </a:lnTo>
                  <a:lnTo>
                    <a:pt x="1911" y="1690"/>
                  </a:lnTo>
                  <a:lnTo>
                    <a:pt x="1907" y="1705"/>
                  </a:lnTo>
                  <a:lnTo>
                    <a:pt x="1902" y="1719"/>
                  </a:lnTo>
                  <a:lnTo>
                    <a:pt x="1899" y="1733"/>
                  </a:lnTo>
                  <a:lnTo>
                    <a:pt x="1896" y="1747"/>
                  </a:lnTo>
                  <a:lnTo>
                    <a:pt x="1894" y="1762"/>
                  </a:lnTo>
                  <a:lnTo>
                    <a:pt x="1892" y="1777"/>
                  </a:lnTo>
                  <a:lnTo>
                    <a:pt x="1891" y="1791"/>
                  </a:lnTo>
                  <a:lnTo>
                    <a:pt x="1891" y="1805"/>
                  </a:lnTo>
                  <a:lnTo>
                    <a:pt x="1891" y="1820"/>
                  </a:lnTo>
                  <a:lnTo>
                    <a:pt x="1892" y="1835"/>
                  </a:lnTo>
                  <a:lnTo>
                    <a:pt x="1894" y="1849"/>
                  </a:lnTo>
                  <a:lnTo>
                    <a:pt x="1896" y="1863"/>
                  </a:lnTo>
                  <a:lnTo>
                    <a:pt x="1899" y="1877"/>
                  </a:lnTo>
                  <a:lnTo>
                    <a:pt x="1903" y="1891"/>
                  </a:lnTo>
                  <a:lnTo>
                    <a:pt x="1907" y="1905"/>
                  </a:lnTo>
                  <a:lnTo>
                    <a:pt x="1911" y="1917"/>
                  </a:lnTo>
                  <a:lnTo>
                    <a:pt x="1917" y="1930"/>
                  </a:lnTo>
                  <a:lnTo>
                    <a:pt x="1923" y="1942"/>
                  </a:lnTo>
                  <a:lnTo>
                    <a:pt x="1931" y="1955"/>
                  </a:lnTo>
                  <a:lnTo>
                    <a:pt x="1938" y="1966"/>
                  </a:lnTo>
                  <a:lnTo>
                    <a:pt x="1946" y="1977"/>
                  </a:lnTo>
                  <a:lnTo>
                    <a:pt x="1954" y="1987"/>
                  </a:lnTo>
                  <a:lnTo>
                    <a:pt x="1964" y="1997"/>
                  </a:lnTo>
                  <a:lnTo>
                    <a:pt x="1974" y="2006"/>
                  </a:lnTo>
                  <a:lnTo>
                    <a:pt x="1984" y="2015"/>
                  </a:lnTo>
                  <a:lnTo>
                    <a:pt x="1996" y="2023"/>
                  </a:lnTo>
                  <a:lnTo>
                    <a:pt x="2008" y="2030"/>
                  </a:lnTo>
                  <a:lnTo>
                    <a:pt x="2020" y="2036"/>
                  </a:lnTo>
                  <a:lnTo>
                    <a:pt x="2033" y="2041"/>
                  </a:lnTo>
                  <a:lnTo>
                    <a:pt x="2047" y="2045"/>
                  </a:lnTo>
                  <a:lnTo>
                    <a:pt x="2065" y="2051"/>
                  </a:lnTo>
                  <a:lnTo>
                    <a:pt x="2082" y="2055"/>
                  </a:lnTo>
                  <a:lnTo>
                    <a:pt x="2099" y="2059"/>
                  </a:lnTo>
                  <a:lnTo>
                    <a:pt x="2117" y="2062"/>
                  </a:lnTo>
                  <a:lnTo>
                    <a:pt x="2134" y="2063"/>
                  </a:lnTo>
                  <a:lnTo>
                    <a:pt x="2151" y="2064"/>
                  </a:lnTo>
                  <a:lnTo>
                    <a:pt x="2168" y="2065"/>
                  </a:lnTo>
                  <a:lnTo>
                    <a:pt x="2186" y="2064"/>
                  </a:lnTo>
                  <a:lnTo>
                    <a:pt x="2202" y="2063"/>
                  </a:lnTo>
                  <a:lnTo>
                    <a:pt x="2219" y="2061"/>
                  </a:lnTo>
                  <a:lnTo>
                    <a:pt x="2235" y="2058"/>
                  </a:lnTo>
                  <a:lnTo>
                    <a:pt x="2252" y="2055"/>
                  </a:lnTo>
                  <a:lnTo>
                    <a:pt x="2269" y="2052"/>
                  </a:lnTo>
                  <a:lnTo>
                    <a:pt x="2285" y="2047"/>
                  </a:lnTo>
                  <a:lnTo>
                    <a:pt x="2301" y="2043"/>
                  </a:lnTo>
                  <a:lnTo>
                    <a:pt x="2318" y="2037"/>
                  </a:lnTo>
                  <a:lnTo>
                    <a:pt x="2350" y="2026"/>
                  </a:lnTo>
                  <a:lnTo>
                    <a:pt x="2382" y="2011"/>
                  </a:lnTo>
                  <a:lnTo>
                    <a:pt x="2414" y="1997"/>
                  </a:lnTo>
                  <a:lnTo>
                    <a:pt x="2446" y="1982"/>
                  </a:lnTo>
                  <a:lnTo>
                    <a:pt x="2508" y="1950"/>
                  </a:lnTo>
                  <a:lnTo>
                    <a:pt x="2569" y="1916"/>
                  </a:lnTo>
                  <a:lnTo>
                    <a:pt x="2629" y="1886"/>
                  </a:lnTo>
                  <a:lnTo>
                    <a:pt x="2688" y="1853"/>
                  </a:lnTo>
                  <a:lnTo>
                    <a:pt x="2746" y="1820"/>
                  </a:lnTo>
                  <a:lnTo>
                    <a:pt x="2802" y="1786"/>
                  </a:lnTo>
                  <a:lnTo>
                    <a:pt x="2859" y="1751"/>
                  </a:lnTo>
                  <a:lnTo>
                    <a:pt x="2916" y="1717"/>
                  </a:lnTo>
                  <a:lnTo>
                    <a:pt x="2972" y="1681"/>
                  </a:lnTo>
                  <a:lnTo>
                    <a:pt x="3028" y="1646"/>
                  </a:lnTo>
                  <a:lnTo>
                    <a:pt x="3085" y="1610"/>
                  </a:lnTo>
                  <a:lnTo>
                    <a:pt x="3141" y="1575"/>
                  </a:lnTo>
                  <a:lnTo>
                    <a:pt x="3198" y="1540"/>
                  </a:lnTo>
                  <a:lnTo>
                    <a:pt x="3256" y="1507"/>
                  </a:lnTo>
                  <a:lnTo>
                    <a:pt x="3314" y="1473"/>
                  </a:lnTo>
                  <a:lnTo>
                    <a:pt x="3373" y="1441"/>
                  </a:lnTo>
                  <a:lnTo>
                    <a:pt x="3431" y="1409"/>
                  </a:lnTo>
                  <a:lnTo>
                    <a:pt x="3492" y="1379"/>
                  </a:lnTo>
                  <a:lnTo>
                    <a:pt x="3506" y="1373"/>
                  </a:lnTo>
                  <a:lnTo>
                    <a:pt x="3520" y="1365"/>
                  </a:lnTo>
                  <a:lnTo>
                    <a:pt x="3533" y="1356"/>
                  </a:lnTo>
                  <a:lnTo>
                    <a:pt x="3546" y="1345"/>
                  </a:lnTo>
                  <a:lnTo>
                    <a:pt x="3559" y="1333"/>
                  </a:lnTo>
                  <a:lnTo>
                    <a:pt x="3570" y="1320"/>
                  </a:lnTo>
                  <a:lnTo>
                    <a:pt x="3581" y="1305"/>
                  </a:lnTo>
                  <a:lnTo>
                    <a:pt x="3589" y="1290"/>
                  </a:lnTo>
                  <a:lnTo>
                    <a:pt x="3593" y="1282"/>
                  </a:lnTo>
                  <a:lnTo>
                    <a:pt x="3596" y="1274"/>
                  </a:lnTo>
                  <a:lnTo>
                    <a:pt x="3599" y="1265"/>
                  </a:lnTo>
                  <a:lnTo>
                    <a:pt x="3601" y="1257"/>
                  </a:lnTo>
                  <a:lnTo>
                    <a:pt x="3603" y="1247"/>
                  </a:lnTo>
                  <a:lnTo>
                    <a:pt x="3604" y="1239"/>
                  </a:lnTo>
                  <a:lnTo>
                    <a:pt x="3605" y="1230"/>
                  </a:lnTo>
                  <a:lnTo>
                    <a:pt x="3604" y="1221"/>
                  </a:lnTo>
                  <a:lnTo>
                    <a:pt x="3603" y="1212"/>
                  </a:lnTo>
                  <a:lnTo>
                    <a:pt x="3602" y="1203"/>
                  </a:lnTo>
                  <a:lnTo>
                    <a:pt x="3599" y="1194"/>
                  </a:lnTo>
                  <a:lnTo>
                    <a:pt x="3596" y="1184"/>
                  </a:lnTo>
                  <a:lnTo>
                    <a:pt x="3592" y="1175"/>
                  </a:lnTo>
                  <a:lnTo>
                    <a:pt x="3586" y="1166"/>
                  </a:lnTo>
                  <a:lnTo>
                    <a:pt x="3580" y="1157"/>
                  </a:lnTo>
                  <a:lnTo>
                    <a:pt x="3574" y="1148"/>
                  </a:lnTo>
                  <a:lnTo>
                    <a:pt x="3594" y="1149"/>
                  </a:lnTo>
                  <a:lnTo>
                    <a:pt x="3614" y="1149"/>
                  </a:lnTo>
                  <a:lnTo>
                    <a:pt x="3618" y="1150"/>
                  </a:lnTo>
                  <a:lnTo>
                    <a:pt x="3624" y="1151"/>
                  </a:lnTo>
                  <a:lnTo>
                    <a:pt x="3628" y="1153"/>
                  </a:lnTo>
                  <a:lnTo>
                    <a:pt x="3632" y="1156"/>
                  </a:lnTo>
                  <a:lnTo>
                    <a:pt x="3635" y="1159"/>
                  </a:lnTo>
                  <a:lnTo>
                    <a:pt x="3638" y="1163"/>
                  </a:lnTo>
                  <a:lnTo>
                    <a:pt x="3641" y="1168"/>
                  </a:lnTo>
                  <a:lnTo>
                    <a:pt x="3643" y="1174"/>
                  </a:lnTo>
                  <a:lnTo>
                    <a:pt x="3651" y="1218"/>
                  </a:lnTo>
                  <a:lnTo>
                    <a:pt x="3660" y="1260"/>
                  </a:lnTo>
                  <a:lnTo>
                    <a:pt x="3663" y="1270"/>
                  </a:lnTo>
                  <a:lnTo>
                    <a:pt x="3666" y="1279"/>
                  </a:lnTo>
                  <a:lnTo>
                    <a:pt x="3670" y="1286"/>
                  </a:lnTo>
                  <a:lnTo>
                    <a:pt x="3674" y="1293"/>
                  </a:lnTo>
                  <a:lnTo>
                    <a:pt x="3678" y="1299"/>
                  </a:lnTo>
                  <a:lnTo>
                    <a:pt x="3685" y="1304"/>
                  </a:lnTo>
                  <a:lnTo>
                    <a:pt x="3691" y="1307"/>
                  </a:lnTo>
                  <a:lnTo>
                    <a:pt x="3697" y="1309"/>
                  </a:lnTo>
                  <a:lnTo>
                    <a:pt x="3755" y="1320"/>
                  </a:lnTo>
                  <a:lnTo>
                    <a:pt x="3813" y="1330"/>
                  </a:lnTo>
                  <a:lnTo>
                    <a:pt x="3842" y="1334"/>
                  </a:lnTo>
                  <a:lnTo>
                    <a:pt x="3870" y="1337"/>
                  </a:lnTo>
                  <a:lnTo>
                    <a:pt x="3900" y="1339"/>
                  </a:lnTo>
                  <a:lnTo>
                    <a:pt x="3928" y="1340"/>
                  </a:lnTo>
                  <a:lnTo>
                    <a:pt x="3956" y="1339"/>
                  </a:lnTo>
                  <a:lnTo>
                    <a:pt x="3983" y="1337"/>
                  </a:lnTo>
                  <a:lnTo>
                    <a:pt x="3996" y="1334"/>
                  </a:lnTo>
                  <a:lnTo>
                    <a:pt x="4010" y="1332"/>
                  </a:lnTo>
                  <a:lnTo>
                    <a:pt x="4023" y="1329"/>
                  </a:lnTo>
                  <a:lnTo>
                    <a:pt x="4035" y="1325"/>
                  </a:lnTo>
                  <a:lnTo>
                    <a:pt x="4048" y="1320"/>
                  </a:lnTo>
                  <a:lnTo>
                    <a:pt x="4061" y="1315"/>
                  </a:lnTo>
                  <a:lnTo>
                    <a:pt x="4072" y="1308"/>
                  </a:lnTo>
                  <a:lnTo>
                    <a:pt x="4084" y="1301"/>
                  </a:lnTo>
                  <a:lnTo>
                    <a:pt x="4095" y="1294"/>
                  </a:lnTo>
                  <a:lnTo>
                    <a:pt x="4106" y="1285"/>
                  </a:lnTo>
                  <a:lnTo>
                    <a:pt x="4116" y="1276"/>
                  </a:lnTo>
                  <a:lnTo>
                    <a:pt x="4127" y="1266"/>
                  </a:lnTo>
                  <a:lnTo>
                    <a:pt x="4139" y="1251"/>
                  </a:lnTo>
                  <a:lnTo>
                    <a:pt x="4150" y="1235"/>
                  </a:lnTo>
                  <a:lnTo>
                    <a:pt x="4159" y="1220"/>
                  </a:lnTo>
                  <a:lnTo>
                    <a:pt x="4166" y="1205"/>
                  </a:lnTo>
                  <a:lnTo>
                    <a:pt x="4179" y="1173"/>
                  </a:lnTo>
                  <a:lnTo>
                    <a:pt x="4192" y="1141"/>
                  </a:lnTo>
                  <a:lnTo>
                    <a:pt x="4203" y="1107"/>
                  </a:lnTo>
                  <a:lnTo>
                    <a:pt x="4216" y="1074"/>
                  </a:lnTo>
                  <a:lnTo>
                    <a:pt x="4224" y="1056"/>
                  </a:lnTo>
                  <a:lnTo>
                    <a:pt x="4233" y="1038"/>
                  </a:lnTo>
                  <a:lnTo>
                    <a:pt x="4243" y="1021"/>
                  </a:lnTo>
                  <a:lnTo>
                    <a:pt x="4256" y="1003"/>
                  </a:lnTo>
                  <a:lnTo>
                    <a:pt x="4262" y="988"/>
                  </a:lnTo>
                  <a:lnTo>
                    <a:pt x="4269" y="971"/>
                  </a:lnTo>
                  <a:lnTo>
                    <a:pt x="4277" y="953"/>
                  </a:lnTo>
                  <a:lnTo>
                    <a:pt x="4283" y="939"/>
                  </a:lnTo>
                  <a:lnTo>
                    <a:pt x="4293" y="918"/>
                  </a:lnTo>
                  <a:lnTo>
                    <a:pt x="4305" y="898"/>
                  </a:lnTo>
                  <a:lnTo>
                    <a:pt x="4318" y="879"/>
                  </a:lnTo>
                  <a:lnTo>
                    <a:pt x="4331" y="860"/>
                  </a:lnTo>
                  <a:lnTo>
                    <a:pt x="4344" y="842"/>
                  </a:lnTo>
                  <a:lnTo>
                    <a:pt x="4358" y="824"/>
                  </a:lnTo>
                  <a:lnTo>
                    <a:pt x="4374" y="807"/>
                  </a:lnTo>
                  <a:lnTo>
                    <a:pt x="4388" y="788"/>
                  </a:lnTo>
                  <a:lnTo>
                    <a:pt x="4451" y="721"/>
                  </a:lnTo>
                  <a:lnTo>
                    <a:pt x="4514" y="655"/>
                  </a:lnTo>
                  <a:lnTo>
                    <a:pt x="4544" y="622"/>
                  </a:lnTo>
                  <a:lnTo>
                    <a:pt x="4574" y="587"/>
                  </a:lnTo>
                  <a:lnTo>
                    <a:pt x="4588" y="570"/>
                  </a:lnTo>
                  <a:lnTo>
                    <a:pt x="4602" y="552"/>
                  </a:lnTo>
                  <a:lnTo>
                    <a:pt x="4614" y="534"/>
                  </a:lnTo>
                  <a:lnTo>
                    <a:pt x="4628" y="515"/>
                  </a:lnTo>
                  <a:lnTo>
                    <a:pt x="4639" y="497"/>
                  </a:lnTo>
                  <a:lnTo>
                    <a:pt x="4650" y="476"/>
                  </a:lnTo>
                  <a:lnTo>
                    <a:pt x="4660" y="457"/>
                  </a:lnTo>
                  <a:lnTo>
                    <a:pt x="4669" y="437"/>
                  </a:lnTo>
                  <a:lnTo>
                    <a:pt x="4677" y="415"/>
                  </a:lnTo>
                  <a:lnTo>
                    <a:pt x="4685" y="393"/>
                  </a:lnTo>
                  <a:lnTo>
                    <a:pt x="4692" y="371"/>
                  </a:lnTo>
                  <a:lnTo>
                    <a:pt x="4697" y="347"/>
                  </a:lnTo>
                  <a:lnTo>
                    <a:pt x="4704" y="352"/>
                  </a:lnTo>
                  <a:lnTo>
                    <a:pt x="4710" y="357"/>
                  </a:lnTo>
                  <a:lnTo>
                    <a:pt x="4715" y="364"/>
                  </a:lnTo>
                  <a:lnTo>
                    <a:pt x="4721" y="371"/>
                  </a:lnTo>
                  <a:lnTo>
                    <a:pt x="4730" y="386"/>
                  </a:lnTo>
                  <a:lnTo>
                    <a:pt x="4738" y="400"/>
                  </a:lnTo>
                  <a:lnTo>
                    <a:pt x="4745" y="414"/>
                  </a:lnTo>
                  <a:lnTo>
                    <a:pt x="4752" y="426"/>
                  </a:lnTo>
                  <a:lnTo>
                    <a:pt x="4755" y="430"/>
                  </a:lnTo>
                  <a:lnTo>
                    <a:pt x="4757" y="432"/>
                  </a:lnTo>
                  <a:lnTo>
                    <a:pt x="4759" y="434"/>
                  </a:lnTo>
                  <a:lnTo>
                    <a:pt x="4761" y="434"/>
                  </a:lnTo>
                  <a:lnTo>
                    <a:pt x="4791" y="420"/>
                  </a:lnTo>
                  <a:lnTo>
                    <a:pt x="4823" y="409"/>
                  </a:lnTo>
                  <a:lnTo>
                    <a:pt x="4854" y="398"/>
                  </a:lnTo>
                  <a:lnTo>
                    <a:pt x="4887" y="387"/>
                  </a:lnTo>
                  <a:lnTo>
                    <a:pt x="4919" y="376"/>
                  </a:lnTo>
                  <a:lnTo>
                    <a:pt x="4952" y="365"/>
                  </a:lnTo>
                  <a:lnTo>
                    <a:pt x="4984" y="352"/>
                  </a:lnTo>
                  <a:lnTo>
                    <a:pt x="5015" y="340"/>
                  </a:lnTo>
                  <a:lnTo>
                    <a:pt x="5030" y="333"/>
                  </a:lnTo>
                  <a:lnTo>
                    <a:pt x="5044" y="326"/>
                  </a:lnTo>
                  <a:lnTo>
                    <a:pt x="5058" y="319"/>
                  </a:lnTo>
                  <a:lnTo>
                    <a:pt x="5072" y="311"/>
                  </a:lnTo>
                  <a:lnTo>
                    <a:pt x="5085" y="303"/>
                  </a:lnTo>
                  <a:lnTo>
                    <a:pt x="5098" y="293"/>
                  </a:lnTo>
                  <a:lnTo>
                    <a:pt x="5109" y="284"/>
                  </a:lnTo>
                  <a:lnTo>
                    <a:pt x="5120" y="274"/>
                  </a:lnTo>
                  <a:lnTo>
                    <a:pt x="5132" y="263"/>
                  </a:lnTo>
                  <a:lnTo>
                    <a:pt x="5141" y="252"/>
                  </a:lnTo>
                  <a:lnTo>
                    <a:pt x="5150" y="241"/>
                  </a:lnTo>
                  <a:lnTo>
                    <a:pt x="5158" y="227"/>
                  </a:lnTo>
                  <a:lnTo>
                    <a:pt x="5165" y="214"/>
                  </a:lnTo>
                  <a:lnTo>
                    <a:pt x="5171" y="201"/>
                  </a:lnTo>
                  <a:lnTo>
                    <a:pt x="5176" y="186"/>
                  </a:lnTo>
                  <a:lnTo>
                    <a:pt x="5180" y="169"/>
                  </a:lnTo>
                  <a:lnTo>
                    <a:pt x="5177" y="180"/>
                  </a:lnTo>
                  <a:lnTo>
                    <a:pt x="5176" y="182"/>
                  </a:lnTo>
                  <a:lnTo>
                    <a:pt x="5175" y="178"/>
                  </a:lnTo>
                  <a:lnTo>
                    <a:pt x="5176" y="167"/>
                  </a:lnTo>
                  <a:lnTo>
                    <a:pt x="5178" y="135"/>
                  </a:lnTo>
                  <a:lnTo>
                    <a:pt x="5183" y="93"/>
                  </a:lnTo>
                  <a:lnTo>
                    <a:pt x="5190" y="52"/>
                  </a:lnTo>
                  <a:lnTo>
                    <a:pt x="5196" y="17"/>
                  </a:lnTo>
                  <a:lnTo>
                    <a:pt x="5199" y="6"/>
                  </a:lnTo>
                  <a:lnTo>
                    <a:pt x="5202" y="0"/>
                  </a:lnTo>
                  <a:lnTo>
                    <a:pt x="5204" y="0"/>
                  </a:lnTo>
                  <a:lnTo>
                    <a:pt x="5205" y="1"/>
                  </a:lnTo>
                  <a:lnTo>
                    <a:pt x="5206" y="4"/>
                  </a:lnTo>
                  <a:lnTo>
                    <a:pt x="5207" y="9"/>
                  </a:lnTo>
                  <a:lnTo>
                    <a:pt x="5208" y="25"/>
                  </a:lnTo>
                  <a:lnTo>
                    <a:pt x="5210" y="41"/>
                  </a:lnTo>
                  <a:lnTo>
                    <a:pt x="5213" y="58"/>
                  </a:lnTo>
                  <a:lnTo>
                    <a:pt x="5216" y="74"/>
                  </a:lnTo>
                  <a:lnTo>
                    <a:pt x="5220" y="90"/>
                  </a:lnTo>
                  <a:lnTo>
                    <a:pt x="5224" y="105"/>
                  </a:lnTo>
                  <a:lnTo>
                    <a:pt x="5229" y="120"/>
                  </a:lnTo>
                  <a:lnTo>
                    <a:pt x="5235" y="134"/>
                  </a:lnTo>
                  <a:lnTo>
                    <a:pt x="5241" y="148"/>
                  </a:lnTo>
                  <a:lnTo>
                    <a:pt x="5248" y="160"/>
                  </a:lnTo>
                  <a:lnTo>
                    <a:pt x="5257" y="172"/>
                  </a:lnTo>
                  <a:lnTo>
                    <a:pt x="5265" y="182"/>
                  </a:lnTo>
                  <a:lnTo>
                    <a:pt x="5273" y="191"/>
                  </a:lnTo>
                  <a:lnTo>
                    <a:pt x="5283" y="198"/>
                  </a:lnTo>
                  <a:lnTo>
                    <a:pt x="5293" y="204"/>
                  </a:lnTo>
                  <a:lnTo>
                    <a:pt x="5303" y="208"/>
                  </a:lnTo>
                  <a:lnTo>
                    <a:pt x="5351" y="222"/>
                  </a:lnTo>
                  <a:lnTo>
                    <a:pt x="5396" y="238"/>
                  </a:lnTo>
                  <a:lnTo>
                    <a:pt x="5436" y="255"/>
                  </a:lnTo>
                  <a:lnTo>
                    <a:pt x="5475" y="274"/>
                  </a:lnTo>
                  <a:lnTo>
                    <a:pt x="5512" y="294"/>
                  </a:lnTo>
                  <a:lnTo>
                    <a:pt x="5545" y="316"/>
                  </a:lnTo>
                  <a:lnTo>
                    <a:pt x="5576" y="338"/>
                  </a:lnTo>
                  <a:lnTo>
                    <a:pt x="5604" y="362"/>
                  </a:lnTo>
                  <a:lnTo>
                    <a:pt x="5630" y="387"/>
                  </a:lnTo>
                  <a:lnTo>
                    <a:pt x="5653" y="412"/>
                  </a:lnTo>
                  <a:lnTo>
                    <a:pt x="5675" y="440"/>
                  </a:lnTo>
                  <a:lnTo>
                    <a:pt x="5695" y="467"/>
                  </a:lnTo>
                  <a:lnTo>
                    <a:pt x="5712" y="496"/>
                  </a:lnTo>
                  <a:lnTo>
                    <a:pt x="5727" y="525"/>
                  </a:lnTo>
                  <a:lnTo>
                    <a:pt x="5741" y="556"/>
                  </a:lnTo>
                  <a:lnTo>
                    <a:pt x="5754" y="586"/>
                  </a:lnTo>
                  <a:lnTo>
                    <a:pt x="5764" y="618"/>
                  </a:lnTo>
                  <a:lnTo>
                    <a:pt x="5773" y="650"/>
                  </a:lnTo>
                  <a:lnTo>
                    <a:pt x="5780" y="683"/>
                  </a:lnTo>
                  <a:lnTo>
                    <a:pt x="5786" y="716"/>
                  </a:lnTo>
                  <a:lnTo>
                    <a:pt x="5791" y="750"/>
                  </a:lnTo>
                  <a:lnTo>
                    <a:pt x="5794" y="783"/>
                  </a:lnTo>
                  <a:lnTo>
                    <a:pt x="5797" y="817"/>
                  </a:lnTo>
                  <a:lnTo>
                    <a:pt x="5799" y="851"/>
                  </a:lnTo>
                  <a:lnTo>
                    <a:pt x="5799" y="886"/>
                  </a:lnTo>
                  <a:lnTo>
                    <a:pt x="5799" y="920"/>
                  </a:lnTo>
                  <a:lnTo>
                    <a:pt x="5798" y="955"/>
                  </a:lnTo>
                  <a:lnTo>
                    <a:pt x="5797" y="989"/>
                  </a:lnTo>
                  <a:lnTo>
                    <a:pt x="5793" y="1058"/>
                  </a:lnTo>
                  <a:lnTo>
                    <a:pt x="5787" y="1127"/>
                  </a:lnTo>
                  <a:lnTo>
                    <a:pt x="5778" y="1101"/>
                  </a:lnTo>
                  <a:lnTo>
                    <a:pt x="5771" y="1076"/>
                  </a:lnTo>
                  <a:lnTo>
                    <a:pt x="5764" y="1050"/>
                  </a:lnTo>
                  <a:lnTo>
                    <a:pt x="5758" y="1023"/>
                  </a:lnTo>
                  <a:lnTo>
                    <a:pt x="5751" y="997"/>
                  </a:lnTo>
                  <a:lnTo>
                    <a:pt x="5746" y="969"/>
                  </a:lnTo>
                  <a:lnTo>
                    <a:pt x="5742" y="942"/>
                  </a:lnTo>
                  <a:lnTo>
                    <a:pt x="5738" y="914"/>
                  </a:lnTo>
                  <a:lnTo>
                    <a:pt x="5732" y="858"/>
                  </a:lnTo>
                  <a:lnTo>
                    <a:pt x="5726" y="802"/>
                  </a:lnTo>
                  <a:lnTo>
                    <a:pt x="5720" y="748"/>
                  </a:lnTo>
                  <a:lnTo>
                    <a:pt x="5712" y="693"/>
                  </a:lnTo>
                  <a:lnTo>
                    <a:pt x="5708" y="666"/>
                  </a:lnTo>
                  <a:lnTo>
                    <a:pt x="5703" y="640"/>
                  </a:lnTo>
                  <a:lnTo>
                    <a:pt x="5698" y="613"/>
                  </a:lnTo>
                  <a:lnTo>
                    <a:pt x="5692" y="588"/>
                  </a:lnTo>
                  <a:lnTo>
                    <a:pt x="5684" y="564"/>
                  </a:lnTo>
                  <a:lnTo>
                    <a:pt x="5676" y="539"/>
                  </a:lnTo>
                  <a:lnTo>
                    <a:pt x="5667" y="516"/>
                  </a:lnTo>
                  <a:lnTo>
                    <a:pt x="5657" y="494"/>
                  </a:lnTo>
                  <a:lnTo>
                    <a:pt x="5646" y="471"/>
                  </a:lnTo>
                  <a:lnTo>
                    <a:pt x="5634" y="451"/>
                  </a:lnTo>
                  <a:lnTo>
                    <a:pt x="5619" y="431"/>
                  </a:lnTo>
                  <a:lnTo>
                    <a:pt x="5604" y="411"/>
                  </a:lnTo>
                  <a:lnTo>
                    <a:pt x="5587" y="394"/>
                  </a:lnTo>
                  <a:lnTo>
                    <a:pt x="5568" y="377"/>
                  </a:lnTo>
                  <a:lnTo>
                    <a:pt x="5547" y="362"/>
                  </a:lnTo>
                  <a:lnTo>
                    <a:pt x="5524" y="347"/>
                  </a:lnTo>
                  <a:lnTo>
                    <a:pt x="5499" y="335"/>
                  </a:lnTo>
                  <a:lnTo>
                    <a:pt x="5463" y="321"/>
                  </a:lnTo>
                  <a:lnTo>
                    <a:pt x="5418" y="305"/>
                  </a:lnTo>
                  <a:lnTo>
                    <a:pt x="5371" y="289"/>
                  </a:lnTo>
                  <a:lnTo>
                    <a:pt x="5347" y="282"/>
                  </a:lnTo>
                  <a:lnTo>
                    <a:pt x="5324" y="276"/>
                  </a:lnTo>
                  <a:lnTo>
                    <a:pt x="5300" y="270"/>
                  </a:lnTo>
                  <a:lnTo>
                    <a:pt x="5279" y="266"/>
                  </a:lnTo>
                  <a:lnTo>
                    <a:pt x="5260" y="264"/>
                  </a:lnTo>
                  <a:lnTo>
                    <a:pt x="5242" y="263"/>
                  </a:lnTo>
                  <a:lnTo>
                    <a:pt x="5235" y="263"/>
                  </a:lnTo>
                  <a:lnTo>
                    <a:pt x="5228" y="264"/>
                  </a:lnTo>
                  <a:lnTo>
                    <a:pt x="5223" y="265"/>
                  </a:lnTo>
                  <a:lnTo>
                    <a:pt x="5218" y="267"/>
                  </a:lnTo>
                  <a:lnTo>
                    <a:pt x="5156" y="291"/>
                  </a:lnTo>
                  <a:lnTo>
                    <a:pt x="5095" y="317"/>
                  </a:lnTo>
                  <a:lnTo>
                    <a:pt x="5035" y="343"/>
                  </a:lnTo>
                  <a:lnTo>
                    <a:pt x="4976" y="371"/>
                  </a:lnTo>
                  <a:lnTo>
                    <a:pt x="4947" y="386"/>
                  </a:lnTo>
                  <a:lnTo>
                    <a:pt x="4918" y="400"/>
                  </a:lnTo>
                  <a:lnTo>
                    <a:pt x="4890" y="416"/>
                  </a:lnTo>
                  <a:lnTo>
                    <a:pt x="4861" y="433"/>
                  </a:lnTo>
                  <a:lnTo>
                    <a:pt x="4833" y="449"/>
                  </a:lnTo>
                  <a:lnTo>
                    <a:pt x="4805" y="466"/>
                  </a:lnTo>
                  <a:lnTo>
                    <a:pt x="4778" y="484"/>
                  </a:lnTo>
                  <a:lnTo>
                    <a:pt x="4751" y="503"/>
                  </a:lnTo>
                  <a:lnTo>
                    <a:pt x="4721" y="523"/>
                  </a:lnTo>
                  <a:lnTo>
                    <a:pt x="4694" y="543"/>
                  </a:lnTo>
                  <a:lnTo>
                    <a:pt x="4666" y="564"/>
                  </a:lnTo>
                  <a:lnTo>
                    <a:pt x="4641" y="585"/>
                  </a:lnTo>
                  <a:lnTo>
                    <a:pt x="4615" y="607"/>
                  </a:lnTo>
                  <a:lnTo>
                    <a:pt x="4590" y="631"/>
                  </a:lnTo>
                  <a:lnTo>
                    <a:pt x="4567" y="654"/>
                  </a:lnTo>
                  <a:lnTo>
                    <a:pt x="4544" y="679"/>
                  </a:lnTo>
                  <a:lnTo>
                    <a:pt x="4522" y="703"/>
                  </a:lnTo>
                  <a:lnTo>
                    <a:pt x="4501" y="728"/>
                  </a:lnTo>
                  <a:lnTo>
                    <a:pt x="4480" y="755"/>
                  </a:lnTo>
                  <a:lnTo>
                    <a:pt x="4461" y="780"/>
                  </a:lnTo>
                  <a:lnTo>
                    <a:pt x="4442" y="808"/>
                  </a:lnTo>
                  <a:lnTo>
                    <a:pt x="4424" y="834"/>
                  </a:lnTo>
                  <a:lnTo>
                    <a:pt x="4407" y="862"/>
                  </a:lnTo>
                  <a:lnTo>
                    <a:pt x="4390" y="890"/>
                  </a:lnTo>
                  <a:lnTo>
                    <a:pt x="4367" y="927"/>
                  </a:lnTo>
                  <a:lnTo>
                    <a:pt x="4343" y="963"/>
                  </a:lnTo>
                  <a:lnTo>
                    <a:pt x="4319" y="999"/>
                  </a:lnTo>
                  <a:lnTo>
                    <a:pt x="4294" y="1033"/>
                  </a:lnTo>
                  <a:lnTo>
                    <a:pt x="4282" y="1050"/>
                  </a:lnTo>
                  <a:lnTo>
                    <a:pt x="4271" y="1068"/>
                  </a:lnTo>
                  <a:lnTo>
                    <a:pt x="4261" y="1086"/>
                  </a:lnTo>
                  <a:lnTo>
                    <a:pt x="4251" y="1104"/>
                  </a:lnTo>
                  <a:lnTo>
                    <a:pt x="4241" y="1122"/>
                  </a:lnTo>
                  <a:lnTo>
                    <a:pt x="4232" y="1141"/>
                  </a:lnTo>
                  <a:lnTo>
                    <a:pt x="4225" y="1160"/>
                  </a:lnTo>
                  <a:lnTo>
                    <a:pt x="4218" y="1180"/>
                  </a:lnTo>
                  <a:lnTo>
                    <a:pt x="4214" y="1195"/>
                  </a:lnTo>
                  <a:lnTo>
                    <a:pt x="4211" y="1210"/>
                  </a:lnTo>
                  <a:lnTo>
                    <a:pt x="4209" y="1225"/>
                  </a:lnTo>
                  <a:lnTo>
                    <a:pt x="4209" y="1240"/>
                  </a:lnTo>
                  <a:lnTo>
                    <a:pt x="4208" y="1272"/>
                  </a:lnTo>
                  <a:lnTo>
                    <a:pt x="4209" y="1303"/>
                  </a:lnTo>
                  <a:lnTo>
                    <a:pt x="4209" y="1320"/>
                  </a:lnTo>
                  <a:lnTo>
                    <a:pt x="4208" y="1335"/>
                  </a:lnTo>
                  <a:lnTo>
                    <a:pt x="4206" y="1349"/>
                  </a:lnTo>
                  <a:lnTo>
                    <a:pt x="4203" y="1363"/>
                  </a:lnTo>
                  <a:lnTo>
                    <a:pt x="4199" y="1376"/>
                  </a:lnTo>
                  <a:lnTo>
                    <a:pt x="4193" y="1389"/>
                  </a:lnTo>
                  <a:lnTo>
                    <a:pt x="4190" y="1395"/>
                  </a:lnTo>
                  <a:lnTo>
                    <a:pt x="4186" y="1401"/>
                  </a:lnTo>
                  <a:lnTo>
                    <a:pt x="4180" y="1406"/>
                  </a:lnTo>
                  <a:lnTo>
                    <a:pt x="4175" y="1411"/>
                  </a:lnTo>
                  <a:lnTo>
                    <a:pt x="4172" y="1413"/>
                  </a:lnTo>
                  <a:lnTo>
                    <a:pt x="4170" y="1413"/>
                  </a:lnTo>
                  <a:lnTo>
                    <a:pt x="4168" y="1411"/>
                  </a:lnTo>
                  <a:lnTo>
                    <a:pt x="4167" y="1408"/>
                  </a:lnTo>
                  <a:lnTo>
                    <a:pt x="4164" y="1398"/>
                  </a:lnTo>
                  <a:lnTo>
                    <a:pt x="4162" y="1386"/>
                  </a:lnTo>
                  <a:lnTo>
                    <a:pt x="4160" y="1380"/>
                  </a:lnTo>
                  <a:lnTo>
                    <a:pt x="4158" y="1372"/>
                  </a:lnTo>
                  <a:lnTo>
                    <a:pt x="4156" y="1366"/>
                  </a:lnTo>
                  <a:lnTo>
                    <a:pt x="4153" y="1361"/>
                  </a:lnTo>
                  <a:lnTo>
                    <a:pt x="4149" y="1357"/>
                  </a:lnTo>
                  <a:lnTo>
                    <a:pt x="4144" y="1354"/>
                  </a:lnTo>
                  <a:lnTo>
                    <a:pt x="4139" y="1352"/>
                  </a:lnTo>
                  <a:lnTo>
                    <a:pt x="4133" y="1352"/>
                  </a:lnTo>
                  <a:lnTo>
                    <a:pt x="4099" y="1356"/>
                  </a:lnTo>
                  <a:lnTo>
                    <a:pt x="4066" y="1359"/>
                  </a:lnTo>
                  <a:lnTo>
                    <a:pt x="4032" y="1361"/>
                  </a:lnTo>
                  <a:lnTo>
                    <a:pt x="4000" y="1362"/>
                  </a:lnTo>
                  <a:lnTo>
                    <a:pt x="3932" y="1362"/>
                  </a:lnTo>
                  <a:lnTo>
                    <a:pt x="3866" y="1361"/>
                  </a:lnTo>
                  <a:lnTo>
                    <a:pt x="3833" y="1361"/>
                  </a:lnTo>
                  <a:lnTo>
                    <a:pt x="3799" y="1361"/>
                  </a:lnTo>
                  <a:lnTo>
                    <a:pt x="3767" y="1361"/>
                  </a:lnTo>
                  <a:lnTo>
                    <a:pt x="3733" y="1362"/>
                  </a:lnTo>
                  <a:lnTo>
                    <a:pt x="3700" y="1365"/>
                  </a:lnTo>
                  <a:lnTo>
                    <a:pt x="3666" y="1368"/>
                  </a:lnTo>
                  <a:lnTo>
                    <a:pt x="3634" y="1372"/>
                  </a:lnTo>
                  <a:lnTo>
                    <a:pt x="3600" y="1379"/>
                  </a:lnTo>
                  <a:lnTo>
                    <a:pt x="3590" y="1384"/>
                  </a:lnTo>
                  <a:lnTo>
                    <a:pt x="3581" y="1389"/>
                  </a:lnTo>
                  <a:lnTo>
                    <a:pt x="3572" y="1396"/>
                  </a:lnTo>
                  <a:lnTo>
                    <a:pt x="3563" y="1403"/>
                  </a:lnTo>
                  <a:lnTo>
                    <a:pt x="3544" y="1418"/>
                  </a:lnTo>
                  <a:lnTo>
                    <a:pt x="3527" y="1434"/>
                  </a:lnTo>
                  <a:lnTo>
                    <a:pt x="3509" y="1451"/>
                  </a:lnTo>
                  <a:lnTo>
                    <a:pt x="3490" y="1466"/>
                  </a:lnTo>
                  <a:lnTo>
                    <a:pt x="3481" y="1472"/>
                  </a:lnTo>
                  <a:lnTo>
                    <a:pt x="3471" y="1478"/>
                  </a:lnTo>
                  <a:lnTo>
                    <a:pt x="3461" y="1483"/>
                  </a:lnTo>
                  <a:lnTo>
                    <a:pt x="3450" y="1486"/>
                  </a:lnTo>
                  <a:lnTo>
                    <a:pt x="3416" y="1497"/>
                  </a:lnTo>
                  <a:lnTo>
                    <a:pt x="3384" y="1509"/>
                  </a:lnTo>
                  <a:lnTo>
                    <a:pt x="3351" y="1521"/>
                  </a:lnTo>
                  <a:lnTo>
                    <a:pt x="3320" y="1534"/>
                  </a:lnTo>
                  <a:lnTo>
                    <a:pt x="3288" y="1548"/>
                  </a:lnTo>
                  <a:lnTo>
                    <a:pt x="3257" y="1562"/>
                  </a:lnTo>
                  <a:lnTo>
                    <a:pt x="3227" y="1578"/>
                  </a:lnTo>
                  <a:lnTo>
                    <a:pt x="3197" y="1593"/>
                  </a:lnTo>
                  <a:lnTo>
                    <a:pt x="3138" y="1626"/>
                  </a:lnTo>
                  <a:lnTo>
                    <a:pt x="3080" y="1661"/>
                  </a:lnTo>
                  <a:lnTo>
                    <a:pt x="3023" y="1697"/>
                  </a:lnTo>
                  <a:lnTo>
                    <a:pt x="2966" y="1733"/>
                  </a:lnTo>
                  <a:lnTo>
                    <a:pt x="2909" y="1770"/>
                  </a:lnTo>
                  <a:lnTo>
                    <a:pt x="2853" y="1806"/>
                  </a:lnTo>
                  <a:lnTo>
                    <a:pt x="2796" y="1842"/>
                  </a:lnTo>
                  <a:lnTo>
                    <a:pt x="2739" y="1875"/>
                  </a:lnTo>
                  <a:lnTo>
                    <a:pt x="2710" y="1893"/>
                  </a:lnTo>
                  <a:lnTo>
                    <a:pt x="2682" y="1908"/>
                  </a:lnTo>
                  <a:lnTo>
                    <a:pt x="2652" y="1924"/>
                  </a:lnTo>
                  <a:lnTo>
                    <a:pt x="2622" y="1938"/>
                  </a:lnTo>
                  <a:lnTo>
                    <a:pt x="2591" y="1954"/>
                  </a:lnTo>
                  <a:lnTo>
                    <a:pt x="2561" y="1967"/>
                  </a:lnTo>
                  <a:lnTo>
                    <a:pt x="2530" y="1980"/>
                  </a:lnTo>
                  <a:lnTo>
                    <a:pt x="2499" y="1991"/>
                  </a:lnTo>
                  <a:lnTo>
                    <a:pt x="2462" y="2004"/>
                  </a:lnTo>
                  <a:lnTo>
                    <a:pt x="2426" y="2019"/>
                  </a:lnTo>
                  <a:lnTo>
                    <a:pt x="2392" y="2033"/>
                  </a:lnTo>
                  <a:lnTo>
                    <a:pt x="2356" y="2047"/>
                  </a:lnTo>
                  <a:lnTo>
                    <a:pt x="2322" y="2061"/>
                  </a:lnTo>
                  <a:lnTo>
                    <a:pt x="2287" y="2076"/>
                  </a:lnTo>
                  <a:lnTo>
                    <a:pt x="2254" y="2088"/>
                  </a:lnTo>
                  <a:lnTo>
                    <a:pt x="2219" y="2099"/>
                  </a:lnTo>
                  <a:lnTo>
                    <a:pt x="2205" y="2102"/>
                  </a:lnTo>
                  <a:lnTo>
                    <a:pt x="2192" y="2104"/>
                  </a:lnTo>
                  <a:lnTo>
                    <a:pt x="2178" y="2105"/>
                  </a:lnTo>
                  <a:lnTo>
                    <a:pt x="2165" y="2107"/>
                  </a:lnTo>
                  <a:lnTo>
                    <a:pt x="2138" y="2107"/>
                  </a:lnTo>
                  <a:lnTo>
                    <a:pt x="2111" y="2107"/>
                  </a:lnTo>
                  <a:lnTo>
                    <a:pt x="2059" y="2102"/>
                  </a:lnTo>
                  <a:lnTo>
                    <a:pt x="2006" y="2096"/>
                  </a:lnTo>
                  <a:lnTo>
                    <a:pt x="1980" y="2093"/>
                  </a:lnTo>
                  <a:lnTo>
                    <a:pt x="1955" y="2090"/>
                  </a:lnTo>
                  <a:lnTo>
                    <a:pt x="1930" y="2089"/>
                  </a:lnTo>
                  <a:lnTo>
                    <a:pt x="1904" y="2088"/>
                  </a:lnTo>
                  <a:lnTo>
                    <a:pt x="1879" y="2089"/>
                  </a:lnTo>
                  <a:lnTo>
                    <a:pt x="1854" y="2092"/>
                  </a:lnTo>
                  <a:lnTo>
                    <a:pt x="1842" y="2094"/>
                  </a:lnTo>
                  <a:lnTo>
                    <a:pt x="1830" y="2097"/>
                  </a:lnTo>
                  <a:lnTo>
                    <a:pt x="1818" y="2100"/>
                  </a:lnTo>
                  <a:lnTo>
                    <a:pt x="1806" y="2104"/>
                  </a:lnTo>
                </a:path>
              </a:pathLst>
            </a:custGeom>
            <a:noFill/>
            <a:ln w="3175" cmpd="sng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7" name="Freeform 277"/>
            <p:cNvSpPr>
              <a:spLocks noChangeArrowheads="1"/>
            </p:cNvSpPr>
            <p:nvPr/>
          </p:nvSpPr>
          <p:spPr bwMode="auto">
            <a:xfrm>
              <a:off x="320" y="360"/>
              <a:ext cx="276" cy="152"/>
            </a:xfrm>
            <a:custGeom>
              <a:avLst/>
              <a:gdLst>
                <a:gd name="T0" fmla="*/ 0 w 4431"/>
                <a:gd name="T1" fmla="*/ 0 h 2428"/>
                <a:gd name="T2" fmla="*/ 0 w 4431"/>
                <a:gd name="T3" fmla="*/ 0 h 2428"/>
                <a:gd name="T4" fmla="*/ 0 w 4431"/>
                <a:gd name="T5" fmla="*/ 0 h 2428"/>
                <a:gd name="T6" fmla="*/ 0 w 4431"/>
                <a:gd name="T7" fmla="*/ 0 h 2428"/>
                <a:gd name="T8" fmla="*/ 0 w 4431"/>
                <a:gd name="T9" fmla="*/ 0 h 2428"/>
                <a:gd name="T10" fmla="*/ 0 w 4431"/>
                <a:gd name="T11" fmla="*/ 0 h 2428"/>
                <a:gd name="T12" fmla="*/ 0 w 4431"/>
                <a:gd name="T13" fmla="*/ 0 h 2428"/>
                <a:gd name="T14" fmla="*/ 0 w 4431"/>
                <a:gd name="T15" fmla="*/ 0 h 2428"/>
                <a:gd name="T16" fmla="*/ 0 w 4431"/>
                <a:gd name="T17" fmla="*/ 0 h 2428"/>
                <a:gd name="T18" fmla="*/ 0 w 4431"/>
                <a:gd name="T19" fmla="*/ 0 h 2428"/>
                <a:gd name="T20" fmla="*/ 0 w 4431"/>
                <a:gd name="T21" fmla="*/ 0 h 2428"/>
                <a:gd name="T22" fmla="*/ 0 w 4431"/>
                <a:gd name="T23" fmla="*/ 0 h 2428"/>
                <a:gd name="T24" fmla="*/ 0 w 4431"/>
                <a:gd name="T25" fmla="*/ 0 h 2428"/>
                <a:gd name="T26" fmla="*/ 0 w 4431"/>
                <a:gd name="T27" fmla="*/ 0 h 2428"/>
                <a:gd name="T28" fmla="*/ 0 w 4431"/>
                <a:gd name="T29" fmla="*/ 0 h 2428"/>
                <a:gd name="T30" fmla="*/ 0 w 4431"/>
                <a:gd name="T31" fmla="*/ 0 h 2428"/>
                <a:gd name="T32" fmla="*/ 0 w 4431"/>
                <a:gd name="T33" fmla="*/ 0 h 2428"/>
                <a:gd name="T34" fmla="*/ 0 w 4431"/>
                <a:gd name="T35" fmla="*/ 0 h 2428"/>
                <a:gd name="T36" fmla="*/ 0 w 4431"/>
                <a:gd name="T37" fmla="*/ 0 h 2428"/>
                <a:gd name="T38" fmla="*/ 0 w 4431"/>
                <a:gd name="T39" fmla="*/ 0 h 2428"/>
                <a:gd name="T40" fmla="*/ 0 w 4431"/>
                <a:gd name="T41" fmla="*/ 0 h 2428"/>
                <a:gd name="T42" fmla="*/ 0 w 4431"/>
                <a:gd name="T43" fmla="*/ 0 h 2428"/>
                <a:gd name="T44" fmla="*/ 0 w 4431"/>
                <a:gd name="T45" fmla="*/ 0 h 2428"/>
                <a:gd name="T46" fmla="*/ 0 w 4431"/>
                <a:gd name="T47" fmla="*/ 0 h 2428"/>
                <a:gd name="T48" fmla="*/ 0 w 4431"/>
                <a:gd name="T49" fmla="*/ 0 h 2428"/>
                <a:gd name="T50" fmla="*/ 0 w 4431"/>
                <a:gd name="T51" fmla="*/ 0 h 2428"/>
                <a:gd name="T52" fmla="*/ 0 w 4431"/>
                <a:gd name="T53" fmla="*/ 0 h 2428"/>
                <a:gd name="T54" fmla="*/ 0 w 4431"/>
                <a:gd name="T55" fmla="*/ 0 h 2428"/>
                <a:gd name="T56" fmla="*/ 0 w 4431"/>
                <a:gd name="T57" fmla="*/ 0 h 2428"/>
                <a:gd name="T58" fmla="*/ 0 w 4431"/>
                <a:gd name="T59" fmla="*/ 0 h 2428"/>
                <a:gd name="T60" fmla="*/ 0 w 4431"/>
                <a:gd name="T61" fmla="*/ 0 h 2428"/>
                <a:gd name="T62" fmla="*/ 0 w 4431"/>
                <a:gd name="T63" fmla="*/ 0 h 2428"/>
                <a:gd name="T64" fmla="*/ 0 w 4431"/>
                <a:gd name="T65" fmla="*/ 0 h 2428"/>
                <a:gd name="T66" fmla="*/ 0 w 4431"/>
                <a:gd name="T67" fmla="*/ 0 h 2428"/>
                <a:gd name="T68" fmla="*/ 0 w 4431"/>
                <a:gd name="T69" fmla="*/ 0 h 2428"/>
                <a:gd name="T70" fmla="*/ 0 w 4431"/>
                <a:gd name="T71" fmla="*/ 0 h 2428"/>
                <a:gd name="T72" fmla="*/ 0 w 4431"/>
                <a:gd name="T73" fmla="*/ 0 h 2428"/>
                <a:gd name="T74" fmla="*/ 0 w 4431"/>
                <a:gd name="T75" fmla="*/ 0 h 2428"/>
                <a:gd name="T76" fmla="*/ 0 w 4431"/>
                <a:gd name="T77" fmla="*/ 0 h 2428"/>
                <a:gd name="T78" fmla="*/ 0 w 4431"/>
                <a:gd name="T79" fmla="*/ 0 h 2428"/>
                <a:gd name="T80" fmla="*/ 0 w 4431"/>
                <a:gd name="T81" fmla="*/ 0 h 2428"/>
                <a:gd name="T82" fmla="*/ 0 w 4431"/>
                <a:gd name="T83" fmla="*/ 0 h 2428"/>
                <a:gd name="T84" fmla="*/ 0 w 4431"/>
                <a:gd name="T85" fmla="*/ 0 h 2428"/>
                <a:gd name="T86" fmla="*/ 0 w 4431"/>
                <a:gd name="T87" fmla="*/ 0 h 2428"/>
                <a:gd name="T88" fmla="*/ 0 w 4431"/>
                <a:gd name="T89" fmla="*/ 0 h 2428"/>
                <a:gd name="T90" fmla="*/ 0 w 4431"/>
                <a:gd name="T91" fmla="*/ 0 h 2428"/>
                <a:gd name="T92" fmla="*/ 0 w 4431"/>
                <a:gd name="T93" fmla="*/ 0 h 2428"/>
                <a:gd name="T94" fmla="*/ 0 w 4431"/>
                <a:gd name="T95" fmla="*/ 0 h 2428"/>
                <a:gd name="T96" fmla="*/ 0 w 4431"/>
                <a:gd name="T97" fmla="*/ 0 h 2428"/>
                <a:gd name="T98" fmla="*/ 0 w 4431"/>
                <a:gd name="T99" fmla="*/ 0 h 2428"/>
                <a:gd name="T100" fmla="*/ 0 w 4431"/>
                <a:gd name="T101" fmla="*/ 0 h 2428"/>
                <a:gd name="T102" fmla="*/ 0 w 4431"/>
                <a:gd name="T103" fmla="*/ 0 h 2428"/>
                <a:gd name="T104" fmla="*/ 0 w 4431"/>
                <a:gd name="T105" fmla="*/ 0 h 2428"/>
                <a:gd name="T106" fmla="*/ 0 w 4431"/>
                <a:gd name="T107" fmla="*/ 0 h 2428"/>
                <a:gd name="T108" fmla="*/ 0 w 4431"/>
                <a:gd name="T109" fmla="*/ 0 h 2428"/>
                <a:gd name="T110" fmla="*/ 0 w 4431"/>
                <a:gd name="T111" fmla="*/ 0 h 2428"/>
                <a:gd name="T112" fmla="*/ 0 w 4431"/>
                <a:gd name="T113" fmla="*/ 0 h 2428"/>
                <a:gd name="T114" fmla="*/ 0 w 4431"/>
                <a:gd name="T115" fmla="*/ 0 h 2428"/>
                <a:gd name="T116" fmla="*/ 0 w 4431"/>
                <a:gd name="T117" fmla="*/ 0 h 2428"/>
                <a:gd name="T118" fmla="*/ 0 w 4431"/>
                <a:gd name="T119" fmla="*/ 0 h 2428"/>
                <a:gd name="T120" fmla="*/ 0 w 4431"/>
                <a:gd name="T121" fmla="*/ 0 h 2428"/>
                <a:gd name="T122" fmla="*/ 0 w 4431"/>
                <a:gd name="T123" fmla="*/ 0 h 2428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4431"/>
                <a:gd name="T187" fmla="*/ 0 h 2428"/>
                <a:gd name="T188" fmla="*/ 4431 w 4431"/>
                <a:gd name="T189" fmla="*/ 2428 h 2428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4431" h="2428">
                  <a:moveTo>
                    <a:pt x="1094" y="1540"/>
                  </a:moveTo>
                  <a:lnTo>
                    <a:pt x="1111" y="1539"/>
                  </a:lnTo>
                  <a:lnTo>
                    <a:pt x="1129" y="1536"/>
                  </a:lnTo>
                  <a:lnTo>
                    <a:pt x="1147" y="1533"/>
                  </a:lnTo>
                  <a:lnTo>
                    <a:pt x="1165" y="1528"/>
                  </a:lnTo>
                  <a:lnTo>
                    <a:pt x="1182" y="1523"/>
                  </a:lnTo>
                  <a:lnTo>
                    <a:pt x="1201" y="1517"/>
                  </a:lnTo>
                  <a:lnTo>
                    <a:pt x="1218" y="1510"/>
                  </a:lnTo>
                  <a:lnTo>
                    <a:pt x="1236" y="1501"/>
                  </a:lnTo>
                  <a:lnTo>
                    <a:pt x="1272" y="1483"/>
                  </a:lnTo>
                  <a:lnTo>
                    <a:pt x="1307" y="1464"/>
                  </a:lnTo>
                  <a:lnTo>
                    <a:pt x="1344" y="1443"/>
                  </a:lnTo>
                  <a:lnTo>
                    <a:pt x="1379" y="1421"/>
                  </a:lnTo>
                  <a:lnTo>
                    <a:pt x="1414" y="1399"/>
                  </a:lnTo>
                  <a:lnTo>
                    <a:pt x="1449" y="1378"/>
                  </a:lnTo>
                  <a:lnTo>
                    <a:pt x="1484" y="1358"/>
                  </a:lnTo>
                  <a:lnTo>
                    <a:pt x="1519" y="1340"/>
                  </a:lnTo>
                  <a:lnTo>
                    <a:pt x="1536" y="1332"/>
                  </a:lnTo>
                  <a:lnTo>
                    <a:pt x="1553" y="1324"/>
                  </a:lnTo>
                  <a:lnTo>
                    <a:pt x="1570" y="1318"/>
                  </a:lnTo>
                  <a:lnTo>
                    <a:pt x="1587" y="1311"/>
                  </a:lnTo>
                  <a:lnTo>
                    <a:pt x="1603" y="1306"/>
                  </a:lnTo>
                  <a:lnTo>
                    <a:pt x="1620" y="1302"/>
                  </a:lnTo>
                  <a:lnTo>
                    <a:pt x="1636" y="1299"/>
                  </a:lnTo>
                  <a:lnTo>
                    <a:pt x="1653" y="1298"/>
                  </a:lnTo>
                  <a:lnTo>
                    <a:pt x="1700" y="1293"/>
                  </a:lnTo>
                  <a:lnTo>
                    <a:pt x="1748" y="1287"/>
                  </a:lnTo>
                  <a:lnTo>
                    <a:pt x="1796" y="1280"/>
                  </a:lnTo>
                  <a:lnTo>
                    <a:pt x="1843" y="1272"/>
                  </a:lnTo>
                  <a:lnTo>
                    <a:pt x="1888" y="1263"/>
                  </a:lnTo>
                  <a:lnTo>
                    <a:pt x="1933" y="1253"/>
                  </a:lnTo>
                  <a:lnTo>
                    <a:pt x="1978" y="1242"/>
                  </a:lnTo>
                  <a:lnTo>
                    <a:pt x="2023" y="1231"/>
                  </a:lnTo>
                  <a:lnTo>
                    <a:pt x="2066" y="1219"/>
                  </a:lnTo>
                  <a:lnTo>
                    <a:pt x="2110" y="1206"/>
                  </a:lnTo>
                  <a:lnTo>
                    <a:pt x="2154" y="1193"/>
                  </a:lnTo>
                  <a:lnTo>
                    <a:pt x="2196" y="1177"/>
                  </a:lnTo>
                  <a:lnTo>
                    <a:pt x="2239" y="1163"/>
                  </a:lnTo>
                  <a:lnTo>
                    <a:pt x="2282" y="1148"/>
                  </a:lnTo>
                  <a:lnTo>
                    <a:pt x="2324" y="1132"/>
                  </a:lnTo>
                  <a:lnTo>
                    <a:pt x="2366" y="1115"/>
                  </a:lnTo>
                  <a:lnTo>
                    <a:pt x="2450" y="1081"/>
                  </a:lnTo>
                  <a:lnTo>
                    <a:pt x="2535" y="1045"/>
                  </a:lnTo>
                  <a:lnTo>
                    <a:pt x="2620" y="1009"/>
                  </a:lnTo>
                  <a:lnTo>
                    <a:pt x="2706" y="971"/>
                  </a:lnTo>
                  <a:lnTo>
                    <a:pt x="2792" y="934"/>
                  </a:lnTo>
                  <a:lnTo>
                    <a:pt x="2879" y="895"/>
                  </a:lnTo>
                  <a:lnTo>
                    <a:pt x="2969" y="857"/>
                  </a:lnTo>
                  <a:lnTo>
                    <a:pt x="3060" y="820"/>
                  </a:lnTo>
                  <a:lnTo>
                    <a:pt x="3109" y="800"/>
                  </a:lnTo>
                  <a:lnTo>
                    <a:pt x="3159" y="782"/>
                  </a:lnTo>
                  <a:lnTo>
                    <a:pt x="3209" y="766"/>
                  </a:lnTo>
                  <a:lnTo>
                    <a:pt x="3258" y="751"/>
                  </a:lnTo>
                  <a:lnTo>
                    <a:pt x="3310" y="736"/>
                  </a:lnTo>
                  <a:lnTo>
                    <a:pt x="3362" y="724"/>
                  </a:lnTo>
                  <a:lnTo>
                    <a:pt x="3415" y="712"/>
                  </a:lnTo>
                  <a:lnTo>
                    <a:pt x="3469" y="702"/>
                  </a:lnTo>
                  <a:lnTo>
                    <a:pt x="3491" y="697"/>
                  </a:lnTo>
                  <a:lnTo>
                    <a:pt x="3512" y="690"/>
                  </a:lnTo>
                  <a:lnTo>
                    <a:pt x="3533" y="682"/>
                  </a:lnTo>
                  <a:lnTo>
                    <a:pt x="3552" y="672"/>
                  </a:lnTo>
                  <a:lnTo>
                    <a:pt x="3571" y="661"/>
                  </a:lnTo>
                  <a:lnTo>
                    <a:pt x="3589" y="649"/>
                  </a:lnTo>
                  <a:lnTo>
                    <a:pt x="3606" y="635"/>
                  </a:lnTo>
                  <a:lnTo>
                    <a:pt x="3622" y="621"/>
                  </a:lnTo>
                  <a:lnTo>
                    <a:pt x="3637" y="605"/>
                  </a:lnTo>
                  <a:lnTo>
                    <a:pt x="3652" y="590"/>
                  </a:lnTo>
                  <a:lnTo>
                    <a:pt x="3666" y="574"/>
                  </a:lnTo>
                  <a:lnTo>
                    <a:pt x="3679" y="557"/>
                  </a:lnTo>
                  <a:lnTo>
                    <a:pt x="3691" y="539"/>
                  </a:lnTo>
                  <a:lnTo>
                    <a:pt x="3703" y="522"/>
                  </a:lnTo>
                  <a:lnTo>
                    <a:pt x="3715" y="505"/>
                  </a:lnTo>
                  <a:lnTo>
                    <a:pt x="3725" y="488"/>
                  </a:lnTo>
                  <a:lnTo>
                    <a:pt x="3761" y="422"/>
                  </a:lnTo>
                  <a:lnTo>
                    <a:pt x="3789" y="369"/>
                  </a:lnTo>
                  <a:lnTo>
                    <a:pt x="3800" y="349"/>
                  </a:lnTo>
                  <a:lnTo>
                    <a:pt x="3809" y="336"/>
                  </a:lnTo>
                  <a:lnTo>
                    <a:pt x="3813" y="331"/>
                  </a:lnTo>
                  <a:lnTo>
                    <a:pt x="3817" y="329"/>
                  </a:lnTo>
                  <a:lnTo>
                    <a:pt x="3820" y="329"/>
                  </a:lnTo>
                  <a:lnTo>
                    <a:pt x="3823" y="331"/>
                  </a:lnTo>
                  <a:lnTo>
                    <a:pt x="3823" y="341"/>
                  </a:lnTo>
                  <a:lnTo>
                    <a:pt x="3822" y="346"/>
                  </a:lnTo>
                  <a:lnTo>
                    <a:pt x="3820" y="349"/>
                  </a:lnTo>
                  <a:lnTo>
                    <a:pt x="3819" y="349"/>
                  </a:lnTo>
                  <a:lnTo>
                    <a:pt x="3819" y="346"/>
                  </a:lnTo>
                  <a:lnTo>
                    <a:pt x="3819" y="342"/>
                  </a:lnTo>
                  <a:lnTo>
                    <a:pt x="3820" y="337"/>
                  </a:lnTo>
                  <a:lnTo>
                    <a:pt x="3823" y="331"/>
                  </a:lnTo>
                  <a:lnTo>
                    <a:pt x="3837" y="314"/>
                  </a:lnTo>
                  <a:lnTo>
                    <a:pt x="3851" y="297"/>
                  </a:lnTo>
                  <a:lnTo>
                    <a:pt x="3866" y="280"/>
                  </a:lnTo>
                  <a:lnTo>
                    <a:pt x="3882" y="263"/>
                  </a:lnTo>
                  <a:lnTo>
                    <a:pt x="3899" y="247"/>
                  </a:lnTo>
                  <a:lnTo>
                    <a:pt x="3915" y="230"/>
                  </a:lnTo>
                  <a:lnTo>
                    <a:pt x="3932" y="214"/>
                  </a:lnTo>
                  <a:lnTo>
                    <a:pt x="3950" y="199"/>
                  </a:lnTo>
                  <a:lnTo>
                    <a:pt x="3969" y="184"/>
                  </a:lnTo>
                  <a:lnTo>
                    <a:pt x="3987" y="168"/>
                  </a:lnTo>
                  <a:lnTo>
                    <a:pt x="4006" y="154"/>
                  </a:lnTo>
                  <a:lnTo>
                    <a:pt x="4027" y="140"/>
                  </a:lnTo>
                  <a:lnTo>
                    <a:pt x="4046" y="126"/>
                  </a:lnTo>
                  <a:lnTo>
                    <a:pt x="4066" y="113"/>
                  </a:lnTo>
                  <a:lnTo>
                    <a:pt x="4087" y="100"/>
                  </a:lnTo>
                  <a:lnTo>
                    <a:pt x="4107" y="88"/>
                  </a:lnTo>
                  <a:lnTo>
                    <a:pt x="4128" y="77"/>
                  </a:lnTo>
                  <a:lnTo>
                    <a:pt x="4149" y="66"/>
                  </a:lnTo>
                  <a:lnTo>
                    <a:pt x="4170" y="56"/>
                  </a:lnTo>
                  <a:lnTo>
                    <a:pt x="4190" y="47"/>
                  </a:lnTo>
                  <a:lnTo>
                    <a:pt x="4212" y="38"/>
                  </a:lnTo>
                  <a:lnTo>
                    <a:pt x="4233" y="30"/>
                  </a:lnTo>
                  <a:lnTo>
                    <a:pt x="4253" y="23"/>
                  </a:lnTo>
                  <a:lnTo>
                    <a:pt x="4274" y="17"/>
                  </a:lnTo>
                  <a:lnTo>
                    <a:pt x="4295" y="12"/>
                  </a:lnTo>
                  <a:lnTo>
                    <a:pt x="4315" y="8"/>
                  </a:lnTo>
                  <a:lnTo>
                    <a:pt x="4336" y="4"/>
                  </a:lnTo>
                  <a:lnTo>
                    <a:pt x="4355" y="2"/>
                  </a:lnTo>
                  <a:lnTo>
                    <a:pt x="4374" y="1"/>
                  </a:lnTo>
                  <a:lnTo>
                    <a:pt x="4393" y="0"/>
                  </a:lnTo>
                  <a:lnTo>
                    <a:pt x="4413" y="1"/>
                  </a:lnTo>
                  <a:lnTo>
                    <a:pt x="4431" y="3"/>
                  </a:lnTo>
                  <a:lnTo>
                    <a:pt x="4394" y="12"/>
                  </a:lnTo>
                  <a:lnTo>
                    <a:pt x="4359" y="23"/>
                  </a:lnTo>
                  <a:lnTo>
                    <a:pt x="4324" y="36"/>
                  </a:lnTo>
                  <a:lnTo>
                    <a:pt x="4292" y="52"/>
                  </a:lnTo>
                  <a:lnTo>
                    <a:pt x="4260" y="68"/>
                  </a:lnTo>
                  <a:lnTo>
                    <a:pt x="4230" y="86"/>
                  </a:lnTo>
                  <a:lnTo>
                    <a:pt x="4201" y="105"/>
                  </a:lnTo>
                  <a:lnTo>
                    <a:pt x="4173" y="127"/>
                  </a:lnTo>
                  <a:lnTo>
                    <a:pt x="4146" y="148"/>
                  </a:lnTo>
                  <a:lnTo>
                    <a:pt x="4121" y="171"/>
                  </a:lnTo>
                  <a:lnTo>
                    <a:pt x="4096" y="194"/>
                  </a:lnTo>
                  <a:lnTo>
                    <a:pt x="4072" y="218"/>
                  </a:lnTo>
                  <a:lnTo>
                    <a:pt x="4050" y="243"/>
                  </a:lnTo>
                  <a:lnTo>
                    <a:pt x="4029" y="267"/>
                  </a:lnTo>
                  <a:lnTo>
                    <a:pt x="4008" y="291"/>
                  </a:lnTo>
                  <a:lnTo>
                    <a:pt x="3990" y="317"/>
                  </a:lnTo>
                  <a:lnTo>
                    <a:pt x="3971" y="341"/>
                  </a:lnTo>
                  <a:lnTo>
                    <a:pt x="3953" y="366"/>
                  </a:lnTo>
                  <a:lnTo>
                    <a:pt x="3937" y="390"/>
                  </a:lnTo>
                  <a:lnTo>
                    <a:pt x="3922" y="413"/>
                  </a:lnTo>
                  <a:lnTo>
                    <a:pt x="3894" y="458"/>
                  </a:lnTo>
                  <a:lnTo>
                    <a:pt x="3869" y="498"/>
                  </a:lnTo>
                  <a:lnTo>
                    <a:pt x="3848" y="533"/>
                  </a:lnTo>
                  <a:lnTo>
                    <a:pt x="3829" y="562"/>
                  </a:lnTo>
                  <a:lnTo>
                    <a:pt x="3821" y="573"/>
                  </a:lnTo>
                  <a:lnTo>
                    <a:pt x="3814" y="582"/>
                  </a:lnTo>
                  <a:lnTo>
                    <a:pt x="3808" y="589"/>
                  </a:lnTo>
                  <a:lnTo>
                    <a:pt x="3802" y="594"/>
                  </a:lnTo>
                  <a:lnTo>
                    <a:pt x="3765" y="618"/>
                  </a:lnTo>
                  <a:lnTo>
                    <a:pt x="3727" y="639"/>
                  </a:lnTo>
                  <a:lnTo>
                    <a:pt x="3689" y="659"/>
                  </a:lnTo>
                  <a:lnTo>
                    <a:pt x="3650" y="679"/>
                  </a:lnTo>
                  <a:lnTo>
                    <a:pt x="3610" y="697"/>
                  </a:lnTo>
                  <a:lnTo>
                    <a:pt x="3570" y="715"/>
                  </a:lnTo>
                  <a:lnTo>
                    <a:pt x="3530" y="731"/>
                  </a:lnTo>
                  <a:lnTo>
                    <a:pt x="3489" y="748"/>
                  </a:lnTo>
                  <a:lnTo>
                    <a:pt x="3448" y="763"/>
                  </a:lnTo>
                  <a:lnTo>
                    <a:pt x="3407" y="777"/>
                  </a:lnTo>
                  <a:lnTo>
                    <a:pt x="3364" y="792"/>
                  </a:lnTo>
                  <a:lnTo>
                    <a:pt x="3322" y="806"/>
                  </a:lnTo>
                  <a:lnTo>
                    <a:pt x="3238" y="833"/>
                  </a:lnTo>
                  <a:lnTo>
                    <a:pt x="3153" y="860"/>
                  </a:lnTo>
                  <a:lnTo>
                    <a:pt x="3067" y="889"/>
                  </a:lnTo>
                  <a:lnTo>
                    <a:pt x="2982" y="918"/>
                  </a:lnTo>
                  <a:lnTo>
                    <a:pt x="2939" y="934"/>
                  </a:lnTo>
                  <a:lnTo>
                    <a:pt x="2897" y="949"/>
                  </a:lnTo>
                  <a:lnTo>
                    <a:pt x="2855" y="966"/>
                  </a:lnTo>
                  <a:lnTo>
                    <a:pt x="2813" y="983"/>
                  </a:lnTo>
                  <a:lnTo>
                    <a:pt x="2772" y="1002"/>
                  </a:lnTo>
                  <a:lnTo>
                    <a:pt x="2730" y="1021"/>
                  </a:lnTo>
                  <a:lnTo>
                    <a:pt x="2689" y="1041"/>
                  </a:lnTo>
                  <a:lnTo>
                    <a:pt x="2649" y="1064"/>
                  </a:lnTo>
                  <a:lnTo>
                    <a:pt x="2608" y="1086"/>
                  </a:lnTo>
                  <a:lnTo>
                    <a:pt x="2568" y="1110"/>
                  </a:lnTo>
                  <a:lnTo>
                    <a:pt x="2530" y="1137"/>
                  </a:lnTo>
                  <a:lnTo>
                    <a:pt x="2491" y="1163"/>
                  </a:lnTo>
                  <a:lnTo>
                    <a:pt x="2483" y="1169"/>
                  </a:lnTo>
                  <a:lnTo>
                    <a:pt x="2476" y="1175"/>
                  </a:lnTo>
                  <a:lnTo>
                    <a:pt x="2470" y="1180"/>
                  </a:lnTo>
                  <a:lnTo>
                    <a:pt x="2465" y="1187"/>
                  </a:lnTo>
                  <a:lnTo>
                    <a:pt x="2460" y="1193"/>
                  </a:lnTo>
                  <a:lnTo>
                    <a:pt x="2456" y="1198"/>
                  </a:lnTo>
                  <a:lnTo>
                    <a:pt x="2452" y="1204"/>
                  </a:lnTo>
                  <a:lnTo>
                    <a:pt x="2449" y="1210"/>
                  </a:lnTo>
                  <a:lnTo>
                    <a:pt x="2446" y="1217"/>
                  </a:lnTo>
                  <a:lnTo>
                    <a:pt x="2445" y="1223"/>
                  </a:lnTo>
                  <a:lnTo>
                    <a:pt x="2443" y="1229"/>
                  </a:lnTo>
                  <a:lnTo>
                    <a:pt x="2443" y="1236"/>
                  </a:lnTo>
                  <a:lnTo>
                    <a:pt x="2443" y="1250"/>
                  </a:lnTo>
                  <a:lnTo>
                    <a:pt x="2444" y="1263"/>
                  </a:lnTo>
                  <a:lnTo>
                    <a:pt x="2447" y="1278"/>
                  </a:lnTo>
                  <a:lnTo>
                    <a:pt x="2451" y="1292"/>
                  </a:lnTo>
                  <a:lnTo>
                    <a:pt x="2457" y="1307"/>
                  </a:lnTo>
                  <a:lnTo>
                    <a:pt x="2463" y="1324"/>
                  </a:lnTo>
                  <a:lnTo>
                    <a:pt x="2477" y="1358"/>
                  </a:lnTo>
                  <a:lnTo>
                    <a:pt x="2491" y="1395"/>
                  </a:lnTo>
                  <a:lnTo>
                    <a:pt x="2490" y="1400"/>
                  </a:lnTo>
                  <a:lnTo>
                    <a:pt x="2488" y="1408"/>
                  </a:lnTo>
                  <a:lnTo>
                    <a:pt x="2485" y="1418"/>
                  </a:lnTo>
                  <a:lnTo>
                    <a:pt x="2481" y="1428"/>
                  </a:lnTo>
                  <a:lnTo>
                    <a:pt x="2478" y="1433"/>
                  </a:lnTo>
                  <a:lnTo>
                    <a:pt x="2474" y="1437"/>
                  </a:lnTo>
                  <a:lnTo>
                    <a:pt x="2471" y="1443"/>
                  </a:lnTo>
                  <a:lnTo>
                    <a:pt x="2466" y="1446"/>
                  </a:lnTo>
                  <a:lnTo>
                    <a:pt x="2461" y="1450"/>
                  </a:lnTo>
                  <a:lnTo>
                    <a:pt x="2456" y="1452"/>
                  </a:lnTo>
                  <a:lnTo>
                    <a:pt x="2449" y="1454"/>
                  </a:lnTo>
                  <a:lnTo>
                    <a:pt x="2442" y="1454"/>
                  </a:lnTo>
                  <a:lnTo>
                    <a:pt x="2440" y="1455"/>
                  </a:lnTo>
                  <a:lnTo>
                    <a:pt x="2439" y="1454"/>
                  </a:lnTo>
                  <a:lnTo>
                    <a:pt x="2437" y="1452"/>
                  </a:lnTo>
                  <a:lnTo>
                    <a:pt x="2436" y="1449"/>
                  </a:lnTo>
                  <a:lnTo>
                    <a:pt x="2435" y="1441"/>
                  </a:lnTo>
                  <a:lnTo>
                    <a:pt x="2433" y="1429"/>
                  </a:lnTo>
                  <a:lnTo>
                    <a:pt x="2432" y="1416"/>
                  </a:lnTo>
                  <a:lnTo>
                    <a:pt x="2430" y="1400"/>
                  </a:lnTo>
                  <a:lnTo>
                    <a:pt x="2428" y="1383"/>
                  </a:lnTo>
                  <a:lnTo>
                    <a:pt x="2424" y="1365"/>
                  </a:lnTo>
                  <a:lnTo>
                    <a:pt x="2419" y="1347"/>
                  </a:lnTo>
                  <a:lnTo>
                    <a:pt x="2412" y="1329"/>
                  </a:lnTo>
                  <a:lnTo>
                    <a:pt x="2408" y="1321"/>
                  </a:lnTo>
                  <a:lnTo>
                    <a:pt x="2404" y="1313"/>
                  </a:lnTo>
                  <a:lnTo>
                    <a:pt x="2398" y="1304"/>
                  </a:lnTo>
                  <a:lnTo>
                    <a:pt x="2392" y="1296"/>
                  </a:lnTo>
                  <a:lnTo>
                    <a:pt x="2385" y="1289"/>
                  </a:lnTo>
                  <a:lnTo>
                    <a:pt x="2377" y="1283"/>
                  </a:lnTo>
                  <a:lnTo>
                    <a:pt x="2369" y="1277"/>
                  </a:lnTo>
                  <a:lnTo>
                    <a:pt x="2360" y="1272"/>
                  </a:lnTo>
                  <a:lnTo>
                    <a:pt x="2350" y="1268"/>
                  </a:lnTo>
                  <a:lnTo>
                    <a:pt x="2339" y="1265"/>
                  </a:lnTo>
                  <a:lnTo>
                    <a:pt x="2326" y="1262"/>
                  </a:lnTo>
                  <a:lnTo>
                    <a:pt x="2313" y="1261"/>
                  </a:lnTo>
                  <a:lnTo>
                    <a:pt x="2292" y="1260"/>
                  </a:lnTo>
                  <a:lnTo>
                    <a:pt x="2271" y="1259"/>
                  </a:lnTo>
                  <a:lnTo>
                    <a:pt x="2248" y="1259"/>
                  </a:lnTo>
                  <a:lnTo>
                    <a:pt x="2227" y="1259"/>
                  </a:lnTo>
                  <a:lnTo>
                    <a:pt x="2184" y="1261"/>
                  </a:lnTo>
                  <a:lnTo>
                    <a:pt x="2142" y="1265"/>
                  </a:lnTo>
                  <a:lnTo>
                    <a:pt x="2099" y="1271"/>
                  </a:lnTo>
                  <a:lnTo>
                    <a:pt x="2056" y="1277"/>
                  </a:lnTo>
                  <a:lnTo>
                    <a:pt x="2012" y="1285"/>
                  </a:lnTo>
                  <a:lnTo>
                    <a:pt x="1970" y="1294"/>
                  </a:lnTo>
                  <a:lnTo>
                    <a:pt x="1882" y="1314"/>
                  </a:lnTo>
                  <a:lnTo>
                    <a:pt x="1794" y="1333"/>
                  </a:lnTo>
                  <a:lnTo>
                    <a:pt x="1748" y="1343"/>
                  </a:lnTo>
                  <a:lnTo>
                    <a:pt x="1703" y="1352"/>
                  </a:lnTo>
                  <a:lnTo>
                    <a:pt x="1657" y="1360"/>
                  </a:lnTo>
                  <a:lnTo>
                    <a:pt x="1609" y="1367"/>
                  </a:lnTo>
                  <a:lnTo>
                    <a:pt x="1583" y="1373"/>
                  </a:lnTo>
                  <a:lnTo>
                    <a:pt x="1556" y="1382"/>
                  </a:lnTo>
                  <a:lnTo>
                    <a:pt x="1531" y="1391"/>
                  </a:lnTo>
                  <a:lnTo>
                    <a:pt x="1505" y="1402"/>
                  </a:lnTo>
                  <a:lnTo>
                    <a:pt x="1480" y="1414"/>
                  </a:lnTo>
                  <a:lnTo>
                    <a:pt x="1456" y="1427"/>
                  </a:lnTo>
                  <a:lnTo>
                    <a:pt x="1431" y="1442"/>
                  </a:lnTo>
                  <a:lnTo>
                    <a:pt x="1407" y="1457"/>
                  </a:lnTo>
                  <a:lnTo>
                    <a:pt x="1358" y="1487"/>
                  </a:lnTo>
                  <a:lnTo>
                    <a:pt x="1310" y="1519"/>
                  </a:lnTo>
                  <a:lnTo>
                    <a:pt x="1286" y="1534"/>
                  </a:lnTo>
                  <a:lnTo>
                    <a:pt x="1261" y="1549"/>
                  </a:lnTo>
                  <a:lnTo>
                    <a:pt x="1237" y="1563"/>
                  </a:lnTo>
                  <a:lnTo>
                    <a:pt x="1212" y="1578"/>
                  </a:lnTo>
                  <a:lnTo>
                    <a:pt x="1198" y="1585"/>
                  </a:lnTo>
                  <a:lnTo>
                    <a:pt x="1185" y="1594"/>
                  </a:lnTo>
                  <a:lnTo>
                    <a:pt x="1173" y="1605"/>
                  </a:lnTo>
                  <a:lnTo>
                    <a:pt x="1161" y="1616"/>
                  </a:lnTo>
                  <a:lnTo>
                    <a:pt x="1149" y="1629"/>
                  </a:lnTo>
                  <a:lnTo>
                    <a:pt x="1139" y="1643"/>
                  </a:lnTo>
                  <a:lnTo>
                    <a:pt x="1128" y="1658"/>
                  </a:lnTo>
                  <a:lnTo>
                    <a:pt x="1119" y="1673"/>
                  </a:lnTo>
                  <a:lnTo>
                    <a:pt x="1111" y="1688"/>
                  </a:lnTo>
                  <a:lnTo>
                    <a:pt x="1104" y="1705"/>
                  </a:lnTo>
                  <a:lnTo>
                    <a:pt x="1099" y="1722"/>
                  </a:lnTo>
                  <a:lnTo>
                    <a:pt x="1096" y="1739"/>
                  </a:lnTo>
                  <a:lnTo>
                    <a:pt x="1094" y="1756"/>
                  </a:lnTo>
                  <a:lnTo>
                    <a:pt x="1093" y="1774"/>
                  </a:lnTo>
                  <a:lnTo>
                    <a:pt x="1094" y="1783"/>
                  </a:lnTo>
                  <a:lnTo>
                    <a:pt x="1095" y="1791"/>
                  </a:lnTo>
                  <a:lnTo>
                    <a:pt x="1097" y="1800"/>
                  </a:lnTo>
                  <a:lnTo>
                    <a:pt x="1099" y="1808"/>
                  </a:lnTo>
                  <a:lnTo>
                    <a:pt x="1114" y="1859"/>
                  </a:lnTo>
                  <a:lnTo>
                    <a:pt x="1132" y="1920"/>
                  </a:lnTo>
                  <a:lnTo>
                    <a:pt x="1153" y="1985"/>
                  </a:lnTo>
                  <a:lnTo>
                    <a:pt x="1171" y="2049"/>
                  </a:lnTo>
                  <a:lnTo>
                    <a:pt x="1179" y="2081"/>
                  </a:lnTo>
                  <a:lnTo>
                    <a:pt x="1186" y="2109"/>
                  </a:lnTo>
                  <a:lnTo>
                    <a:pt x="1191" y="2135"/>
                  </a:lnTo>
                  <a:lnTo>
                    <a:pt x="1194" y="2159"/>
                  </a:lnTo>
                  <a:lnTo>
                    <a:pt x="1194" y="2169"/>
                  </a:lnTo>
                  <a:lnTo>
                    <a:pt x="1194" y="2177"/>
                  </a:lnTo>
                  <a:lnTo>
                    <a:pt x="1194" y="2185"/>
                  </a:lnTo>
                  <a:lnTo>
                    <a:pt x="1192" y="2192"/>
                  </a:lnTo>
                  <a:lnTo>
                    <a:pt x="1190" y="2197"/>
                  </a:lnTo>
                  <a:lnTo>
                    <a:pt x="1187" y="2203"/>
                  </a:lnTo>
                  <a:lnTo>
                    <a:pt x="1184" y="2205"/>
                  </a:lnTo>
                  <a:lnTo>
                    <a:pt x="1179" y="2207"/>
                  </a:lnTo>
                  <a:lnTo>
                    <a:pt x="1168" y="2168"/>
                  </a:lnTo>
                  <a:lnTo>
                    <a:pt x="1154" y="2122"/>
                  </a:lnTo>
                  <a:lnTo>
                    <a:pt x="1135" y="2071"/>
                  </a:lnTo>
                  <a:lnTo>
                    <a:pt x="1116" y="2019"/>
                  </a:lnTo>
                  <a:lnTo>
                    <a:pt x="1104" y="1992"/>
                  </a:lnTo>
                  <a:lnTo>
                    <a:pt x="1093" y="1965"/>
                  </a:lnTo>
                  <a:lnTo>
                    <a:pt x="1080" y="1938"/>
                  </a:lnTo>
                  <a:lnTo>
                    <a:pt x="1067" y="1912"/>
                  </a:lnTo>
                  <a:lnTo>
                    <a:pt x="1053" y="1887"/>
                  </a:lnTo>
                  <a:lnTo>
                    <a:pt x="1039" y="1863"/>
                  </a:lnTo>
                  <a:lnTo>
                    <a:pt x="1024" y="1840"/>
                  </a:lnTo>
                  <a:lnTo>
                    <a:pt x="1007" y="1819"/>
                  </a:lnTo>
                  <a:lnTo>
                    <a:pt x="1002" y="1813"/>
                  </a:lnTo>
                  <a:lnTo>
                    <a:pt x="997" y="1808"/>
                  </a:lnTo>
                  <a:lnTo>
                    <a:pt x="991" y="1804"/>
                  </a:lnTo>
                  <a:lnTo>
                    <a:pt x="985" y="1801"/>
                  </a:lnTo>
                  <a:lnTo>
                    <a:pt x="979" y="1798"/>
                  </a:lnTo>
                  <a:lnTo>
                    <a:pt x="972" y="1796"/>
                  </a:lnTo>
                  <a:lnTo>
                    <a:pt x="966" y="1795"/>
                  </a:lnTo>
                  <a:lnTo>
                    <a:pt x="959" y="1794"/>
                  </a:lnTo>
                  <a:lnTo>
                    <a:pt x="944" y="1794"/>
                  </a:lnTo>
                  <a:lnTo>
                    <a:pt x="929" y="1795"/>
                  </a:lnTo>
                  <a:lnTo>
                    <a:pt x="914" y="1798"/>
                  </a:lnTo>
                  <a:lnTo>
                    <a:pt x="898" y="1803"/>
                  </a:lnTo>
                  <a:lnTo>
                    <a:pt x="866" y="1814"/>
                  </a:lnTo>
                  <a:lnTo>
                    <a:pt x="835" y="1829"/>
                  </a:lnTo>
                  <a:lnTo>
                    <a:pt x="804" y="1841"/>
                  </a:lnTo>
                  <a:lnTo>
                    <a:pt x="777" y="1851"/>
                  </a:lnTo>
                  <a:lnTo>
                    <a:pt x="715" y="1868"/>
                  </a:lnTo>
                  <a:lnTo>
                    <a:pt x="654" y="1887"/>
                  </a:lnTo>
                  <a:lnTo>
                    <a:pt x="624" y="1896"/>
                  </a:lnTo>
                  <a:lnTo>
                    <a:pt x="595" y="1906"/>
                  </a:lnTo>
                  <a:lnTo>
                    <a:pt x="566" y="1916"/>
                  </a:lnTo>
                  <a:lnTo>
                    <a:pt x="539" y="1926"/>
                  </a:lnTo>
                  <a:lnTo>
                    <a:pt x="513" y="1938"/>
                  </a:lnTo>
                  <a:lnTo>
                    <a:pt x="488" y="1950"/>
                  </a:lnTo>
                  <a:lnTo>
                    <a:pt x="466" y="1963"/>
                  </a:lnTo>
                  <a:lnTo>
                    <a:pt x="445" y="1975"/>
                  </a:lnTo>
                  <a:lnTo>
                    <a:pt x="436" y="1982"/>
                  </a:lnTo>
                  <a:lnTo>
                    <a:pt x="427" y="1989"/>
                  </a:lnTo>
                  <a:lnTo>
                    <a:pt x="419" y="1996"/>
                  </a:lnTo>
                  <a:lnTo>
                    <a:pt x="412" y="2003"/>
                  </a:lnTo>
                  <a:lnTo>
                    <a:pt x="405" y="2010"/>
                  </a:lnTo>
                  <a:lnTo>
                    <a:pt x="399" y="2019"/>
                  </a:lnTo>
                  <a:lnTo>
                    <a:pt x="394" y="2026"/>
                  </a:lnTo>
                  <a:lnTo>
                    <a:pt x="390" y="2034"/>
                  </a:lnTo>
                  <a:lnTo>
                    <a:pt x="387" y="2043"/>
                  </a:lnTo>
                  <a:lnTo>
                    <a:pt x="384" y="2053"/>
                  </a:lnTo>
                  <a:lnTo>
                    <a:pt x="383" y="2063"/>
                  </a:lnTo>
                  <a:lnTo>
                    <a:pt x="383" y="2075"/>
                  </a:lnTo>
                  <a:lnTo>
                    <a:pt x="383" y="2086"/>
                  </a:lnTo>
                  <a:lnTo>
                    <a:pt x="384" y="2098"/>
                  </a:lnTo>
                  <a:lnTo>
                    <a:pt x="387" y="2110"/>
                  </a:lnTo>
                  <a:lnTo>
                    <a:pt x="389" y="2123"/>
                  </a:lnTo>
                  <a:lnTo>
                    <a:pt x="396" y="2151"/>
                  </a:lnTo>
                  <a:lnTo>
                    <a:pt x="403" y="2178"/>
                  </a:lnTo>
                  <a:lnTo>
                    <a:pt x="412" y="2207"/>
                  </a:lnTo>
                  <a:lnTo>
                    <a:pt x="422" y="2236"/>
                  </a:lnTo>
                  <a:lnTo>
                    <a:pt x="431" y="2264"/>
                  </a:lnTo>
                  <a:lnTo>
                    <a:pt x="440" y="2292"/>
                  </a:lnTo>
                  <a:lnTo>
                    <a:pt x="449" y="2318"/>
                  </a:lnTo>
                  <a:lnTo>
                    <a:pt x="455" y="2344"/>
                  </a:lnTo>
                  <a:lnTo>
                    <a:pt x="457" y="2356"/>
                  </a:lnTo>
                  <a:lnTo>
                    <a:pt x="459" y="2367"/>
                  </a:lnTo>
                  <a:lnTo>
                    <a:pt x="460" y="2378"/>
                  </a:lnTo>
                  <a:lnTo>
                    <a:pt x="461" y="2388"/>
                  </a:lnTo>
                  <a:lnTo>
                    <a:pt x="460" y="2398"/>
                  </a:lnTo>
                  <a:lnTo>
                    <a:pt x="459" y="2406"/>
                  </a:lnTo>
                  <a:lnTo>
                    <a:pt x="457" y="2414"/>
                  </a:lnTo>
                  <a:lnTo>
                    <a:pt x="454" y="2421"/>
                  </a:lnTo>
                  <a:lnTo>
                    <a:pt x="452" y="2424"/>
                  </a:lnTo>
                  <a:lnTo>
                    <a:pt x="450" y="2427"/>
                  </a:lnTo>
                  <a:lnTo>
                    <a:pt x="447" y="2428"/>
                  </a:lnTo>
                  <a:lnTo>
                    <a:pt x="444" y="2428"/>
                  </a:lnTo>
                  <a:lnTo>
                    <a:pt x="442" y="2427"/>
                  </a:lnTo>
                  <a:lnTo>
                    <a:pt x="439" y="2425"/>
                  </a:lnTo>
                  <a:lnTo>
                    <a:pt x="436" y="2422"/>
                  </a:lnTo>
                  <a:lnTo>
                    <a:pt x="434" y="2419"/>
                  </a:lnTo>
                  <a:lnTo>
                    <a:pt x="428" y="2410"/>
                  </a:lnTo>
                  <a:lnTo>
                    <a:pt x="422" y="2399"/>
                  </a:lnTo>
                  <a:lnTo>
                    <a:pt x="416" y="2385"/>
                  </a:lnTo>
                  <a:lnTo>
                    <a:pt x="410" y="2370"/>
                  </a:lnTo>
                  <a:lnTo>
                    <a:pt x="400" y="2341"/>
                  </a:lnTo>
                  <a:lnTo>
                    <a:pt x="390" y="2311"/>
                  </a:lnTo>
                  <a:lnTo>
                    <a:pt x="382" y="2289"/>
                  </a:lnTo>
                  <a:lnTo>
                    <a:pt x="378" y="2276"/>
                  </a:lnTo>
                  <a:lnTo>
                    <a:pt x="369" y="2249"/>
                  </a:lnTo>
                  <a:lnTo>
                    <a:pt x="361" y="2223"/>
                  </a:lnTo>
                  <a:lnTo>
                    <a:pt x="351" y="2198"/>
                  </a:lnTo>
                  <a:lnTo>
                    <a:pt x="342" y="2174"/>
                  </a:lnTo>
                  <a:lnTo>
                    <a:pt x="332" y="2151"/>
                  </a:lnTo>
                  <a:lnTo>
                    <a:pt x="320" y="2129"/>
                  </a:lnTo>
                  <a:lnTo>
                    <a:pt x="308" y="2109"/>
                  </a:lnTo>
                  <a:lnTo>
                    <a:pt x="295" y="2089"/>
                  </a:lnTo>
                  <a:lnTo>
                    <a:pt x="288" y="2081"/>
                  </a:lnTo>
                  <a:lnTo>
                    <a:pt x="280" y="2071"/>
                  </a:lnTo>
                  <a:lnTo>
                    <a:pt x="273" y="2063"/>
                  </a:lnTo>
                  <a:lnTo>
                    <a:pt x="265" y="2055"/>
                  </a:lnTo>
                  <a:lnTo>
                    <a:pt x="255" y="2047"/>
                  </a:lnTo>
                  <a:lnTo>
                    <a:pt x="246" y="2040"/>
                  </a:lnTo>
                  <a:lnTo>
                    <a:pt x="237" y="2033"/>
                  </a:lnTo>
                  <a:lnTo>
                    <a:pt x="227" y="2027"/>
                  </a:lnTo>
                  <a:lnTo>
                    <a:pt x="216" y="2021"/>
                  </a:lnTo>
                  <a:lnTo>
                    <a:pt x="206" y="2015"/>
                  </a:lnTo>
                  <a:lnTo>
                    <a:pt x="193" y="2009"/>
                  </a:lnTo>
                  <a:lnTo>
                    <a:pt x="181" y="2005"/>
                  </a:lnTo>
                  <a:lnTo>
                    <a:pt x="168" y="2001"/>
                  </a:lnTo>
                  <a:lnTo>
                    <a:pt x="155" y="1997"/>
                  </a:lnTo>
                  <a:lnTo>
                    <a:pt x="141" y="1994"/>
                  </a:lnTo>
                  <a:lnTo>
                    <a:pt x="126" y="1991"/>
                  </a:lnTo>
                  <a:lnTo>
                    <a:pt x="114" y="1987"/>
                  </a:lnTo>
                  <a:lnTo>
                    <a:pt x="94" y="1979"/>
                  </a:lnTo>
                  <a:lnTo>
                    <a:pt x="67" y="1967"/>
                  </a:lnTo>
                  <a:lnTo>
                    <a:pt x="42" y="1955"/>
                  </a:lnTo>
                  <a:lnTo>
                    <a:pt x="30" y="1948"/>
                  </a:lnTo>
                  <a:lnTo>
                    <a:pt x="19" y="1940"/>
                  </a:lnTo>
                  <a:lnTo>
                    <a:pt x="10" y="1933"/>
                  </a:lnTo>
                  <a:lnTo>
                    <a:pt x="3" y="1927"/>
                  </a:lnTo>
                  <a:lnTo>
                    <a:pt x="1" y="1924"/>
                  </a:lnTo>
                  <a:lnTo>
                    <a:pt x="0" y="1921"/>
                  </a:lnTo>
                  <a:lnTo>
                    <a:pt x="0" y="1918"/>
                  </a:lnTo>
                  <a:lnTo>
                    <a:pt x="0" y="1915"/>
                  </a:lnTo>
                  <a:lnTo>
                    <a:pt x="2" y="1912"/>
                  </a:lnTo>
                  <a:lnTo>
                    <a:pt x="4" y="1910"/>
                  </a:lnTo>
                  <a:lnTo>
                    <a:pt x="8" y="1907"/>
                  </a:lnTo>
                  <a:lnTo>
                    <a:pt x="14" y="1905"/>
                  </a:lnTo>
                  <a:lnTo>
                    <a:pt x="35" y="1910"/>
                  </a:lnTo>
                  <a:lnTo>
                    <a:pt x="57" y="1915"/>
                  </a:lnTo>
                  <a:lnTo>
                    <a:pt x="80" y="1922"/>
                  </a:lnTo>
                  <a:lnTo>
                    <a:pt x="101" y="1928"/>
                  </a:lnTo>
                  <a:lnTo>
                    <a:pt x="144" y="1942"/>
                  </a:lnTo>
                  <a:lnTo>
                    <a:pt x="186" y="1955"/>
                  </a:lnTo>
                  <a:lnTo>
                    <a:pt x="208" y="1959"/>
                  </a:lnTo>
                  <a:lnTo>
                    <a:pt x="229" y="1963"/>
                  </a:lnTo>
                  <a:lnTo>
                    <a:pt x="249" y="1965"/>
                  </a:lnTo>
                  <a:lnTo>
                    <a:pt x="271" y="1965"/>
                  </a:lnTo>
                  <a:lnTo>
                    <a:pt x="281" y="1965"/>
                  </a:lnTo>
                  <a:lnTo>
                    <a:pt x="291" y="1963"/>
                  </a:lnTo>
                  <a:lnTo>
                    <a:pt x="301" y="1962"/>
                  </a:lnTo>
                  <a:lnTo>
                    <a:pt x="311" y="1959"/>
                  </a:lnTo>
                  <a:lnTo>
                    <a:pt x="321" y="1956"/>
                  </a:lnTo>
                  <a:lnTo>
                    <a:pt x="332" y="1953"/>
                  </a:lnTo>
                  <a:lnTo>
                    <a:pt x="342" y="1948"/>
                  </a:lnTo>
                  <a:lnTo>
                    <a:pt x="352" y="1942"/>
                  </a:lnTo>
                  <a:lnTo>
                    <a:pt x="381" y="1926"/>
                  </a:lnTo>
                  <a:lnTo>
                    <a:pt x="413" y="1912"/>
                  </a:lnTo>
                  <a:lnTo>
                    <a:pt x="444" y="1899"/>
                  </a:lnTo>
                  <a:lnTo>
                    <a:pt x="477" y="1888"/>
                  </a:lnTo>
                  <a:lnTo>
                    <a:pt x="511" y="1876"/>
                  </a:lnTo>
                  <a:lnTo>
                    <a:pt x="545" y="1866"/>
                  </a:lnTo>
                  <a:lnTo>
                    <a:pt x="580" y="1857"/>
                  </a:lnTo>
                  <a:lnTo>
                    <a:pt x="614" y="1849"/>
                  </a:lnTo>
                  <a:lnTo>
                    <a:pt x="683" y="1832"/>
                  </a:lnTo>
                  <a:lnTo>
                    <a:pt x="752" y="1814"/>
                  </a:lnTo>
                  <a:lnTo>
                    <a:pt x="786" y="1805"/>
                  </a:lnTo>
                  <a:lnTo>
                    <a:pt x="819" y="1794"/>
                  </a:lnTo>
                  <a:lnTo>
                    <a:pt x="852" y="1783"/>
                  </a:lnTo>
                  <a:lnTo>
                    <a:pt x="883" y="1771"/>
                  </a:lnTo>
                  <a:lnTo>
                    <a:pt x="900" y="1764"/>
                  </a:lnTo>
                  <a:lnTo>
                    <a:pt x="914" y="1756"/>
                  </a:lnTo>
                  <a:lnTo>
                    <a:pt x="925" y="1748"/>
                  </a:lnTo>
                  <a:lnTo>
                    <a:pt x="936" y="1739"/>
                  </a:lnTo>
                  <a:lnTo>
                    <a:pt x="945" y="1730"/>
                  </a:lnTo>
                  <a:lnTo>
                    <a:pt x="953" y="1720"/>
                  </a:lnTo>
                  <a:lnTo>
                    <a:pt x="959" y="1709"/>
                  </a:lnTo>
                  <a:lnTo>
                    <a:pt x="963" y="1698"/>
                  </a:lnTo>
                  <a:lnTo>
                    <a:pt x="966" y="1686"/>
                  </a:lnTo>
                  <a:lnTo>
                    <a:pt x="968" y="1675"/>
                  </a:lnTo>
                  <a:lnTo>
                    <a:pt x="969" y="1663"/>
                  </a:lnTo>
                  <a:lnTo>
                    <a:pt x="969" y="1651"/>
                  </a:lnTo>
                  <a:lnTo>
                    <a:pt x="968" y="1638"/>
                  </a:lnTo>
                  <a:lnTo>
                    <a:pt x="966" y="1625"/>
                  </a:lnTo>
                  <a:lnTo>
                    <a:pt x="963" y="1612"/>
                  </a:lnTo>
                  <a:lnTo>
                    <a:pt x="959" y="1600"/>
                  </a:lnTo>
                  <a:lnTo>
                    <a:pt x="950" y="1574"/>
                  </a:lnTo>
                  <a:lnTo>
                    <a:pt x="938" y="1548"/>
                  </a:lnTo>
                  <a:lnTo>
                    <a:pt x="925" y="1523"/>
                  </a:lnTo>
                  <a:lnTo>
                    <a:pt x="911" y="1498"/>
                  </a:lnTo>
                  <a:lnTo>
                    <a:pt x="882" y="1454"/>
                  </a:lnTo>
                  <a:lnTo>
                    <a:pt x="857" y="1416"/>
                  </a:lnTo>
                  <a:lnTo>
                    <a:pt x="861" y="1411"/>
                  </a:lnTo>
                  <a:lnTo>
                    <a:pt x="865" y="1408"/>
                  </a:lnTo>
                  <a:lnTo>
                    <a:pt x="870" y="1406"/>
                  </a:lnTo>
                  <a:lnTo>
                    <a:pt x="874" y="1405"/>
                  </a:lnTo>
                  <a:lnTo>
                    <a:pt x="879" y="1405"/>
                  </a:lnTo>
                  <a:lnTo>
                    <a:pt x="884" y="1406"/>
                  </a:lnTo>
                  <a:lnTo>
                    <a:pt x="890" y="1408"/>
                  </a:lnTo>
                  <a:lnTo>
                    <a:pt x="896" y="1411"/>
                  </a:lnTo>
                  <a:lnTo>
                    <a:pt x="907" y="1420"/>
                  </a:lnTo>
                  <a:lnTo>
                    <a:pt x="920" y="1430"/>
                  </a:lnTo>
                  <a:lnTo>
                    <a:pt x="933" y="1444"/>
                  </a:lnTo>
                  <a:lnTo>
                    <a:pt x="947" y="1458"/>
                  </a:lnTo>
                  <a:lnTo>
                    <a:pt x="962" y="1473"/>
                  </a:lnTo>
                  <a:lnTo>
                    <a:pt x="978" y="1487"/>
                  </a:lnTo>
                  <a:lnTo>
                    <a:pt x="995" y="1501"/>
                  </a:lnTo>
                  <a:lnTo>
                    <a:pt x="1013" y="1515"/>
                  </a:lnTo>
                  <a:lnTo>
                    <a:pt x="1022" y="1520"/>
                  </a:lnTo>
                  <a:lnTo>
                    <a:pt x="1032" y="1525"/>
                  </a:lnTo>
                  <a:lnTo>
                    <a:pt x="1041" y="1530"/>
                  </a:lnTo>
                  <a:lnTo>
                    <a:pt x="1051" y="1534"/>
                  </a:lnTo>
                  <a:lnTo>
                    <a:pt x="1061" y="1537"/>
                  </a:lnTo>
                  <a:lnTo>
                    <a:pt x="1071" y="1539"/>
                  </a:lnTo>
                  <a:lnTo>
                    <a:pt x="1083" y="1540"/>
                  </a:lnTo>
                  <a:lnTo>
                    <a:pt x="1094" y="154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8" name="Freeform 278"/>
            <p:cNvSpPr>
              <a:spLocks noChangeArrowheads="1"/>
            </p:cNvSpPr>
            <p:nvPr/>
          </p:nvSpPr>
          <p:spPr bwMode="auto">
            <a:xfrm>
              <a:off x="320" y="360"/>
              <a:ext cx="276" cy="152"/>
            </a:xfrm>
            <a:custGeom>
              <a:avLst/>
              <a:gdLst>
                <a:gd name="T0" fmla="*/ 0 w 4431"/>
                <a:gd name="T1" fmla="*/ 0 h 2428"/>
                <a:gd name="T2" fmla="*/ 0 w 4431"/>
                <a:gd name="T3" fmla="*/ 0 h 2428"/>
                <a:gd name="T4" fmla="*/ 0 w 4431"/>
                <a:gd name="T5" fmla="*/ 0 h 2428"/>
                <a:gd name="T6" fmla="*/ 0 w 4431"/>
                <a:gd name="T7" fmla="*/ 0 h 2428"/>
                <a:gd name="T8" fmla="*/ 0 w 4431"/>
                <a:gd name="T9" fmla="*/ 0 h 2428"/>
                <a:gd name="T10" fmla="*/ 0 w 4431"/>
                <a:gd name="T11" fmla="*/ 0 h 2428"/>
                <a:gd name="T12" fmla="*/ 0 w 4431"/>
                <a:gd name="T13" fmla="*/ 0 h 2428"/>
                <a:gd name="T14" fmla="*/ 0 w 4431"/>
                <a:gd name="T15" fmla="*/ 0 h 2428"/>
                <a:gd name="T16" fmla="*/ 0 w 4431"/>
                <a:gd name="T17" fmla="*/ 0 h 2428"/>
                <a:gd name="T18" fmla="*/ 0 w 4431"/>
                <a:gd name="T19" fmla="*/ 0 h 2428"/>
                <a:gd name="T20" fmla="*/ 0 w 4431"/>
                <a:gd name="T21" fmla="*/ 0 h 2428"/>
                <a:gd name="T22" fmla="*/ 0 w 4431"/>
                <a:gd name="T23" fmla="*/ 0 h 2428"/>
                <a:gd name="T24" fmla="*/ 0 w 4431"/>
                <a:gd name="T25" fmla="*/ 0 h 2428"/>
                <a:gd name="T26" fmla="*/ 0 w 4431"/>
                <a:gd name="T27" fmla="*/ 0 h 2428"/>
                <a:gd name="T28" fmla="*/ 0 w 4431"/>
                <a:gd name="T29" fmla="*/ 0 h 2428"/>
                <a:gd name="T30" fmla="*/ 0 w 4431"/>
                <a:gd name="T31" fmla="*/ 0 h 2428"/>
                <a:gd name="T32" fmla="*/ 0 w 4431"/>
                <a:gd name="T33" fmla="*/ 0 h 2428"/>
                <a:gd name="T34" fmla="*/ 0 w 4431"/>
                <a:gd name="T35" fmla="*/ 0 h 2428"/>
                <a:gd name="T36" fmla="*/ 0 w 4431"/>
                <a:gd name="T37" fmla="*/ 0 h 2428"/>
                <a:gd name="T38" fmla="*/ 0 w 4431"/>
                <a:gd name="T39" fmla="*/ 0 h 2428"/>
                <a:gd name="T40" fmla="*/ 0 w 4431"/>
                <a:gd name="T41" fmla="*/ 0 h 2428"/>
                <a:gd name="T42" fmla="*/ 0 w 4431"/>
                <a:gd name="T43" fmla="*/ 0 h 2428"/>
                <a:gd name="T44" fmla="*/ 0 w 4431"/>
                <a:gd name="T45" fmla="*/ 0 h 2428"/>
                <a:gd name="T46" fmla="*/ 0 w 4431"/>
                <a:gd name="T47" fmla="*/ 0 h 2428"/>
                <a:gd name="T48" fmla="*/ 0 w 4431"/>
                <a:gd name="T49" fmla="*/ 0 h 2428"/>
                <a:gd name="T50" fmla="*/ 0 w 4431"/>
                <a:gd name="T51" fmla="*/ 0 h 2428"/>
                <a:gd name="T52" fmla="*/ 0 w 4431"/>
                <a:gd name="T53" fmla="*/ 0 h 2428"/>
                <a:gd name="T54" fmla="*/ 0 w 4431"/>
                <a:gd name="T55" fmla="*/ 0 h 2428"/>
                <a:gd name="T56" fmla="*/ 0 w 4431"/>
                <a:gd name="T57" fmla="*/ 0 h 2428"/>
                <a:gd name="T58" fmla="*/ 0 w 4431"/>
                <a:gd name="T59" fmla="*/ 0 h 2428"/>
                <a:gd name="T60" fmla="*/ 0 w 4431"/>
                <a:gd name="T61" fmla="*/ 0 h 2428"/>
                <a:gd name="T62" fmla="*/ 0 w 4431"/>
                <a:gd name="T63" fmla="*/ 0 h 2428"/>
                <a:gd name="T64" fmla="*/ 0 w 4431"/>
                <a:gd name="T65" fmla="*/ 0 h 2428"/>
                <a:gd name="T66" fmla="*/ 0 w 4431"/>
                <a:gd name="T67" fmla="*/ 0 h 2428"/>
                <a:gd name="T68" fmla="*/ 0 w 4431"/>
                <a:gd name="T69" fmla="*/ 0 h 2428"/>
                <a:gd name="T70" fmla="*/ 0 w 4431"/>
                <a:gd name="T71" fmla="*/ 0 h 2428"/>
                <a:gd name="T72" fmla="*/ 0 w 4431"/>
                <a:gd name="T73" fmla="*/ 0 h 2428"/>
                <a:gd name="T74" fmla="*/ 0 w 4431"/>
                <a:gd name="T75" fmla="*/ 0 h 2428"/>
                <a:gd name="T76" fmla="*/ 0 w 4431"/>
                <a:gd name="T77" fmla="*/ 0 h 2428"/>
                <a:gd name="T78" fmla="*/ 0 w 4431"/>
                <a:gd name="T79" fmla="*/ 0 h 2428"/>
                <a:gd name="T80" fmla="*/ 0 w 4431"/>
                <a:gd name="T81" fmla="*/ 0 h 2428"/>
                <a:gd name="T82" fmla="*/ 0 w 4431"/>
                <a:gd name="T83" fmla="*/ 0 h 2428"/>
                <a:gd name="T84" fmla="*/ 0 w 4431"/>
                <a:gd name="T85" fmla="*/ 0 h 2428"/>
                <a:gd name="T86" fmla="*/ 0 w 4431"/>
                <a:gd name="T87" fmla="*/ 0 h 2428"/>
                <a:gd name="T88" fmla="*/ 0 w 4431"/>
                <a:gd name="T89" fmla="*/ 0 h 2428"/>
                <a:gd name="T90" fmla="*/ 0 w 4431"/>
                <a:gd name="T91" fmla="*/ 0 h 2428"/>
                <a:gd name="T92" fmla="*/ 0 w 4431"/>
                <a:gd name="T93" fmla="*/ 0 h 2428"/>
                <a:gd name="T94" fmla="*/ 0 w 4431"/>
                <a:gd name="T95" fmla="*/ 0 h 2428"/>
                <a:gd name="T96" fmla="*/ 0 w 4431"/>
                <a:gd name="T97" fmla="*/ 0 h 2428"/>
                <a:gd name="T98" fmla="*/ 0 w 4431"/>
                <a:gd name="T99" fmla="*/ 0 h 2428"/>
                <a:gd name="T100" fmla="*/ 0 w 4431"/>
                <a:gd name="T101" fmla="*/ 0 h 2428"/>
                <a:gd name="T102" fmla="*/ 0 w 4431"/>
                <a:gd name="T103" fmla="*/ 0 h 2428"/>
                <a:gd name="T104" fmla="*/ 0 w 4431"/>
                <a:gd name="T105" fmla="*/ 0 h 2428"/>
                <a:gd name="T106" fmla="*/ 0 w 4431"/>
                <a:gd name="T107" fmla="*/ 0 h 2428"/>
                <a:gd name="T108" fmla="*/ 0 w 4431"/>
                <a:gd name="T109" fmla="*/ 0 h 2428"/>
                <a:gd name="T110" fmla="*/ 0 w 4431"/>
                <a:gd name="T111" fmla="*/ 0 h 2428"/>
                <a:gd name="T112" fmla="*/ 0 w 4431"/>
                <a:gd name="T113" fmla="*/ 0 h 2428"/>
                <a:gd name="T114" fmla="*/ 0 w 4431"/>
                <a:gd name="T115" fmla="*/ 0 h 2428"/>
                <a:gd name="T116" fmla="*/ 0 w 4431"/>
                <a:gd name="T117" fmla="*/ 0 h 2428"/>
                <a:gd name="T118" fmla="*/ 0 w 4431"/>
                <a:gd name="T119" fmla="*/ 0 h 2428"/>
                <a:gd name="T120" fmla="*/ 0 w 4431"/>
                <a:gd name="T121" fmla="*/ 0 h 2428"/>
                <a:gd name="T122" fmla="*/ 0 w 4431"/>
                <a:gd name="T123" fmla="*/ 0 h 2428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4431"/>
                <a:gd name="T187" fmla="*/ 0 h 2428"/>
                <a:gd name="T188" fmla="*/ 4431 w 4431"/>
                <a:gd name="T189" fmla="*/ 2428 h 2428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4431" h="2428">
                  <a:moveTo>
                    <a:pt x="1094" y="1540"/>
                  </a:moveTo>
                  <a:lnTo>
                    <a:pt x="1111" y="1539"/>
                  </a:lnTo>
                  <a:lnTo>
                    <a:pt x="1129" y="1536"/>
                  </a:lnTo>
                  <a:lnTo>
                    <a:pt x="1147" y="1533"/>
                  </a:lnTo>
                  <a:lnTo>
                    <a:pt x="1165" y="1528"/>
                  </a:lnTo>
                  <a:lnTo>
                    <a:pt x="1182" y="1523"/>
                  </a:lnTo>
                  <a:lnTo>
                    <a:pt x="1201" y="1517"/>
                  </a:lnTo>
                  <a:lnTo>
                    <a:pt x="1218" y="1510"/>
                  </a:lnTo>
                  <a:lnTo>
                    <a:pt x="1236" y="1501"/>
                  </a:lnTo>
                  <a:lnTo>
                    <a:pt x="1272" y="1483"/>
                  </a:lnTo>
                  <a:lnTo>
                    <a:pt x="1307" y="1464"/>
                  </a:lnTo>
                  <a:lnTo>
                    <a:pt x="1344" y="1443"/>
                  </a:lnTo>
                  <a:lnTo>
                    <a:pt x="1379" y="1421"/>
                  </a:lnTo>
                  <a:lnTo>
                    <a:pt x="1414" y="1399"/>
                  </a:lnTo>
                  <a:lnTo>
                    <a:pt x="1449" y="1378"/>
                  </a:lnTo>
                  <a:lnTo>
                    <a:pt x="1484" y="1358"/>
                  </a:lnTo>
                  <a:lnTo>
                    <a:pt x="1519" y="1340"/>
                  </a:lnTo>
                  <a:lnTo>
                    <a:pt x="1536" y="1332"/>
                  </a:lnTo>
                  <a:lnTo>
                    <a:pt x="1553" y="1324"/>
                  </a:lnTo>
                  <a:lnTo>
                    <a:pt x="1570" y="1318"/>
                  </a:lnTo>
                  <a:lnTo>
                    <a:pt x="1587" y="1311"/>
                  </a:lnTo>
                  <a:lnTo>
                    <a:pt x="1603" y="1306"/>
                  </a:lnTo>
                  <a:lnTo>
                    <a:pt x="1620" y="1302"/>
                  </a:lnTo>
                  <a:lnTo>
                    <a:pt x="1636" y="1299"/>
                  </a:lnTo>
                  <a:lnTo>
                    <a:pt x="1653" y="1298"/>
                  </a:lnTo>
                  <a:lnTo>
                    <a:pt x="1700" y="1293"/>
                  </a:lnTo>
                  <a:lnTo>
                    <a:pt x="1748" y="1287"/>
                  </a:lnTo>
                  <a:lnTo>
                    <a:pt x="1796" y="1280"/>
                  </a:lnTo>
                  <a:lnTo>
                    <a:pt x="1843" y="1272"/>
                  </a:lnTo>
                  <a:lnTo>
                    <a:pt x="1888" y="1263"/>
                  </a:lnTo>
                  <a:lnTo>
                    <a:pt x="1933" y="1253"/>
                  </a:lnTo>
                  <a:lnTo>
                    <a:pt x="1978" y="1242"/>
                  </a:lnTo>
                  <a:lnTo>
                    <a:pt x="2023" y="1231"/>
                  </a:lnTo>
                  <a:lnTo>
                    <a:pt x="2066" y="1219"/>
                  </a:lnTo>
                  <a:lnTo>
                    <a:pt x="2110" y="1206"/>
                  </a:lnTo>
                  <a:lnTo>
                    <a:pt x="2154" y="1193"/>
                  </a:lnTo>
                  <a:lnTo>
                    <a:pt x="2196" y="1177"/>
                  </a:lnTo>
                  <a:lnTo>
                    <a:pt x="2239" y="1163"/>
                  </a:lnTo>
                  <a:lnTo>
                    <a:pt x="2282" y="1148"/>
                  </a:lnTo>
                  <a:lnTo>
                    <a:pt x="2324" y="1132"/>
                  </a:lnTo>
                  <a:lnTo>
                    <a:pt x="2366" y="1115"/>
                  </a:lnTo>
                  <a:lnTo>
                    <a:pt x="2450" y="1081"/>
                  </a:lnTo>
                  <a:lnTo>
                    <a:pt x="2535" y="1045"/>
                  </a:lnTo>
                  <a:lnTo>
                    <a:pt x="2620" y="1009"/>
                  </a:lnTo>
                  <a:lnTo>
                    <a:pt x="2706" y="971"/>
                  </a:lnTo>
                  <a:lnTo>
                    <a:pt x="2792" y="934"/>
                  </a:lnTo>
                  <a:lnTo>
                    <a:pt x="2879" y="895"/>
                  </a:lnTo>
                  <a:lnTo>
                    <a:pt x="2969" y="857"/>
                  </a:lnTo>
                  <a:lnTo>
                    <a:pt x="3060" y="820"/>
                  </a:lnTo>
                  <a:lnTo>
                    <a:pt x="3109" y="800"/>
                  </a:lnTo>
                  <a:lnTo>
                    <a:pt x="3159" y="782"/>
                  </a:lnTo>
                  <a:lnTo>
                    <a:pt x="3209" y="766"/>
                  </a:lnTo>
                  <a:lnTo>
                    <a:pt x="3258" y="751"/>
                  </a:lnTo>
                  <a:lnTo>
                    <a:pt x="3310" y="736"/>
                  </a:lnTo>
                  <a:lnTo>
                    <a:pt x="3362" y="724"/>
                  </a:lnTo>
                  <a:lnTo>
                    <a:pt x="3415" y="712"/>
                  </a:lnTo>
                  <a:lnTo>
                    <a:pt x="3469" y="702"/>
                  </a:lnTo>
                  <a:lnTo>
                    <a:pt x="3491" y="697"/>
                  </a:lnTo>
                  <a:lnTo>
                    <a:pt x="3512" y="690"/>
                  </a:lnTo>
                  <a:lnTo>
                    <a:pt x="3533" y="682"/>
                  </a:lnTo>
                  <a:lnTo>
                    <a:pt x="3552" y="672"/>
                  </a:lnTo>
                  <a:lnTo>
                    <a:pt x="3571" y="661"/>
                  </a:lnTo>
                  <a:lnTo>
                    <a:pt x="3589" y="649"/>
                  </a:lnTo>
                  <a:lnTo>
                    <a:pt x="3606" y="635"/>
                  </a:lnTo>
                  <a:lnTo>
                    <a:pt x="3622" y="621"/>
                  </a:lnTo>
                  <a:lnTo>
                    <a:pt x="3637" y="605"/>
                  </a:lnTo>
                  <a:lnTo>
                    <a:pt x="3652" y="590"/>
                  </a:lnTo>
                  <a:lnTo>
                    <a:pt x="3666" y="574"/>
                  </a:lnTo>
                  <a:lnTo>
                    <a:pt x="3679" y="557"/>
                  </a:lnTo>
                  <a:lnTo>
                    <a:pt x="3691" y="539"/>
                  </a:lnTo>
                  <a:lnTo>
                    <a:pt x="3703" y="522"/>
                  </a:lnTo>
                  <a:lnTo>
                    <a:pt x="3715" y="505"/>
                  </a:lnTo>
                  <a:lnTo>
                    <a:pt x="3725" y="488"/>
                  </a:lnTo>
                  <a:lnTo>
                    <a:pt x="3761" y="422"/>
                  </a:lnTo>
                  <a:lnTo>
                    <a:pt x="3789" y="369"/>
                  </a:lnTo>
                  <a:lnTo>
                    <a:pt x="3800" y="349"/>
                  </a:lnTo>
                  <a:lnTo>
                    <a:pt x="3809" y="336"/>
                  </a:lnTo>
                  <a:lnTo>
                    <a:pt x="3813" y="331"/>
                  </a:lnTo>
                  <a:lnTo>
                    <a:pt x="3817" y="329"/>
                  </a:lnTo>
                  <a:lnTo>
                    <a:pt x="3820" y="329"/>
                  </a:lnTo>
                  <a:lnTo>
                    <a:pt x="3823" y="331"/>
                  </a:lnTo>
                  <a:lnTo>
                    <a:pt x="3823" y="341"/>
                  </a:lnTo>
                  <a:lnTo>
                    <a:pt x="3822" y="346"/>
                  </a:lnTo>
                  <a:lnTo>
                    <a:pt x="3820" y="349"/>
                  </a:lnTo>
                  <a:lnTo>
                    <a:pt x="3819" y="349"/>
                  </a:lnTo>
                  <a:lnTo>
                    <a:pt x="3819" y="346"/>
                  </a:lnTo>
                  <a:lnTo>
                    <a:pt x="3819" y="342"/>
                  </a:lnTo>
                  <a:lnTo>
                    <a:pt x="3820" y="337"/>
                  </a:lnTo>
                  <a:lnTo>
                    <a:pt x="3823" y="331"/>
                  </a:lnTo>
                  <a:lnTo>
                    <a:pt x="3837" y="314"/>
                  </a:lnTo>
                  <a:lnTo>
                    <a:pt x="3851" y="297"/>
                  </a:lnTo>
                  <a:lnTo>
                    <a:pt x="3866" y="280"/>
                  </a:lnTo>
                  <a:lnTo>
                    <a:pt x="3882" y="263"/>
                  </a:lnTo>
                  <a:lnTo>
                    <a:pt x="3899" y="247"/>
                  </a:lnTo>
                  <a:lnTo>
                    <a:pt x="3915" y="230"/>
                  </a:lnTo>
                  <a:lnTo>
                    <a:pt x="3932" y="214"/>
                  </a:lnTo>
                  <a:lnTo>
                    <a:pt x="3950" y="199"/>
                  </a:lnTo>
                  <a:lnTo>
                    <a:pt x="3969" y="184"/>
                  </a:lnTo>
                  <a:lnTo>
                    <a:pt x="3987" y="168"/>
                  </a:lnTo>
                  <a:lnTo>
                    <a:pt x="4006" y="154"/>
                  </a:lnTo>
                  <a:lnTo>
                    <a:pt x="4027" y="140"/>
                  </a:lnTo>
                  <a:lnTo>
                    <a:pt x="4046" y="126"/>
                  </a:lnTo>
                  <a:lnTo>
                    <a:pt x="4066" y="113"/>
                  </a:lnTo>
                  <a:lnTo>
                    <a:pt x="4087" y="100"/>
                  </a:lnTo>
                  <a:lnTo>
                    <a:pt x="4107" y="88"/>
                  </a:lnTo>
                  <a:lnTo>
                    <a:pt x="4128" y="77"/>
                  </a:lnTo>
                  <a:lnTo>
                    <a:pt x="4149" y="66"/>
                  </a:lnTo>
                  <a:lnTo>
                    <a:pt x="4170" y="56"/>
                  </a:lnTo>
                  <a:lnTo>
                    <a:pt x="4190" y="47"/>
                  </a:lnTo>
                  <a:lnTo>
                    <a:pt x="4212" y="38"/>
                  </a:lnTo>
                  <a:lnTo>
                    <a:pt x="4233" y="30"/>
                  </a:lnTo>
                  <a:lnTo>
                    <a:pt x="4253" y="23"/>
                  </a:lnTo>
                  <a:lnTo>
                    <a:pt x="4274" y="17"/>
                  </a:lnTo>
                  <a:lnTo>
                    <a:pt x="4295" y="12"/>
                  </a:lnTo>
                  <a:lnTo>
                    <a:pt x="4315" y="8"/>
                  </a:lnTo>
                  <a:lnTo>
                    <a:pt x="4336" y="4"/>
                  </a:lnTo>
                  <a:lnTo>
                    <a:pt x="4355" y="2"/>
                  </a:lnTo>
                  <a:lnTo>
                    <a:pt x="4374" y="1"/>
                  </a:lnTo>
                  <a:lnTo>
                    <a:pt x="4393" y="0"/>
                  </a:lnTo>
                  <a:lnTo>
                    <a:pt x="4413" y="1"/>
                  </a:lnTo>
                  <a:lnTo>
                    <a:pt x="4431" y="3"/>
                  </a:lnTo>
                  <a:lnTo>
                    <a:pt x="4394" y="12"/>
                  </a:lnTo>
                  <a:lnTo>
                    <a:pt x="4359" y="23"/>
                  </a:lnTo>
                  <a:lnTo>
                    <a:pt x="4324" y="36"/>
                  </a:lnTo>
                  <a:lnTo>
                    <a:pt x="4292" y="52"/>
                  </a:lnTo>
                  <a:lnTo>
                    <a:pt x="4260" y="68"/>
                  </a:lnTo>
                  <a:lnTo>
                    <a:pt x="4230" y="86"/>
                  </a:lnTo>
                  <a:lnTo>
                    <a:pt x="4201" y="105"/>
                  </a:lnTo>
                  <a:lnTo>
                    <a:pt x="4173" y="127"/>
                  </a:lnTo>
                  <a:lnTo>
                    <a:pt x="4146" y="148"/>
                  </a:lnTo>
                  <a:lnTo>
                    <a:pt x="4121" y="171"/>
                  </a:lnTo>
                  <a:lnTo>
                    <a:pt x="4096" y="194"/>
                  </a:lnTo>
                  <a:lnTo>
                    <a:pt x="4072" y="218"/>
                  </a:lnTo>
                  <a:lnTo>
                    <a:pt x="4050" y="243"/>
                  </a:lnTo>
                  <a:lnTo>
                    <a:pt x="4029" y="267"/>
                  </a:lnTo>
                  <a:lnTo>
                    <a:pt x="4008" y="291"/>
                  </a:lnTo>
                  <a:lnTo>
                    <a:pt x="3990" y="317"/>
                  </a:lnTo>
                  <a:lnTo>
                    <a:pt x="3971" y="341"/>
                  </a:lnTo>
                  <a:lnTo>
                    <a:pt x="3953" y="366"/>
                  </a:lnTo>
                  <a:lnTo>
                    <a:pt x="3937" y="390"/>
                  </a:lnTo>
                  <a:lnTo>
                    <a:pt x="3922" y="413"/>
                  </a:lnTo>
                  <a:lnTo>
                    <a:pt x="3894" y="458"/>
                  </a:lnTo>
                  <a:lnTo>
                    <a:pt x="3869" y="498"/>
                  </a:lnTo>
                  <a:lnTo>
                    <a:pt x="3848" y="533"/>
                  </a:lnTo>
                  <a:lnTo>
                    <a:pt x="3829" y="562"/>
                  </a:lnTo>
                  <a:lnTo>
                    <a:pt x="3821" y="573"/>
                  </a:lnTo>
                  <a:lnTo>
                    <a:pt x="3814" y="582"/>
                  </a:lnTo>
                  <a:lnTo>
                    <a:pt x="3808" y="589"/>
                  </a:lnTo>
                  <a:lnTo>
                    <a:pt x="3802" y="594"/>
                  </a:lnTo>
                  <a:lnTo>
                    <a:pt x="3765" y="618"/>
                  </a:lnTo>
                  <a:lnTo>
                    <a:pt x="3727" y="639"/>
                  </a:lnTo>
                  <a:lnTo>
                    <a:pt x="3689" y="659"/>
                  </a:lnTo>
                  <a:lnTo>
                    <a:pt x="3650" y="679"/>
                  </a:lnTo>
                  <a:lnTo>
                    <a:pt x="3610" y="697"/>
                  </a:lnTo>
                  <a:lnTo>
                    <a:pt x="3570" y="715"/>
                  </a:lnTo>
                  <a:lnTo>
                    <a:pt x="3530" y="731"/>
                  </a:lnTo>
                  <a:lnTo>
                    <a:pt x="3489" y="748"/>
                  </a:lnTo>
                  <a:lnTo>
                    <a:pt x="3448" y="763"/>
                  </a:lnTo>
                  <a:lnTo>
                    <a:pt x="3407" y="777"/>
                  </a:lnTo>
                  <a:lnTo>
                    <a:pt x="3364" y="792"/>
                  </a:lnTo>
                  <a:lnTo>
                    <a:pt x="3322" y="806"/>
                  </a:lnTo>
                  <a:lnTo>
                    <a:pt x="3238" y="833"/>
                  </a:lnTo>
                  <a:lnTo>
                    <a:pt x="3153" y="860"/>
                  </a:lnTo>
                  <a:lnTo>
                    <a:pt x="3067" y="889"/>
                  </a:lnTo>
                  <a:lnTo>
                    <a:pt x="2982" y="918"/>
                  </a:lnTo>
                  <a:lnTo>
                    <a:pt x="2939" y="934"/>
                  </a:lnTo>
                  <a:lnTo>
                    <a:pt x="2897" y="949"/>
                  </a:lnTo>
                  <a:lnTo>
                    <a:pt x="2855" y="966"/>
                  </a:lnTo>
                  <a:lnTo>
                    <a:pt x="2813" y="983"/>
                  </a:lnTo>
                  <a:lnTo>
                    <a:pt x="2772" y="1002"/>
                  </a:lnTo>
                  <a:lnTo>
                    <a:pt x="2730" y="1021"/>
                  </a:lnTo>
                  <a:lnTo>
                    <a:pt x="2689" y="1041"/>
                  </a:lnTo>
                  <a:lnTo>
                    <a:pt x="2649" y="1064"/>
                  </a:lnTo>
                  <a:lnTo>
                    <a:pt x="2608" y="1086"/>
                  </a:lnTo>
                  <a:lnTo>
                    <a:pt x="2568" y="1110"/>
                  </a:lnTo>
                  <a:lnTo>
                    <a:pt x="2530" y="1137"/>
                  </a:lnTo>
                  <a:lnTo>
                    <a:pt x="2491" y="1163"/>
                  </a:lnTo>
                  <a:lnTo>
                    <a:pt x="2483" y="1169"/>
                  </a:lnTo>
                  <a:lnTo>
                    <a:pt x="2476" y="1175"/>
                  </a:lnTo>
                  <a:lnTo>
                    <a:pt x="2470" y="1180"/>
                  </a:lnTo>
                  <a:lnTo>
                    <a:pt x="2465" y="1187"/>
                  </a:lnTo>
                  <a:lnTo>
                    <a:pt x="2460" y="1193"/>
                  </a:lnTo>
                  <a:lnTo>
                    <a:pt x="2456" y="1198"/>
                  </a:lnTo>
                  <a:lnTo>
                    <a:pt x="2452" y="1204"/>
                  </a:lnTo>
                  <a:lnTo>
                    <a:pt x="2449" y="1210"/>
                  </a:lnTo>
                  <a:lnTo>
                    <a:pt x="2446" y="1217"/>
                  </a:lnTo>
                  <a:lnTo>
                    <a:pt x="2445" y="1223"/>
                  </a:lnTo>
                  <a:lnTo>
                    <a:pt x="2443" y="1229"/>
                  </a:lnTo>
                  <a:lnTo>
                    <a:pt x="2443" y="1236"/>
                  </a:lnTo>
                  <a:lnTo>
                    <a:pt x="2443" y="1250"/>
                  </a:lnTo>
                  <a:lnTo>
                    <a:pt x="2444" y="1263"/>
                  </a:lnTo>
                  <a:lnTo>
                    <a:pt x="2447" y="1278"/>
                  </a:lnTo>
                  <a:lnTo>
                    <a:pt x="2451" y="1292"/>
                  </a:lnTo>
                  <a:lnTo>
                    <a:pt x="2457" y="1307"/>
                  </a:lnTo>
                  <a:lnTo>
                    <a:pt x="2463" y="1324"/>
                  </a:lnTo>
                  <a:lnTo>
                    <a:pt x="2477" y="1358"/>
                  </a:lnTo>
                  <a:lnTo>
                    <a:pt x="2491" y="1395"/>
                  </a:lnTo>
                  <a:lnTo>
                    <a:pt x="2490" y="1400"/>
                  </a:lnTo>
                  <a:lnTo>
                    <a:pt x="2488" y="1408"/>
                  </a:lnTo>
                  <a:lnTo>
                    <a:pt x="2485" y="1418"/>
                  </a:lnTo>
                  <a:lnTo>
                    <a:pt x="2481" y="1428"/>
                  </a:lnTo>
                  <a:lnTo>
                    <a:pt x="2478" y="1433"/>
                  </a:lnTo>
                  <a:lnTo>
                    <a:pt x="2474" y="1437"/>
                  </a:lnTo>
                  <a:lnTo>
                    <a:pt x="2471" y="1443"/>
                  </a:lnTo>
                  <a:lnTo>
                    <a:pt x="2466" y="1446"/>
                  </a:lnTo>
                  <a:lnTo>
                    <a:pt x="2461" y="1450"/>
                  </a:lnTo>
                  <a:lnTo>
                    <a:pt x="2456" y="1452"/>
                  </a:lnTo>
                  <a:lnTo>
                    <a:pt x="2449" y="1454"/>
                  </a:lnTo>
                  <a:lnTo>
                    <a:pt x="2442" y="1454"/>
                  </a:lnTo>
                  <a:lnTo>
                    <a:pt x="2440" y="1455"/>
                  </a:lnTo>
                  <a:lnTo>
                    <a:pt x="2439" y="1454"/>
                  </a:lnTo>
                  <a:lnTo>
                    <a:pt x="2437" y="1452"/>
                  </a:lnTo>
                  <a:lnTo>
                    <a:pt x="2436" y="1449"/>
                  </a:lnTo>
                  <a:lnTo>
                    <a:pt x="2435" y="1441"/>
                  </a:lnTo>
                  <a:lnTo>
                    <a:pt x="2433" y="1429"/>
                  </a:lnTo>
                  <a:lnTo>
                    <a:pt x="2432" y="1416"/>
                  </a:lnTo>
                  <a:lnTo>
                    <a:pt x="2430" y="1400"/>
                  </a:lnTo>
                  <a:lnTo>
                    <a:pt x="2428" y="1383"/>
                  </a:lnTo>
                  <a:lnTo>
                    <a:pt x="2424" y="1365"/>
                  </a:lnTo>
                  <a:lnTo>
                    <a:pt x="2419" y="1347"/>
                  </a:lnTo>
                  <a:lnTo>
                    <a:pt x="2412" y="1329"/>
                  </a:lnTo>
                  <a:lnTo>
                    <a:pt x="2408" y="1321"/>
                  </a:lnTo>
                  <a:lnTo>
                    <a:pt x="2404" y="1313"/>
                  </a:lnTo>
                  <a:lnTo>
                    <a:pt x="2398" y="1304"/>
                  </a:lnTo>
                  <a:lnTo>
                    <a:pt x="2392" y="1296"/>
                  </a:lnTo>
                  <a:lnTo>
                    <a:pt x="2385" y="1289"/>
                  </a:lnTo>
                  <a:lnTo>
                    <a:pt x="2377" y="1283"/>
                  </a:lnTo>
                  <a:lnTo>
                    <a:pt x="2369" y="1277"/>
                  </a:lnTo>
                  <a:lnTo>
                    <a:pt x="2360" y="1272"/>
                  </a:lnTo>
                  <a:lnTo>
                    <a:pt x="2350" y="1268"/>
                  </a:lnTo>
                  <a:lnTo>
                    <a:pt x="2339" y="1265"/>
                  </a:lnTo>
                  <a:lnTo>
                    <a:pt x="2326" y="1262"/>
                  </a:lnTo>
                  <a:lnTo>
                    <a:pt x="2313" y="1261"/>
                  </a:lnTo>
                  <a:lnTo>
                    <a:pt x="2292" y="1260"/>
                  </a:lnTo>
                  <a:lnTo>
                    <a:pt x="2271" y="1259"/>
                  </a:lnTo>
                  <a:lnTo>
                    <a:pt x="2248" y="1259"/>
                  </a:lnTo>
                  <a:lnTo>
                    <a:pt x="2227" y="1259"/>
                  </a:lnTo>
                  <a:lnTo>
                    <a:pt x="2184" y="1261"/>
                  </a:lnTo>
                  <a:lnTo>
                    <a:pt x="2142" y="1265"/>
                  </a:lnTo>
                  <a:lnTo>
                    <a:pt x="2099" y="1271"/>
                  </a:lnTo>
                  <a:lnTo>
                    <a:pt x="2056" y="1277"/>
                  </a:lnTo>
                  <a:lnTo>
                    <a:pt x="2012" y="1285"/>
                  </a:lnTo>
                  <a:lnTo>
                    <a:pt x="1970" y="1294"/>
                  </a:lnTo>
                  <a:lnTo>
                    <a:pt x="1882" y="1314"/>
                  </a:lnTo>
                  <a:lnTo>
                    <a:pt x="1794" y="1333"/>
                  </a:lnTo>
                  <a:lnTo>
                    <a:pt x="1748" y="1343"/>
                  </a:lnTo>
                  <a:lnTo>
                    <a:pt x="1703" y="1352"/>
                  </a:lnTo>
                  <a:lnTo>
                    <a:pt x="1657" y="1360"/>
                  </a:lnTo>
                  <a:lnTo>
                    <a:pt x="1609" y="1367"/>
                  </a:lnTo>
                  <a:lnTo>
                    <a:pt x="1583" y="1373"/>
                  </a:lnTo>
                  <a:lnTo>
                    <a:pt x="1556" y="1382"/>
                  </a:lnTo>
                  <a:lnTo>
                    <a:pt x="1531" y="1391"/>
                  </a:lnTo>
                  <a:lnTo>
                    <a:pt x="1505" y="1402"/>
                  </a:lnTo>
                  <a:lnTo>
                    <a:pt x="1480" y="1414"/>
                  </a:lnTo>
                  <a:lnTo>
                    <a:pt x="1456" y="1427"/>
                  </a:lnTo>
                  <a:lnTo>
                    <a:pt x="1431" y="1442"/>
                  </a:lnTo>
                  <a:lnTo>
                    <a:pt x="1407" y="1457"/>
                  </a:lnTo>
                  <a:lnTo>
                    <a:pt x="1358" y="1487"/>
                  </a:lnTo>
                  <a:lnTo>
                    <a:pt x="1310" y="1519"/>
                  </a:lnTo>
                  <a:lnTo>
                    <a:pt x="1286" y="1534"/>
                  </a:lnTo>
                  <a:lnTo>
                    <a:pt x="1261" y="1549"/>
                  </a:lnTo>
                  <a:lnTo>
                    <a:pt x="1237" y="1563"/>
                  </a:lnTo>
                  <a:lnTo>
                    <a:pt x="1212" y="1578"/>
                  </a:lnTo>
                  <a:lnTo>
                    <a:pt x="1198" y="1585"/>
                  </a:lnTo>
                  <a:lnTo>
                    <a:pt x="1185" y="1594"/>
                  </a:lnTo>
                  <a:lnTo>
                    <a:pt x="1173" y="1605"/>
                  </a:lnTo>
                  <a:lnTo>
                    <a:pt x="1161" y="1616"/>
                  </a:lnTo>
                  <a:lnTo>
                    <a:pt x="1149" y="1629"/>
                  </a:lnTo>
                  <a:lnTo>
                    <a:pt x="1139" y="1643"/>
                  </a:lnTo>
                  <a:lnTo>
                    <a:pt x="1128" y="1658"/>
                  </a:lnTo>
                  <a:lnTo>
                    <a:pt x="1119" y="1673"/>
                  </a:lnTo>
                  <a:lnTo>
                    <a:pt x="1111" y="1688"/>
                  </a:lnTo>
                  <a:lnTo>
                    <a:pt x="1104" y="1705"/>
                  </a:lnTo>
                  <a:lnTo>
                    <a:pt x="1099" y="1722"/>
                  </a:lnTo>
                  <a:lnTo>
                    <a:pt x="1096" y="1739"/>
                  </a:lnTo>
                  <a:lnTo>
                    <a:pt x="1094" y="1756"/>
                  </a:lnTo>
                  <a:lnTo>
                    <a:pt x="1093" y="1774"/>
                  </a:lnTo>
                  <a:lnTo>
                    <a:pt x="1094" y="1783"/>
                  </a:lnTo>
                  <a:lnTo>
                    <a:pt x="1095" y="1791"/>
                  </a:lnTo>
                  <a:lnTo>
                    <a:pt x="1097" y="1800"/>
                  </a:lnTo>
                  <a:lnTo>
                    <a:pt x="1099" y="1808"/>
                  </a:lnTo>
                  <a:lnTo>
                    <a:pt x="1114" y="1859"/>
                  </a:lnTo>
                  <a:lnTo>
                    <a:pt x="1132" y="1920"/>
                  </a:lnTo>
                  <a:lnTo>
                    <a:pt x="1153" y="1985"/>
                  </a:lnTo>
                  <a:lnTo>
                    <a:pt x="1171" y="2049"/>
                  </a:lnTo>
                  <a:lnTo>
                    <a:pt x="1179" y="2081"/>
                  </a:lnTo>
                  <a:lnTo>
                    <a:pt x="1186" y="2109"/>
                  </a:lnTo>
                  <a:lnTo>
                    <a:pt x="1191" y="2135"/>
                  </a:lnTo>
                  <a:lnTo>
                    <a:pt x="1194" y="2159"/>
                  </a:lnTo>
                  <a:lnTo>
                    <a:pt x="1194" y="2169"/>
                  </a:lnTo>
                  <a:lnTo>
                    <a:pt x="1194" y="2177"/>
                  </a:lnTo>
                  <a:lnTo>
                    <a:pt x="1194" y="2185"/>
                  </a:lnTo>
                  <a:lnTo>
                    <a:pt x="1192" y="2192"/>
                  </a:lnTo>
                  <a:lnTo>
                    <a:pt x="1190" y="2197"/>
                  </a:lnTo>
                  <a:lnTo>
                    <a:pt x="1187" y="2203"/>
                  </a:lnTo>
                  <a:lnTo>
                    <a:pt x="1184" y="2205"/>
                  </a:lnTo>
                  <a:lnTo>
                    <a:pt x="1179" y="2207"/>
                  </a:lnTo>
                  <a:lnTo>
                    <a:pt x="1168" y="2168"/>
                  </a:lnTo>
                  <a:lnTo>
                    <a:pt x="1154" y="2122"/>
                  </a:lnTo>
                  <a:lnTo>
                    <a:pt x="1135" y="2071"/>
                  </a:lnTo>
                  <a:lnTo>
                    <a:pt x="1116" y="2019"/>
                  </a:lnTo>
                  <a:lnTo>
                    <a:pt x="1104" y="1992"/>
                  </a:lnTo>
                  <a:lnTo>
                    <a:pt x="1093" y="1965"/>
                  </a:lnTo>
                  <a:lnTo>
                    <a:pt x="1080" y="1938"/>
                  </a:lnTo>
                  <a:lnTo>
                    <a:pt x="1067" y="1912"/>
                  </a:lnTo>
                  <a:lnTo>
                    <a:pt x="1053" y="1887"/>
                  </a:lnTo>
                  <a:lnTo>
                    <a:pt x="1039" y="1863"/>
                  </a:lnTo>
                  <a:lnTo>
                    <a:pt x="1024" y="1840"/>
                  </a:lnTo>
                  <a:lnTo>
                    <a:pt x="1007" y="1819"/>
                  </a:lnTo>
                  <a:lnTo>
                    <a:pt x="1002" y="1813"/>
                  </a:lnTo>
                  <a:lnTo>
                    <a:pt x="997" y="1808"/>
                  </a:lnTo>
                  <a:lnTo>
                    <a:pt x="991" y="1804"/>
                  </a:lnTo>
                  <a:lnTo>
                    <a:pt x="985" y="1801"/>
                  </a:lnTo>
                  <a:lnTo>
                    <a:pt x="979" y="1798"/>
                  </a:lnTo>
                  <a:lnTo>
                    <a:pt x="972" y="1796"/>
                  </a:lnTo>
                  <a:lnTo>
                    <a:pt x="966" y="1795"/>
                  </a:lnTo>
                  <a:lnTo>
                    <a:pt x="959" y="1794"/>
                  </a:lnTo>
                  <a:lnTo>
                    <a:pt x="944" y="1794"/>
                  </a:lnTo>
                  <a:lnTo>
                    <a:pt x="929" y="1795"/>
                  </a:lnTo>
                  <a:lnTo>
                    <a:pt x="914" y="1798"/>
                  </a:lnTo>
                  <a:lnTo>
                    <a:pt x="898" y="1803"/>
                  </a:lnTo>
                  <a:lnTo>
                    <a:pt x="866" y="1814"/>
                  </a:lnTo>
                  <a:lnTo>
                    <a:pt x="835" y="1829"/>
                  </a:lnTo>
                  <a:lnTo>
                    <a:pt x="804" y="1841"/>
                  </a:lnTo>
                  <a:lnTo>
                    <a:pt x="777" y="1851"/>
                  </a:lnTo>
                  <a:lnTo>
                    <a:pt x="715" y="1868"/>
                  </a:lnTo>
                  <a:lnTo>
                    <a:pt x="654" y="1887"/>
                  </a:lnTo>
                  <a:lnTo>
                    <a:pt x="624" y="1896"/>
                  </a:lnTo>
                  <a:lnTo>
                    <a:pt x="595" y="1906"/>
                  </a:lnTo>
                  <a:lnTo>
                    <a:pt x="566" y="1916"/>
                  </a:lnTo>
                  <a:lnTo>
                    <a:pt x="539" y="1926"/>
                  </a:lnTo>
                  <a:lnTo>
                    <a:pt x="513" y="1938"/>
                  </a:lnTo>
                  <a:lnTo>
                    <a:pt x="488" y="1950"/>
                  </a:lnTo>
                  <a:lnTo>
                    <a:pt x="466" y="1963"/>
                  </a:lnTo>
                  <a:lnTo>
                    <a:pt x="445" y="1975"/>
                  </a:lnTo>
                  <a:lnTo>
                    <a:pt x="436" y="1982"/>
                  </a:lnTo>
                  <a:lnTo>
                    <a:pt x="427" y="1989"/>
                  </a:lnTo>
                  <a:lnTo>
                    <a:pt x="419" y="1996"/>
                  </a:lnTo>
                  <a:lnTo>
                    <a:pt x="412" y="2003"/>
                  </a:lnTo>
                  <a:lnTo>
                    <a:pt x="405" y="2010"/>
                  </a:lnTo>
                  <a:lnTo>
                    <a:pt x="399" y="2019"/>
                  </a:lnTo>
                  <a:lnTo>
                    <a:pt x="394" y="2026"/>
                  </a:lnTo>
                  <a:lnTo>
                    <a:pt x="390" y="2034"/>
                  </a:lnTo>
                  <a:lnTo>
                    <a:pt x="387" y="2043"/>
                  </a:lnTo>
                  <a:lnTo>
                    <a:pt x="384" y="2053"/>
                  </a:lnTo>
                  <a:lnTo>
                    <a:pt x="383" y="2063"/>
                  </a:lnTo>
                  <a:lnTo>
                    <a:pt x="383" y="2075"/>
                  </a:lnTo>
                  <a:lnTo>
                    <a:pt x="383" y="2086"/>
                  </a:lnTo>
                  <a:lnTo>
                    <a:pt x="384" y="2098"/>
                  </a:lnTo>
                  <a:lnTo>
                    <a:pt x="387" y="2110"/>
                  </a:lnTo>
                  <a:lnTo>
                    <a:pt x="389" y="2123"/>
                  </a:lnTo>
                  <a:lnTo>
                    <a:pt x="396" y="2151"/>
                  </a:lnTo>
                  <a:lnTo>
                    <a:pt x="403" y="2178"/>
                  </a:lnTo>
                  <a:lnTo>
                    <a:pt x="412" y="2207"/>
                  </a:lnTo>
                  <a:lnTo>
                    <a:pt x="422" y="2236"/>
                  </a:lnTo>
                  <a:lnTo>
                    <a:pt x="431" y="2264"/>
                  </a:lnTo>
                  <a:lnTo>
                    <a:pt x="440" y="2292"/>
                  </a:lnTo>
                  <a:lnTo>
                    <a:pt x="449" y="2318"/>
                  </a:lnTo>
                  <a:lnTo>
                    <a:pt x="455" y="2344"/>
                  </a:lnTo>
                  <a:lnTo>
                    <a:pt x="457" y="2356"/>
                  </a:lnTo>
                  <a:lnTo>
                    <a:pt x="459" y="2367"/>
                  </a:lnTo>
                  <a:lnTo>
                    <a:pt x="460" y="2378"/>
                  </a:lnTo>
                  <a:lnTo>
                    <a:pt x="461" y="2388"/>
                  </a:lnTo>
                  <a:lnTo>
                    <a:pt x="460" y="2398"/>
                  </a:lnTo>
                  <a:lnTo>
                    <a:pt x="459" y="2406"/>
                  </a:lnTo>
                  <a:lnTo>
                    <a:pt x="457" y="2414"/>
                  </a:lnTo>
                  <a:lnTo>
                    <a:pt x="454" y="2421"/>
                  </a:lnTo>
                  <a:lnTo>
                    <a:pt x="452" y="2424"/>
                  </a:lnTo>
                  <a:lnTo>
                    <a:pt x="450" y="2427"/>
                  </a:lnTo>
                  <a:lnTo>
                    <a:pt x="447" y="2428"/>
                  </a:lnTo>
                  <a:lnTo>
                    <a:pt x="444" y="2428"/>
                  </a:lnTo>
                  <a:lnTo>
                    <a:pt x="442" y="2427"/>
                  </a:lnTo>
                  <a:lnTo>
                    <a:pt x="439" y="2425"/>
                  </a:lnTo>
                  <a:lnTo>
                    <a:pt x="436" y="2422"/>
                  </a:lnTo>
                  <a:lnTo>
                    <a:pt x="434" y="2419"/>
                  </a:lnTo>
                  <a:lnTo>
                    <a:pt x="428" y="2410"/>
                  </a:lnTo>
                  <a:lnTo>
                    <a:pt x="422" y="2399"/>
                  </a:lnTo>
                  <a:lnTo>
                    <a:pt x="416" y="2385"/>
                  </a:lnTo>
                  <a:lnTo>
                    <a:pt x="410" y="2370"/>
                  </a:lnTo>
                  <a:lnTo>
                    <a:pt x="400" y="2341"/>
                  </a:lnTo>
                  <a:lnTo>
                    <a:pt x="390" y="2311"/>
                  </a:lnTo>
                  <a:lnTo>
                    <a:pt x="382" y="2289"/>
                  </a:lnTo>
                  <a:lnTo>
                    <a:pt x="378" y="2276"/>
                  </a:lnTo>
                  <a:lnTo>
                    <a:pt x="369" y="2249"/>
                  </a:lnTo>
                  <a:lnTo>
                    <a:pt x="361" y="2223"/>
                  </a:lnTo>
                  <a:lnTo>
                    <a:pt x="351" y="2198"/>
                  </a:lnTo>
                  <a:lnTo>
                    <a:pt x="342" y="2174"/>
                  </a:lnTo>
                  <a:lnTo>
                    <a:pt x="332" y="2151"/>
                  </a:lnTo>
                  <a:lnTo>
                    <a:pt x="320" y="2129"/>
                  </a:lnTo>
                  <a:lnTo>
                    <a:pt x="308" y="2109"/>
                  </a:lnTo>
                  <a:lnTo>
                    <a:pt x="295" y="2089"/>
                  </a:lnTo>
                  <a:lnTo>
                    <a:pt x="288" y="2081"/>
                  </a:lnTo>
                  <a:lnTo>
                    <a:pt x="280" y="2071"/>
                  </a:lnTo>
                  <a:lnTo>
                    <a:pt x="273" y="2063"/>
                  </a:lnTo>
                  <a:lnTo>
                    <a:pt x="265" y="2055"/>
                  </a:lnTo>
                  <a:lnTo>
                    <a:pt x="255" y="2047"/>
                  </a:lnTo>
                  <a:lnTo>
                    <a:pt x="246" y="2040"/>
                  </a:lnTo>
                  <a:lnTo>
                    <a:pt x="237" y="2033"/>
                  </a:lnTo>
                  <a:lnTo>
                    <a:pt x="227" y="2027"/>
                  </a:lnTo>
                  <a:lnTo>
                    <a:pt x="216" y="2021"/>
                  </a:lnTo>
                  <a:lnTo>
                    <a:pt x="206" y="2015"/>
                  </a:lnTo>
                  <a:lnTo>
                    <a:pt x="193" y="2009"/>
                  </a:lnTo>
                  <a:lnTo>
                    <a:pt x="181" y="2005"/>
                  </a:lnTo>
                  <a:lnTo>
                    <a:pt x="168" y="2001"/>
                  </a:lnTo>
                  <a:lnTo>
                    <a:pt x="155" y="1997"/>
                  </a:lnTo>
                  <a:lnTo>
                    <a:pt x="141" y="1994"/>
                  </a:lnTo>
                  <a:lnTo>
                    <a:pt x="126" y="1991"/>
                  </a:lnTo>
                  <a:lnTo>
                    <a:pt x="114" y="1987"/>
                  </a:lnTo>
                  <a:lnTo>
                    <a:pt x="94" y="1979"/>
                  </a:lnTo>
                  <a:lnTo>
                    <a:pt x="67" y="1967"/>
                  </a:lnTo>
                  <a:lnTo>
                    <a:pt x="42" y="1955"/>
                  </a:lnTo>
                  <a:lnTo>
                    <a:pt x="30" y="1948"/>
                  </a:lnTo>
                  <a:lnTo>
                    <a:pt x="19" y="1940"/>
                  </a:lnTo>
                  <a:lnTo>
                    <a:pt x="10" y="1933"/>
                  </a:lnTo>
                  <a:lnTo>
                    <a:pt x="3" y="1927"/>
                  </a:lnTo>
                  <a:lnTo>
                    <a:pt x="1" y="1924"/>
                  </a:lnTo>
                  <a:lnTo>
                    <a:pt x="0" y="1921"/>
                  </a:lnTo>
                  <a:lnTo>
                    <a:pt x="0" y="1918"/>
                  </a:lnTo>
                  <a:lnTo>
                    <a:pt x="0" y="1915"/>
                  </a:lnTo>
                  <a:lnTo>
                    <a:pt x="2" y="1912"/>
                  </a:lnTo>
                  <a:lnTo>
                    <a:pt x="4" y="1910"/>
                  </a:lnTo>
                  <a:lnTo>
                    <a:pt x="8" y="1907"/>
                  </a:lnTo>
                  <a:lnTo>
                    <a:pt x="14" y="1905"/>
                  </a:lnTo>
                  <a:lnTo>
                    <a:pt x="35" y="1910"/>
                  </a:lnTo>
                  <a:lnTo>
                    <a:pt x="57" y="1915"/>
                  </a:lnTo>
                  <a:lnTo>
                    <a:pt x="80" y="1922"/>
                  </a:lnTo>
                  <a:lnTo>
                    <a:pt x="101" y="1928"/>
                  </a:lnTo>
                  <a:lnTo>
                    <a:pt x="144" y="1942"/>
                  </a:lnTo>
                  <a:lnTo>
                    <a:pt x="186" y="1955"/>
                  </a:lnTo>
                  <a:lnTo>
                    <a:pt x="208" y="1959"/>
                  </a:lnTo>
                  <a:lnTo>
                    <a:pt x="229" y="1963"/>
                  </a:lnTo>
                  <a:lnTo>
                    <a:pt x="249" y="1965"/>
                  </a:lnTo>
                  <a:lnTo>
                    <a:pt x="271" y="1965"/>
                  </a:lnTo>
                  <a:lnTo>
                    <a:pt x="281" y="1965"/>
                  </a:lnTo>
                  <a:lnTo>
                    <a:pt x="291" y="1963"/>
                  </a:lnTo>
                  <a:lnTo>
                    <a:pt x="301" y="1962"/>
                  </a:lnTo>
                  <a:lnTo>
                    <a:pt x="311" y="1959"/>
                  </a:lnTo>
                  <a:lnTo>
                    <a:pt x="321" y="1956"/>
                  </a:lnTo>
                  <a:lnTo>
                    <a:pt x="332" y="1953"/>
                  </a:lnTo>
                  <a:lnTo>
                    <a:pt x="342" y="1948"/>
                  </a:lnTo>
                  <a:lnTo>
                    <a:pt x="352" y="1942"/>
                  </a:lnTo>
                  <a:lnTo>
                    <a:pt x="381" y="1926"/>
                  </a:lnTo>
                  <a:lnTo>
                    <a:pt x="413" y="1912"/>
                  </a:lnTo>
                  <a:lnTo>
                    <a:pt x="444" y="1899"/>
                  </a:lnTo>
                  <a:lnTo>
                    <a:pt x="477" y="1888"/>
                  </a:lnTo>
                  <a:lnTo>
                    <a:pt x="511" y="1876"/>
                  </a:lnTo>
                  <a:lnTo>
                    <a:pt x="545" y="1866"/>
                  </a:lnTo>
                  <a:lnTo>
                    <a:pt x="580" y="1857"/>
                  </a:lnTo>
                  <a:lnTo>
                    <a:pt x="614" y="1849"/>
                  </a:lnTo>
                  <a:lnTo>
                    <a:pt x="683" y="1832"/>
                  </a:lnTo>
                  <a:lnTo>
                    <a:pt x="752" y="1814"/>
                  </a:lnTo>
                  <a:lnTo>
                    <a:pt x="786" y="1805"/>
                  </a:lnTo>
                  <a:lnTo>
                    <a:pt x="819" y="1794"/>
                  </a:lnTo>
                  <a:lnTo>
                    <a:pt x="852" y="1783"/>
                  </a:lnTo>
                  <a:lnTo>
                    <a:pt x="883" y="1771"/>
                  </a:lnTo>
                  <a:lnTo>
                    <a:pt x="900" y="1764"/>
                  </a:lnTo>
                  <a:lnTo>
                    <a:pt x="914" y="1756"/>
                  </a:lnTo>
                  <a:lnTo>
                    <a:pt x="925" y="1748"/>
                  </a:lnTo>
                  <a:lnTo>
                    <a:pt x="936" y="1739"/>
                  </a:lnTo>
                  <a:lnTo>
                    <a:pt x="945" y="1730"/>
                  </a:lnTo>
                  <a:lnTo>
                    <a:pt x="953" y="1720"/>
                  </a:lnTo>
                  <a:lnTo>
                    <a:pt x="959" y="1709"/>
                  </a:lnTo>
                  <a:lnTo>
                    <a:pt x="963" y="1698"/>
                  </a:lnTo>
                  <a:lnTo>
                    <a:pt x="966" y="1686"/>
                  </a:lnTo>
                  <a:lnTo>
                    <a:pt x="968" y="1675"/>
                  </a:lnTo>
                  <a:lnTo>
                    <a:pt x="969" y="1663"/>
                  </a:lnTo>
                  <a:lnTo>
                    <a:pt x="969" y="1651"/>
                  </a:lnTo>
                  <a:lnTo>
                    <a:pt x="968" y="1638"/>
                  </a:lnTo>
                  <a:lnTo>
                    <a:pt x="966" y="1625"/>
                  </a:lnTo>
                  <a:lnTo>
                    <a:pt x="963" y="1612"/>
                  </a:lnTo>
                  <a:lnTo>
                    <a:pt x="959" y="1600"/>
                  </a:lnTo>
                  <a:lnTo>
                    <a:pt x="950" y="1574"/>
                  </a:lnTo>
                  <a:lnTo>
                    <a:pt x="938" y="1548"/>
                  </a:lnTo>
                  <a:lnTo>
                    <a:pt x="925" y="1523"/>
                  </a:lnTo>
                  <a:lnTo>
                    <a:pt x="911" y="1498"/>
                  </a:lnTo>
                  <a:lnTo>
                    <a:pt x="882" y="1454"/>
                  </a:lnTo>
                  <a:lnTo>
                    <a:pt x="857" y="1416"/>
                  </a:lnTo>
                  <a:lnTo>
                    <a:pt x="861" y="1411"/>
                  </a:lnTo>
                  <a:lnTo>
                    <a:pt x="865" y="1408"/>
                  </a:lnTo>
                  <a:lnTo>
                    <a:pt x="870" y="1406"/>
                  </a:lnTo>
                  <a:lnTo>
                    <a:pt x="874" y="1405"/>
                  </a:lnTo>
                  <a:lnTo>
                    <a:pt x="879" y="1405"/>
                  </a:lnTo>
                  <a:lnTo>
                    <a:pt x="884" y="1406"/>
                  </a:lnTo>
                  <a:lnTo>
                    <a:pt x="890" y="1408"/>
                  </a:lnTo>
                  <a:lnTo>
                    <a:pt x="896" y="1411"/>
                  </a:lnTo>
                  <a:lnTo>
                    <a:pt x="907" y="1420"/>
                  </a:lnTo>
                  <a:lnTo>
                    <a:pt x="920" y="1430"/>
                  </a:lnTo>
                  <a:lnTo>
                    <a:pt x="933" y="1444"/>
                  </a:lnTo>
                  <a:lnTo>
                    <a:pt x="947" y="1458"/>
                  </a:lnTo>
                  <a:lnTo>
                    <a:pt x="962" y="1473"/>
                  </a:lnTo>
                  <a:lnTo>
                    <a:pt x="978" y="1487"/>
                  </a:lnTo>
                  <a:lnTo>
                    <a:pt x="995" y="1501"/>
                  </a:lnTo>
                  <a:lnTo>
                    <a:pt x="1013" y="1515"/>
                  </a:lnTo>
                  <a:lnTo>
                    <a:pt x="1022" y="1520"/>
                  </a:lnTo>
                  <a:lnTo>
                    <a:pt x="1032" y="1525"/>
                  </a:lnTo>
                  <a:lnTo>
                    <a:pt x="1041" y="1530"/>
                  </a:lnTo>
                  <a:lnTo>
                    <a:pt x="1051" y="1534"/>
                  </a:lnTo>
                  <a:lnTo>
                    <a:pt x="1061" y="1537"/>
                  </a:lnTo>
                  <a:lnTo>
                    <a:pt x="1071" y="1539"/>
                  </a:lnTo>
                  <a:lnTo>
                    <a:pt x="1083" y="1540"/>
                  </a:lnTo>
                  <a:lnTo>
                    <a:pt x="1094" y="1540"/>
                  </a:lnTo>
                </a:path>
              </a:pathLst>
            </a:custGeom>
            <a:noFill/>
            <a:ln w="3175" cmpd="sng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9" name="Freeform 279"/>
            <p:cNvSpPr>
              <a:spLocks noChangeArrowheads="1"/>
            </p:cNvSpPr>
            <p:nvPr/>
          </p:nvSpPr>
          <p:spPr bwMode="auto">
            <a:xfrm>
              <a:off x="49" y="305"/>
              <a:ext cx="11" cy="25"/>
            </a:xfrm>
            <a:custGeom>
              <a:avLst/>
              <a:gdLst>
                <a:gd name="T0" fmla="*/ 0 w 166"/>
                <a:gd name="T1" fmla="*/ 0 h 393"/>
                <a:gd name="T2" fmla="*/ 0 w 166"/>
                <a:gd name="T3" fmla="*/ 0 h 393"/>
                <a:gd name="T4" fmla="*/ 0 w 166"/>
                <a:gd name="T5" fmla="*/ 0 h 393"/>
                <a:gd name="T6" fmla="*/ 0 w 166"/>
                <a:gd name="T7" fmla="*/ 0 h 393"/>
                <a:gd name="T8" fmla="*/ 0 w 166"/>
                <a:gd name="T9" fmla="*/ 0 h 393"/>
                <a:gd name="T10" fmla="*/ 0 w 166"/>
                <a:gd name="T11" fmla="*/ 0 h 393"/>
                <a:gd name="T12" fmla="*/ 0 w 166"/>
                <a:gd name="T13" fmla="*/ 0 h 393"/>
                <a:gd name="T14" fmla="*/ 0 w 166"/>
                <a:gd name="T15" fmla="*/ 0 h 393"/>
                <a:gd name="T16" fmla="*/ 0 w 166"/>
                <a:gd name="T17" fmla="*/ 0 h 393"/>
                <a:gd name="T18" fmla="*/ 0 w 166"/>
                <a:gd name="T19" fmla="*/ 0 h 393"/>
                <a:gd name="T20" fmla="*/ 0 w 166"/>
                <a:gd name="T21" fmla="*/ 0 h 393"/>
                <a:gd name="T22" fmla="*/ 0 w 166"/>
                <a:gd name="T23" fmla="*/ 0 h 393"/>
                <a:gd name="T24" fmla="*/ 0 w 166"/>
                <a:gd name="T25" fmla="*/ 0 h 393"/>
                <a:gd name="T26" fmla="*/ 0 w 166"/>
                <a:gd name="T27" fmla="*/ 0 h 393"/>
                <a:gd name="T28" fmla="*/ 0 w 166"/>
                <a:gd name="T29" fmla="*/ 0 h 393"/>
                <a:gd name="T30" fmla="*/ 0 w 166"/>
                <a:gd name="T31" fmla="*/ 0 h 393"/>
                <a:gd name="T32" fmla="*/ 0 w 166"/>
                <a:gd name="T33" fmla="*/ 0 h 393"/>
                <a:gd name="T34" fmla="*/ 0 w 166"/>
                <a:gd name="T35" fmla="*/ 0 h 393"/>
                <a:gd name="T36" fmla="*/ 0 w 166"/>
                <a:gd name="T37" fmla="*/ 0 h 393"/>
                <a:gd name="T38" fmla="*/ 0 w 166"/>
                <a:gd name="T39" fmla="*/ 0 h 393"/>
                <a:gd name="T40" fmla="*/ 0 w 166"/>
                <a:gd name="T41" fmla="*/ 0 h 393"/>
                <a:gd name="T42" fmla="*/ 0 w 166"/>
                <a:gd name="T43" fmla="*/ 0 h 393"/>
                <a:gd name="T44" fmla="*/ 0 w 166"/>
                <a:gd name="T45" fmla="*/ 0 h 393"/>
                <a:gd name="T46" fmla="*/ 0 w 166"/>
                <a:gd name="T47" fmla="*/ 0 h 393"/>
                <a:gd name="T48" fmla="*/ 0 w 166"/>
                <a:gd name="T49" fmla="*/ 0 h 393"/>
                <a:gd name="T50" fmla="*/ 0 w 166"/>
                <a:gd name="T51" fmla="*/ 0 h 393"/>
                <a:gd name="T52" fmla="*/ 0 w 166"/>
                <a:gd name="T53" fmla="*/ 0 h 393"/>
                <a:gd name="T54" fmla="*/ 0 w 166"/>
                <a:gd name="T55" fmla="*/ 0 h 393"/>
                <a:gd name="T56" fmla="*/ 0 w 166"/>
                <a:gd name="T57" fmla="*/ 0 h 393"/>
                <a:gd name="T58" fmla="*/ 0 w 166"/>
                <a:gd name="T59" fmla="*/ 0 h 393"/>
                <a:gd name="T60" fmla="*/ 0 w 166"/>
                <a:gd name="T61" fmla="*/ 0 h 393"/>
                <a:gd name="T62" fmla="*/ 0 w 166"/>
                <a:gd name="T63" fmla="*/ 0 h 393"/>
                <a:gd name="T64" fmla="*/ 0 w 166"/>
                <a:gd name="T65" fmla="*/ 0 h 393"/>
                <a:gd name="T66" fmla="*/ 0 w 166"/>
                <a:gd name="T67" fmla="*/ 0 h 393"/>
                <a:gd name="T68" fmla="*/ 0 w 166"/>
                <a:gd name="T69" fmla="*/ 0 h 393"/>
                <a:gd name="T70" fmla="*/ 0 w 166"/>
                <a:gd name="T71" fmla="*/ 0 h 393"/>
                <a:gd name="T72" fmla="*/ 0 w 166"/>
                <a:gd name="T73" fmla="*/ 0 h 393"/>
                <a:gd name="T74" fmla="*/ 0 w 166"/>
                <a:gd name="T75" fmla="*/ 0 h 393"/>
                <a:gd name="T76" fmla="*/ 0 w 166"/>
                <a:gd name="T77" fmla="*/ 0 h 393"/>
                <a:gd name="T78" fmla="*/ 0 w 166"/>
                <a:gd name="T79" fmla="*/ 0 h 393"/>
                <a:gd name="T80" fmla="*/ 0 w 166"/>
                <a:gd name="T81" fmla="*/ 0 h 393"/>
                <a:gd name="T82" fmla="*/ 0 w 166"/>
                <a:gd name="T83" fmla="*/ 0 h 393"/>
                <a:gd name="T84" fmla="*/ 0 w 166"/>
                <a:gd name="T85" fmla="*/ 0 h 393"/>
                <a:gd name="T86" fmla="*/ 0 w 166"/>
                <a:gd name="T87" fmla="*/ 0 h 393"/>
                <a:gd name="T88" fmla="*/ 0 w 166"/>
                <a:gd name="T89" fmla="*/ 0 h 393"/>
                <a:gd name="T90" fmla="*/ 0 w 166"/>
                <a:gd name="T91" fmla="*/ 0 h 393"/>
                <a:gd name="T92" fmla="*/ 0 w 166"/>
                <a:gd name="T93" fmla="*/ 0 h 393"/>
                <a:gd name="T94" fmla="*/ 0 w 166"/>
                <a:gd name="T95" fmla="*/ 0 h 393"/>
                <a:gd name="T96" fmla="*/ 0 w 166"/>
                <a:gd name="T97" fmla="*/ 0 h 393"/>
                <a:gd name="T98" fmla="*/ 0 w 166"/>
                <a:gd name="T99" fmla="*/ 0 h 393"/>
                <a:gd name="T100" fmla="*/ 0 w 166"/>
                <a:gd name="T101" fmla="*/ 0 h 393"/>
                <a:gd name="T102" fmla="*/ 0 w 166"/>
                <a:gd name="T103" fmla="*/ 0 h 393"/>
                <a:gd name="T104" fmla="*/ 0 w 166"/>
                <a:gd name="T105" fmla="*/ 0 h 393"/>
                <a:gd name="T106" fmla="*/ 0 w 166"/>
                <a:gd name="T107" fmla="*/ 0 h 393"/>
                <a:gd name="T108" fmla="*/ 0 w 166"/>
                <a:gd name="T109" fmla="*/ 0 h 393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166"/>
                <a:gd name="T166" fmla="*/ 0 h 393"/>
                <a:gd name="T167" fmla="*/ 166 w 166"/>
                <a:gd name="T168" fmla="*/ 393 h 393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166" h="393">
                  <a:moveTo>
                    <a:pt x="135" y="253"/>
                  </a:moveTo>
                  <a:lnTo>
                    <a:pt x="106" y="286"/>
                  </a:lnTo>
                  <a:lnTo>
                    <a:pt x="80" y="317"/>
                  </a:lnTo>
                  <a:lnTo>
                    <a:pt x="64" y="333"/>
                  </a:lnTo>
                  <a:lnTo>
                    <a:pt x="47" y="350"/>
                  </a:lnTo>
                  <a:lnTo>
                    <a:pt x="26" y="370"/>
                  </a:lnTo>
                  <a:lnTo>
                    <a:pt x="0" y="393"/>
                  </a:lnTo>
                  <a:lnTo>
                    <a:pt x="7" y="382"/>
                  </a:lnTo>
                  <a:lnTo>
                    <a:pt x="13" y="372"/>
                  </a:lnTo>
                  <a:lnTo>
                    <a:pt x="17" y="362"/>
                  </a:lnTo>
                  <a:lnTo>
                    <a:pt x="21" y="351"/>
                  </a:lnTo>
                  <a:lnTo>
                    <a:pt x="26" y="333"/>
                  </a:lnTo>
                  <a:lnTo>
                    <a:pt x="29" y="318"/>
                  </a:lnTo>
                  <a:lnTo>
                    <a:pt x="31" y="304"/>
                  </a:lnTo>
                  <a:lnTo>
                    <a:pt x="33" y="292"/>
                  </a:lnTo>
                  <a:lnTo>
                    <a:pt x="35" y="281"/>
                  </a:lnTo>
                  <a:lnTo>
                    <a:pt x="38" y="274"/>
                  </a:lnTo>
                  <a:lnTo>
                    <a:pt x="50" y="255"/>
                  </a:lnTo>
                  <a:lnTo>
                    <a:pt x="61" y="237"/>
                  </a:lnTo>
                  <a:lnTo>
                    <a:pt x="71" y="219"/>
                  </a:lnTo>
                  <a:lnTo>
                    <a:pt x="78" y="202"/>
                  </a:lnTo>
                  <a:lnTo>
                    <a:pt x="84" y="186"/>
                  </a:lnTo>
                  <a:lnTo>
                    <a:pt x="89" y="171"/>
                  </a:lnTo>
                  <a:lnTo>
                    <a:pt x="93" y="154"/>
                  </a:lnTo>
                  <a:lnTo>
                    <a:pt x="95" y="139"/>
                  </a:lnTo>
                  <a:lnTo>
                    <a:pt x="96" y="124"/>
                  </a:lnTo>
                  <a:lnTo>
                    <a:pt x="96" y="109"/>
                  </a:lnTo>
                  <a:lnTo>
                    <a:pt x="95" y="92"/>
                  </a:lnTo>
                  <a:lnTo>
                    <a:pt x="93" y="76"/>
                  </a:lnTo>
                  <a:lnTo>
                    <a:pt x="90" y="59"/>
                  </a:lnTo>
                  <a:lnTo>
                    <a:pt x="86" y="41"/>
                  </a:lnTo>
                  <a:lnTo>
                    <a:pt x="82" y="21"/>
                  </a:lnTo>
                  <a:lnTo>
                    <a:pt x="76" y="0"/>
                  </a:lnTo>
                  <a:lnTo>
                    <a:pt x="89" y="10"/>
                  </a:lnTo>
                  <a:lnTo>
                    <a:pt x="101" y="21"/>
                  </a:lnTo>
                  <a:lnTo>
                    <a:pt x="113" y="34"/>
                  </a:lnTo>
                  <a:lnTo>
                    <a:pt x="124" y="49"/>
                  </a:lnTo>
                  <a:lnTo>
                    <a:pt x="135" y="63"/>
                  </a:lnTo>
                  <a:lnTo>
                    <a:pt x="144" y="79"/>
                  </a:lnTo>
                  <a:lnTo>
                    <a:pt x="151" y="95"/>
                  </a:lnTo>
                  <a:lnTo>
                    <a:pt x="158" y="113"/>
                  </a:lnTo>
                  <a:lnTo>
                    <a:pt x="162" y="130"/>
                  </a:lnTo>
                  <a:lnTo>
                    <a:pt x="165" y="148"/>
                  </a:lnTo>
                  <a:lnTo>
                    <a:pt x="166" y="157"/>
                  </a:lnTo>
                  <a:lnTo>
                    <a:pt x="166" y="167"/>
                  </a:lnTo>
                  <a:lnTo>
                    <a:pt x="166" y="175"/>
                  </a:lnTo>
                  <a:lnTo>
                    <a:pt x="165" y="184"/>
                  </a:lnTo>
                  <a:lnTo>
                    <a:pt x="163" y="193"/>
                  </a:lnTo>
                  <a:lnTo>
                    <a:pt x="161" y="202"/>
                  </a:lnTo>
                  <a:lnTo>
                    <a:pt x="159" y="210"/>
                  </a:lnTo>
                  <a:lnTo>
                    <a:pt x="155" y="219"/>
                  </a:lnTo>
                  <a:lnTo>
                    <a:pt x="151" y="229"/>
                  </a:lnTo>
                  <a:lnTo>
                    <a:pt x="147" y="237"/>
                  </a:lnTo>
                  <a:lnTo>
                    <a:pt x="141" y="245"/>
                  </a:lnTo>
                  <a:lnTo>
                    <a:pt x="135" y="25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0" name="Freeform 280"/>
            <p:cNvSpPr>
              <a:spLocks noChangeArrowheads="1"/>
            </p:cNvSpPr>
            <p:nvPr/>
          </p:nvSpPr>
          <p:spPr bwMode="auto">
            <a:xfrm>
              <a:off x="49" y="305"/>
              <a:ext cx="11" cy="25"/>
            </a:xfrm>
            <a:custGeom>
              <a:avLst/>
              <a:gdLst>
                <a:gd name="T0" fmla="*/ 0 w 166"/>
                <a:gd name="T1" fmla="*/ 0 h 393"/>
                <a:gd name="T2" fmla="*/ 0 w 166"/>
                <a:gd name="T3" fmla="*/ 0 h 393"/>
                <a:gd name="T4" fmla="*/ 0 w 166"/>
                <a:gd name="T5" fmla="*/ 0 h 393"/>
                <a:gd name="T6" fmla="*/ 0 w 166"/>
                <a:gd name="T7" fmla="*/ 0 h 393"/>
                <a:gd name="T8" fmla="*/ 0 w 166"/>
                <a:gd name="T9" fmla="*/ 0 h 393"/>
                <a:gd name="T10" fmla="*/ 0 w 166"/>
                <a:gd name="T11" fmla="*/ 0 h 393"/>
                <a:gd name="T12" fmla="*/ 0 w 166"/>
                <a:gd name="T13" fmla="*/ 0 h 393"/>
                <a:gd name="T14" fmla="*/ 0 w 166"/>
                <a:gd name="T15" fmla="*/ 0 h 393"/>
                <a:gd name="T16" fmla="*/ 0 w 166"/>
                <a:gd name="T17" fmla="*/ 0 h 393"/>
                <a:gd name="T18" fmla="*/ 0 w 166"/>
                <a:gd name="T19" fmla="*/ 0 h 393"/>
                <a:gd name="T20" fmla="*/ 0 w 166"/>
                <a:gd name="T21" fmla="*/ 0 h 393"/>
                <a:gd name="T22" fmla="*/ 0 w 166"/>
                <a:gd name="T23" fmla="*/ 0 h 393"/>
                <a:gd name="T24" fmla="*/ 0 w 166"/>
                <a:gd name="T25" fmla="*/ 0 h 393"/>
                <a:gd name="T26" fmla="*/ 0 w 166"/>
                <a:gd name="T27" fmla="*/ 0 h 393"/>
                <a:gd name="T28" fmla="*/ 0 w 166"/>
                <a:gd name="T29" fmla="*/ 0 h 393"/>
                <a:gd name="T30" fmla="*/ 0 w 166"/>
                <a:gd name="T31" fmla="*/ 0 h 393"/>
                <a:gd name="T32" fmla="*/ 0 w 166"/>
                <a:gd name="T33" fmla="*/ 0 h 393"/>
                <a:gd name="T34" fmla="*/ 0 w 166"/>
                <a:gd name="T35" fmla="*/ 0 h 393"/>
                <a:gd name="T36" fmla="*/ 0 w 166"/>
                <a:gd name="T37" fmla="*/ 0 h 393"/>
                <a:gd name="T38" fmla="*/ 0 w 166"/>
                <a:gd name="T39" fmla="*/ 0 h 393"/>
                <a:gd name="T40" fmla="*/ 0 w 166"/>
                <a:gd name="T41" fmla="*/ 0 h 393"/>
                <a:gd name="T42" fmla="*/ 0 w 166"/>
                <a:gd name="T43" fmla="*/ 0 h 393"/>
                <a:gd name="T44" fmla="*/ 0 w 166"/>
                <a:gd name="T45" fmla="*/ 0 h 393"/>
                <a:gd name="T46" fmla="*/ 0 w 166"/>
                <a:gd name="T47" fmla="*/ 0 h 393"/>
                <a:gd name="T48" fmla="*/ 0 w 166"/>
                <a:gd name="T49" fmla="*/ 0 h 393"/>
                <a:gd name="T50" fmla="*/ 0 w 166"/>
                <a:gd name="T51" fmla="*/ 0 h 393"/>
                <a:gd name="T52" fmla="*/ 0 w 166"/>
                <a:gd name="T53" fmla="*/ 0 h 393"/>
                <a:gd name="T54" fmla="*/ 0 w 166"/>
                <a:gd name="T55" fmla="*/ 0 h 393"/>
                <a:gd name="T56" fmla="*/ 0 w 166"/>
                <a:gd name="T57" fmla="*/ 0 h 393"/>
                <a:gd name="T58" fmla="*/ 0 w 166"/>
                <a:gd name="T59" fmla="*/ 0 h 393"/>
                <a:gd name="T60" fmla="*/ 0 w 166"/>
                <a:gd name="T61" fmla="*/ 0 h 393"/>
                <a:gd name="T62" fmla="*/ 0 w 166"/>
                <a:gd name="T63" fmla="*/ 0 h 393"/>
                <a:gd name="T64" fmla="*/ 0 w 166"/>
                <a:gd name="T65" fmla="*/ 0 h 393"/>
                <a:gd name="T66" fmla="*/ 0 w 166"/>
                <a:gd name="T67" fmla="*/ 0 h 393"/>
                <a:gd name="T68" fmla="*/ 0 w 166"/>
                <a:gd name="T69" fmla="*/ 0 h 393"/>
                <a:gd name="T70" fmla="*/ 0 w 166"/>
                <a:gd name="T71" fmla="*/ 0 h 393"/>
                <a:gd name="T72" fmla="*/ 0 w 166"/>
                <a:gd name="T73" fmla="*/ 0 h 393"/>
                <a:gd name="T74" fmla="*/ 0 w 166"/>
                <a:gd name="T75" fmla="*/ 0 h 393"/>
                <a:gd name="T76" fmla="*/ 0 w 166"/>
                <a:gd name="T77" fmla="*/ 0 h 393"/>
                <a:gd name="T78" fmla="*/ 0 w 166"/>
                <a:gd name="T79" fmla="*/ 0 h 393"/>
                <a:gd name="T80" fmla="*/ 0 w 166"/>
                <a:gd name="T81" fmla="*/ 0 h 393"/>
                <a:gd name="T82" fmla="*/ 0 w 166"/>
                <a:gd name="T83" fmla="*/ 0 h 393"/>
                <a:gd name="T84" fmla="*/ 0 w 166"/>
                <a:gd name="T85" fmla="*/ 0 h 393"/>
                <a:gd name="T86" fmla="*/ 0 w 166"/>
                <a:gd name="T87" fmla="*/ 0 h 393"/>
                <a:gd name="T88" fmla="*/ 0 w 166"/>
                <a:gd name="T89" fmla="*/ 0 h 393"/>
                <a:gd name="T90" fmla="*/ 0 w 166"/>
                <a:gd name="T91" fmla="*/ 0 h 393"/>
                <a:gd name="T92" fmla="*/ 0 w 166"/>
                <a:gd name="T93" fmla="*/ 0 h 393"/>
                <a:gd name="T94" fmla="*/ 0 w 166"/>
                <a:gd name="T95" fmla="*/ 0 h 393"/>
                <a:gd name="T96" fmla="*/ 0 w 166"/>
                <a:gd name="T97" fmla="*/ 0 h 393"/>
                <a:gd name="T98" fmla="*/ 0 w 166"/>
                <a:gd name="T99" fmla="*/ 0 h 393"/>
                <a:gd name="T100" fmla="*/ 0 w 166"/>
                <a:gd name="T101" fmla="*/ 0 h 393"/>
                <a:gd name="T102" fmla="*/ 0 w 166"/>
                <a:gd name="T103" fmla="*/ 0 h 393"/>
                <a:gd name="T104" fmla="*/ 0 w 166"/>
                <a:gd name="T105" fmla="*/ 0 h 393"/>
                <a:gd name="T106" fmla="*/ 0 w 166"/>
                <a:gd name="T107" fmla="*/ 0 h 393"/>
                <a:gd name="T108" fmla="*/ 0 w 166"/>
                <a:gd name="T109" fmla="*/ 0 h 393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166"/>
                <a:gd name="T166" fmla="*/ 0 h 393"/>
                <a:gd name="T167" fmla="*/ 166 w 166"/>
                <a:gd name="T168" fmla="*/ 393 h 393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166" h="393">
                  <a:moveTo>
                    <a:pt x="135" y="253"/>
                  </a:moveTo>
                  <a:lnTo>
                    <a:pt x="106" y="286"/>
                  </a:lnTo>
                  <a:lnTo>
                    <a:pt x="80" y="317"/>
                  </a:lnTo>
                  <a:lnTo>
                    <a:pt x="64" y="333"/>
                  </a:lnTo>
                  <a:lnTo>
                    <a:pt x="47" y="350"/>
                  </a:lnTo>
                  <a:lnTo>
                    <a:pt x="26" y="370"/>
                  </a:lnTo>
                  <a:lnTo>
                    <a:pt x="0" y="393"/>
                  </a:lnTo>
                  <a:lnTo>
                    <a:pt x="7" y="382"/>
                  </a:lnTo>
                  <a:lnTo>
                    <a:pt x="13" y="372"/>
                  </a:lnTo>
                  <a:lnTo>
                    <a:pt x="17" y="362"/>
                  </a:lnTo>
                  <a:lnTo>
                    <a:pt x="21" y="351"/>
                  </a:lnTo>
                  <a:lnTo>
                    <a:pt x="26" y="333"/>
                  </a:lnTo>
                  <a:lnTo>
                    <a:pt x="29" y="318"/>
                  </a:lnTo>
                  <a:lnTo>
                    <a:pt x="31" y="304"/>
                  </a:lnTo>
                  <a:lnTo>
                    <a:pt x="33" y="292"/>
                  </a:lnTo>
                  <a:lnTo>
                    <a:pt x="35" y="281"/>
                  </a:lnTo>
                  <a:lnTo>
                    <a:pt x="38" y="274"/>
                  </a:lnTo>
                  <a:lnTo>
                    <a:pt x="50" y="255"/>
                  </a:lnTo>
                  <a:lnTo>
                    <a:pt x="61" y="237"/>
                  </a:lnTo>
                  <a:lnTo>
                    <a:pt x="71" y="219"/>
                  </a:lnTo>
                  <a:lnTo>
                    <a:pt x="78" y="202"/>
                  </a:lnTo>
                  <a:lnTo>
                    <a:pt x="84" y="186"/>
                  </a:lnTo>
                  <a:lnTo>
                    <a:pt x="89" y="171"/>
                  </a:lnTo>
                  <a:lnTo>
                    <a:pt x="93" y="154"/>
                  </a:lnTo>
                  <a:lnTo>
                    <a:pt x="95" y="139"/>
                  </a:lnTo>
                  <a:lnTo>
                    <a:pt x="96" y="124"/>
                  </a:lnTo>
                  <a:lnTo>
                    <a:pt x="96" y="109"/>
                  </a:lnTo>
                  <a:lnTo>
                    <a:pt x="95" y="92"/>
                  </a:lnTo>
                  <a:lnTo>
                    <a:pt x="93" y="76"/>
                  </a:lnTo>
                  <a:lnTo>
                    <a:pt x="90" y="59"/>
                  </a:lnTo>
                  <a:lnTo>
                    <a:pt x="86" y="41"/>
                  </a:lnTo>
                  <a:lnTo>
                    <a:pt x="82" y="21"/>
                  </a:lnTo>
                  <a:lnTo>
                    <a:pt x="76" y="0"/>
                  </a:lnTo>
                  <a:lnTo>
                    <a:pt x="89" y="10"/>
                  </a:lnTo>
                  <a:lnTo>
                    <a:pt x="101" y="21"/>
                  </a:lnTo>
                  <a:lnTo>
                    <a:pt x="113" y="34"/>
                  </a:lnTo>
                  <a:lnTo>
                    <a:pt x="124" y="49"/>
                  </a:lnTo>
                  <a:lnTo>
                    <a:pt x="135" y="63"/>
                  </a:lnTo>
                  <a:lnTo>
                    <a:pt x="144" y="79"/>
                  </a:lnTo>
                  <a:lnTo>
                    <a:pt x="151" y="95"/>
                  </a:lnTo>
                  <a:lnTo>
                    <a:pt x="158" y="113"/>
                  </a:lnTo>
                  <a:lnTo>
                    <a:pt x="162" y="130"/>
                  </a:lnTo>
                  <a:lnTo>
                    <a:pt x="165" y="148"/>
                  </a:lnTo>
                  <a:lnTo>
                    <a:pt x="166" y="157"/>
                  </a:lnTo>
                  <a:lnTo>
                    <a:pt x="166" y="167"/>
                  </a:lnTo>
                  <a:lnTo>
                    <a:pt x="166" y="175"/>
                  </a:lnTo>
                  <a:lnTo>
                    <a:pt x="165" y="184"/>
                  </a:lnTo>
                  <a:lnTo>
                    <a:pt x="163" y="193"/>
                  </a:lnTo>
                  <a:lnTo>
                    <a:pt x="161" y="202"/>
                  </a:lnTo>
                  <a:lnTo>
                    <a:pt x="159" y="210"/>
                  </a:lnTo>
                  <a:lnTo>
                    <a:pt x="155" y="219"/>
                  </a:lnTo>
                  <a:lnTo>
                    <a:pt x="151" y="229"/>
                  </a:lnTo>
                  <a:lnTo>
                    <a:pt x="147" y="237"/>
                  </a:lnTo>
                  <a:lnTo>
                    <a:pt x="141" y="245"/>
                  </a:lnTo>
                  <a:lnTo>
                    <a:pt x="135" y="253"/>
                  </a:lnTo>
                </a:path>
              </a:pathLst>
            </a:custGeom>
            <a:noFill/>
            <a:ln w="3175" cmpd="sng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1" name="Freeform 281"/>
            <p:cNvSpPr>
              <a:spLocks noChangeArrowheads="1"/>
            </p:cNvSpPr>
            <p:nvPr/>
          </p:nvSpPr>
          <p:spPr bwMode="auto">
            <a:xfrm>
              <a:off x="96" y="412"/>
              <a:ext cx="28" cy="11"/>
            </a:xfrm>
            <a:custGeom>
              <a:avLst/>
              <a:gdLst>
                <a:gd name="T0" fmla="*/ 0 w 435"/>
                <a:gd name="T1" fmla="*/ 0 h 172"/>
                <a:gd name="T2" fmla="*/ 0 w 435"/>
                <a:gd name="T3" fmla="*/ 0 h 172"/>
                <a:gd name="T4" fmla="*/ 0 w 435"/>
                <a:gd name="T5" fmla="*/ 0 h 172"/>
                <a:gd name="T6" fmla="*/ 0 w 435"/>
                <a:gd name="T7" fmla="*/ 0 h 172"/>
                <a:gd name="T8" fmla="*/ 0 w 435"/>
                <a:gd name="T9" fmla="*/ 0 h 172"/>
                <a:gd name="T10" fmla="*/ 0 w 435"/>
                <a:gd name="T11" fmla="*/ 0 h 172"/>
                <a:gd name="T12" fmla="*/ 0 w 435"/>
                <a:gd name="T13" fmla="*/ 0 h 172"/>
                <a:gd name="T14" fmla="*/ 0 w 435"/>
                <a:gd name="T15" fmla="*/ 0 h 172"/>
                <a:gd name="T16" fmla="*/ 0 w 435"/>
                <a:gd name="T17" fmla="*/ 0 h 172"/>
                <a:gd name="T18" fmla="*/ 0 w 435"/>
                <a:gd name="T19" fmla="*/ 0 h 172"/>
                <a:gd name="T20" fmla="*/ 0 w 435"/>
                <a:gd name="T21" fmla="*/ 0 h 172"/>
                <a:gd name="T22" fmla="*/ 0 w 435"/>
                <a:gd name="T23" fmla="*/ 0 h 172"/>
                <a:gd name="T24" fmla="*/ 0 w 435"/>
                <a:gd name="T25" fmla="*/ 0 h 172"/>
                <a:gd name="T26" fmla="*/ 0 w 435"/>
                <a:gd name="T27" fmla="*/ 0 h 172"/>
                <a:gd name="T28" fmla="*/ 0 w 435"/>
                <a:gd name="T29" fmla="*/ 0 h 172"/>
                <a:gd name="T30" fmla="*/ 0 w 435"/>
                <a:gd name="T31" fmla="*/ 0 h 172"/>
                <a:gd name="T32" fmla="*/ 0 w 435"/>
                <a:gd name="T33" fmla="*/ 0 h 172"/>
                <a:gd name="T34" fmla="*/ 0 w 435"/>
                <a:gd name="T35" fmla="*/ 0 h 172"/>
                <a:gd name="T36" fmla="*/ 0 w 435"/>
                <a:gd name="T37" fmla="*/ 0 h 172"/>
                <a:gd name="T38" fmla="*/ 0 w 435"/>
                <a:gd name="T39" fmla="*/ 0 h 172"/>
                <a:gd name="T40" fmla="*/ 0 w 435"/>
                <a:gd name="T41" fmla="*/ 0 h 172"/>
                <a:gd name="T42" fmla="*/ 0 w 435"/>
                <a:gd name="T43" fmla="*/ 0 h 172"/>
                <a:gd name="T44" fmla="*/ 0 w 435"/>
                <a:gd name="T45" fmla="*/ 0 h 172"/>
                <a:gd name="T46" fmla="*/ 0 w 435"/>
                <a:gd name="T47" fmla="*/ 0 h 172"/>
                <a:gd name="T48" fmla="*/ 0 w 435"/>
                <a:gd name="T49" fmla="*/ 0 h 172"/>
                <a:gd name="T50" fmla="*/ 0 w 435"/>
                <a:gd name="T51" fmla="*/ 0 h 172"/>
                <a:gd name="T52" fmla="*/ 0 w 435"/>
                <a:gd name="T53" fmla="*/ 0 h 172"/>
                <a:gd name="T54" fmla="*/ 0 w 435"/>
                <a:gd name="T55" fmla="*/ 0 h 172"/>
                <a:gd name="T56" fmla="*/ 0 w 435"/>
                <a:gd name="T57" fmla="*/ 0 h 172"/>
                <a:gd name="T58" fmla="*/ 0 w 435"/>
                <a:gd name="T59" fmla="*/ 0 h 172"/>
                <a:gd name="T60" fmla="*/ 0 w 435"/>
                <a:gd name="T61" fmla="*/ 0 h 172"/>
                <a:gd name="T62" fmla="*/ 0 w 435"/>
                <a:gd name="T63" fmla="*/ 0 h 172"/>
                <a:gd name="T64" fmla="*/ 0 w 435"/>
                <a:gd name="T65" fmla="*/ 0 h 172"/>
                <a:gd name="T66" fmla="*/ 0 w 435"/>
                <a:gd name="T67" fmla="*/ 0 h 172"/>
                <a:gd name="T68" fmla="*/ 0 w 435"/>
                <a:gd name="T69" fmla="*/ 0 h 172"/>
                <a:gd name="T70" fmla="*/ 0 w 435"/>
                <a:gd name="T71" fmla="*/ 0 h 172"/>
                <a:gd name="T72" fmla="*/ 0 w 435"/>
                <a:gd name="T73" fmla="*/ 0 h 172"/>
                <a:gd name="T74" fmla="*/ 0 w 435"/>
                <a:gd name="T75" fmla="*/ 0 h 172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435"/>
                <a:gd name="T115" fmla="*/ 0 h 172"/>
                <a:gd name="T116" fmla="*/ 435 w 435"/>
                <a:gd name="T117" fmla="*/ 172 h 172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435" h="172">
                  <a:moveTo>
                    <a:pt x="435" y="172"/>
                  </a:moveTo>
                  <a:lnTo>
                    <a:pt x="406" y="159"/>
                  </a:lnTo>
                  <a:lnTo>
                    <a:pt x="379" y="148"/>
                  </a:lnTo>
                  <a:lnTo>
                    <a:pt x="351" y="138"/>
                  </a:lnTo>
                  <a:lnTo>
                    <a:pt x="324" y="129"/>
                  </a:lnTo>
                  <a:lnTo>
                    <a:pt x="295" y="120"/>
                  </a:lnTo>
                  <a:lnTo>
                    <a:pt x="268" y="113"/>
                  </a:lnTo>
                  <a:lnTo>
                    <a:pt x="239" y="107"/>
                  </a:lnTo>
                  <a:lnTo>
                    <a:pt x="209" y="102"/>
                  </a:lnTo>
                  <a:lnTo>
                    <a:pt x="181" y="94"/>
                  </a:lnTo>
                  <a:lnTo>
                    <a:pt x="153" y="86"/>
                  </a:lnTo>
                  <a:lnTo>
                    <a:pt x="126" y="76"/>
                  </a:lnTo>
                  <a:lnTo>
                    <a:pt x="98" y="65"/>
                  </a:lnTo>
                  <a:lnTo>
                    <a:pt x="86" y="58"/>
                  </a:lnTo>
                  <a:lnTo>
                    <a:pt x="73" y="51"/>
                  </a:lnTo>
                  <a:lnTo>
                    <a:pt x="61" y="44"/>
                  </a:lnTo>
                  <a:lnTo>
                    <a:pt x="49" y="35"/>
                  </a:lnTo>
                  <a:lnTo>
                    <a:pt x="37" y="27"/>
                  </a:lnTo>
                  <a:lnTo>
                    <a:pt x="26" y="18"/>
                  </a:lnTo>
                  <a:lnTo>
                    <a:pt x="15" y="9"/>
                  </a:lnTo>
                  <a:lnTo>
                    <a:pt x="5" y="0"/>
                  </a:lnTo>
                  <a:lnTo>
                    <a:pt x="2" y="3"/>
                  </a:lnTo>
                  <a:lnTo>
                    <a:pt x="1" y="6"/>
                  </a:lnTo>
                  <a:lnTo>
                    <a:pt x="0" y="9"/>
                  </a:lnTo>
                  <a:lnTo>
                    <a:pt x="0" y="12"/>
                  </a:lnTo>
                  <a:lnTo>
                    <a:pt x="1" y="18"/>
                  </a:lnTo>
                  <a:lnTo>
                    <a:pt x="4" y="24"/>
                  </a:lnTo>
                  <a:lnTo>
                    <a:pt x="12" y="33"/>
                  </a:lnTo>
                  <a:lnTo>
                    <a:pt x="15" y="38"/>
                  </a:lnTo>
                  <a:lnTo>
                    <a:pt x="48" y="55"/>
                  </a:lnTo>
                  <a:lnTo>
                    <a:pt x="79" y="72"/>
                  </a:lnTo>
                  <a:lnTo>
                    <a:pt x="111" y="88"/>
                  </a:lnTo>
                  <a:lnTo>
                    <a:pt x="142" y="105"/>
                  </a:lnTo>
                  <a:lnTo>
                    <a:pt x="173" y="121"/>
                  </a:lnTo>
                  <a:lnTo>
                    <a:pt x="204" y="137"/>
                  </a:lnTo>
                  <a:lnTo>
                    <a:pt x="236" y="153"/>
                  </a:lnTo>
                  <a:lnTo>
                    <a:pt x="268" y="172"/>
                  </a:lnTo>
                  <a:lnTo>
                    <a:pt x="435" y="172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2" name="Freeform 282"/>
            <p:cNvSpPr>
              <a:spLocks noChangeArrowheads="1"/>
            </p:cNvSpPr>
            <p:nvPr/>
          </p:nvSpPr>
          <p:spPr bwMode="auto">
            <a:xfrm>
              <a:off x="619" y="704"/>
              <a:ext cx="28" cy="105"/>
            </a:xfrm>
            <a:custGeom>
              <a:avLst/>
              <a:gdLst>
                <a:gd name="T0" fmla="*/ 0 w 446"/>
                <a:gd name="T1" fmla="*/ 0 h 2704"/>
                <a:gd name="T2" fmla="*/ 0 w 446"/>
                <a:gd name="T3" fmla="*/ 0 h 2704"/>
                <a:gd name="T4" fmla="*/ 0 w 446"/>
                <a:gd name="T5" fmla="*/ 0 h 2704"/>
                <a:gd name="T6" fmla="*/ 0 w 446"/>
                <a:gd name="T7" fmla="*/ 0 h 2704"/>
                <a:gd name="T8" fmla="*/ 0 w 446"/>
                <a:gd name="T9" fmla="*/ 0 h 2704"/>
                <a:gd name="T10" fmla="*/ 0 w 446"/>
                <a:gd name="T11" fmla="*/ 0 h 2704"/>
                <a:gd name="T12" fmla="*/ 0 w 446"/>
                <a:gd name="T13" fmla="*/ 0 h 2704"/>
                <a:gd name="T14" fmla="*/ 0 w 446"/>
                <a:gd name="T15" fmla="*/ 0 h 2704"/>
                <a:gd name="T16" fmla="*/ 0 w 446"/>
                <a:gd name="T17" fmla="*/ 0 h 2704"/>
                <a:gd name="T18" fmla="*/ 0 w 446"/>
                <a:gd name="T19" fmla="*/ 0 h 2704"/>
                <a:gd name="T20" fmla="*/ 0 w 446"/>
                <a:gd name="T21" fmla="*/ 0 h 2704"/>
                <a:gd name="T22" fmla="*/ 0 w 446"/>
                <a:gd name="T23" fmla="*/ 0 h 2704"/>
                <a:gd name="T24" fmla="*/ 0 w 446"/>
                <a:gd name="T25" fmla="*/ 0 h 2704"/>
                <a:gd name="T26" fmla="*/ 0 w 446"/>
                <a:gd name="T27" fmla="*/ 0 h 2704"/>
                <a:gd name="T28" fmla="*/ 0 w 446"/>
                <a:gd name="T29" fmla="*/ 0 h 2704"/>
                <a:gd name="T30" fmla="*/ 0 w 446"/>
                <a:gd name="T31" fmla="*/ 0 h 2704"/>
                <a:gd name="T32" fmla="*/ 0 w 446"/>
                <a:gd name="T33" fmla="*/ 0 h 2704"/>
                <a:gd name="T34" fmla="*/ 0 w 446"/>
                <a:gd name="T35" fmla="*/ 0 h 2704"/>
                <a:gd name="T36" fmla="*/ 0 w 446"/>
                <a:gd name="T37" fmla="*/ 0 h 2704"/>
                <a:gd name="T38" fmla="*/ 0 w 446"/>
                <a:gd name="T39" fmla="*/ 0 h 2704"/>
                <a:gd name="T40" fmla="*/ 0 w 446"/>
                <a:gd name="T41" fmla="*/ 0 h 2704"/>
                <a:gd name="T42" fmla="*/ 0 w 446"/>
                <a:gd name="T43" fmla="*/ 0 h 2704"/>
                <a:gd name="T44" fmla="*/ 0 w 446"/>
                <a:gd name="T45" fmla="*/ 0 h 2704"/>
                <a:gd name="T46" fmla="*/ 0 w 446"/>
                <a:gd name="T47" fmla="*/ 0 h 2704"/>
                <a:gd name="T48" fmla="*/ 0 w 446"/>
                <a:gd name="T49" fmla="*/ 0 h 2704"/>
                <a:gd name="T50" fmla="*/ 0 w 446"/>
                <a:gd name="T51" fmla="*/ 0 h 2704"/>
                <a:gd name="T52" fmla="*/ 0 w 446"/>
                <a:gd name="T53" fmla="*/ 0 h 2704"/>
                <a:gd name="T54" fmla="*/ 0 w 446"/>
                <a:gd name="T55" fmla="*/ 0 h 2704"/>
                <a:gd name="T56" fmla="*/ 0 w 446"/>
                <a:gd name="T57" fmla="*/ 0 h 2704"/>
                <a:gd name="T58" fmla="*/ 0 w 446"/>
                <a:gd name="T59" fmla="*/ 0 h 2704"/>
                <a:gd name="T60" fmla="*/ 0 w 446"/>
                <a:gd name="T61" fmla="*/ 0 h 2704"/>
                <a:gd name="T62" fmla="*/ 0 w 446"/>
                <a:gd name="T63" fmla="*/ 0 h 2704"/>
                <a:gd name="T64" fmla="*/ 0 w 446"/>
                <a:gd name="T65" fmla="*/ 0 h 2704"/>
                <a:gd name="T66" fmla="*/ 0 w 446"/>
                <a:gd name="T67" fmla="*/ 0 h 2704"/>
                <a:gd name="T68" fmla="*/ 0 w 446"/>
                <a:gd name="T69" fmla="*/ 0 h 2704"/>
                <a:gd name="T70" fmla="*/ 0 w 446"/>
                <a:gd name="T71" fmla="*/ 0 h 2704"/>
                <a:gd name="T72" fmla="*/ 0 w 446"/>
                <a:gd name="T73" fmla="*/ 0 h 2704"/>
                <a:gd name="T74" fmla="*/ 0 w 446"/>
                <a:gd name="T75" fmla="*/ 0 h 2704"/>
                <a:gd name="T76" fmla="*/ 0 w 446"/>
                <a:gd name="T77" fmla="*/ 0 h 2704"/>
                <a:gd name="T78" fmla="*/ 0 w 446"/>
                <a:gd name="T79" fmla="*/ 0 h 2704"/>
                <a:gd name="T80" fmla="*/ 0 w 446"/>
                <a:gd name="T81" fmla="*/ 0 h 2704"/>
                <a:gd name="T82" fmla="*/ 0 w 446"/>
                <a:gd name="T83" fmla="*/ 0 h 2704"/>
                <a:gd name="T84" fmla="*/ 0 w 446"/>
                <a:gd name="T85" fmla="*/ 0 h 2704"/>
                <a:gd name="T86" fmla="*/ 0 w 446"/>
                <a:gd name="T87" fmla="*/ 0 h 2704"/>
                <a:gd name="T88" fmla="*/ 0 w 446"/>
                <a:gd name="T89" fmla="*/ 0 h 2704"/>
                <a:gd name="T90" fmla="*/ 0 w 446"/>
                <a:gd name="T91" fmla="*/ 0 h 2704"/>
                <a:gd name="T92" fmla="*/ 0 w 446"/>
                <a:gd name="T93" fmla="*/ 0 h 2704"/>
                <a:gd name="T94" fmla="*/ 0 w 446"/>
                <a:gd name="T95" fmla="*/ 0 h 2704"/>
                <a:gd name="T96" fmla="*/ 0 w 446"/>
                <a:gd name="T97" fmla="*/ 0 h 2704"/>
                <a:gd name="T98" fmla="*/ 0 w 446"/>
                <a:gd name="T99" fmla="*/ 0 h 2704"/>
                <a:gd name="T100" fmla="*/ 0 w 446"/>
                <a:gd name="T101" fmla="*/ 0 h 2704"/>
                <a:gd name="T102" fmla="*/ 0 w 446"/>
                <a:gd name="T103" fmla="*/ 0 h 2704"/>
                <a:gd name="T104" fmla="*/ 0 w 446"/>
                <a:gd name="T105" fmla="*/ 0 h 2704"/>
                <a:gd name="T106" fmla="*/ 0 w 446"/>
                <a:gd name="T107" fmla="*/ 0 h 2704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446"/>
                <a:gd name="T163" fmla="*/ 0 h 2704"/>
                <a:gd name="T164" fmla="*/ 446 w 446"/>
                <a:gd name="T165" fmla="*/ 2704 h 2704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446" h="2704">
                  <a:moveTo>
                    <a:pt x="102" y="0"/>
                  </a:moveTo>
                  <a:lnTo>
                    <a:pt x="106" y="35"/>
                  </a:lnTo>
                  <a:lnTo>
                    <a:pt x="111" y="72"/>
                  </a:lnTo>
                  <a:lnTo>
                    <a:pt x="115" y="111"/>
                  </a:lnTo>
                  <a:lnTo>
                    <a:pt x="120" y="153"/>
                  </a:lnTo>
                  <a:lnTo>
                    <a:pt x="125" y="195"/>
                  </a:lnTo>
                  <a:lnTo>
                    <a:pt x="130" y="240"/>
                  </a:lnTo>
                  <a:lnTo>
                    <a:pt x="136" y="286"/>
                  </a:lnTo>
                  <a:lnTo>
                    <a:pt x="142" y="333"/>
                  </a:lnTo>
                  <a:lnTo>
                    <a:pt x="149" y="381"/>
                  </a:lnTo>
                  <a:lnTo>
                    <a:pt x="157" y="430"/>
                  </a:lnTo>
                  <a:lnTo>
                    <a:pt x="165" y="479"/>
                  </a:lnTo>
                  <a:lnTo>
                    <a:pt x="173" y="528"/>
                  </a:lnTo>
                  <a:lnTo>
                    <a:pt x="183" y="578"/>
                  </a:lnTo>
                  <a:lnTo>
                    <a:pt x="192" y="628"/>
                  </a:lnTo>
                  <a:lnTo>
                    <a:pt x="203" y="677"/>
                  </a:lnTo>
                  <a:lnTo>
                    <a:pt x="215" y="726"/>
                  </a:lnTo>
                  <a:lnTo>
                    <a:pt x="235" y="812"/>
                  </a:lnTo>
                  <a:lnTo>
                    <a:pt x="253" y="896"/>
                  </a:lnTo>
                  <a:lnTo>
                    <a:pt x="270" y="981"/>
                  </a:lnTo>
                  <a:lnTo>
                    <a:pt x="287" y="1064"/>
                  </a:lnTo>
                  <a:lnTo>
                    <a:pt x="302" y="1147"/>
                  </a:lnTo>
                  <a:lnTo>
                    <a:pt x="315" y="1230"/>
                  </a:lnTo>
                  <a:lnTo>
                    <a:pt x="328" y="1314"/>
                  </a:lnTo>
                  <a:lnTo>
                    <a:pt x="338" y="1397"/>
                  </a:lnTo>
                  <a:lnTo>
                    <a:pt x="341" y="1442"/>
                  </a:lnTo>
                  <a:lnTo>
                    <a:pt x="342" y="1486"/>
                  </a:lnTo>
                  <a:lnTo>
                    <a:pt x="343" y="1528"/>
                  </a:lnTo>
                  <a:lnTo>
                    <a:pt x="345" y="1572"/>
                  </a:lnTo>
                  <a:lnTo>
                    <a:pt x="343" y="1656"/>
                  </a:lnTo>
                  <a:lnTo>
                    <a:pt x="342" y="1741"/>
                  </a:lnTo>
                  <a:lnTo>
                    <a:pt x="342" y="1825"/>
                  </a:lnTo>
                  <a:lnTo>
                    <a:pt x="343" y="1909"/>
                  </a:lnTo>
                  <a:lnTo>
                    <a:pt x="345" y="1952"/>
                  </a:lnTo>
                  <a:lnTo>
                    <a:pt x="347" y="1994"/>
                  </a:lnTo>
                  <a:lnTo>
                    <a:pt x="351" y="2037"/>
                  </a:lnTo>
                  <a:lnTo>
                    <a:pt x="355" y="2080"/>
                  </a:lnTo>
                  <a:lnTo>
                    <a:pt x="363" y="2156"/>
                  </a:lnTo>
                  <a:lnTo>
                    <a:pt x="371" y="2233"/>
                  </a:lnTo>
                  <a:lnTo>
                    <a:pt x="379" y="2313"/>
                  </a:lnTo>
                  <a:lnTo>
                    <a:pt x="388" y="2392"/>
                  </a:lnTo>
                  <a:lnTo>
                    <a:pt x="393" y="2431"/>
                  </a:lnTo>
                  <a:lnTo>
                    <a:pt x="399" y="2471"/>
                  </a:lnTo>
                  <a:lnTo>
                    <a:pt x="405" y="2511"/>
                  </a:lnTo>
                  <a:lnTo>
                    <a:pt x="413" y="2550"/>
                  </a:lnTo>
                  <a:lnTo>
                    <a:pt x="420" y="2589"/>
                  </a:lnTo>
                  <a:lnTo>
                    <a:pt x="428" y="2628"/>
                  </a:lnTo>
                  <a:lnTo>
                    <a:pt x="436" y="2666"/>
                  </a:lnTo>
                  <a:lnTo>
                    <a:pt x="446" y="2704"/>
                  </a:lnTo>
                  <a:lnTo>
                    <a:pt x="434" y="2673"/>
                  </a:lnTo>
                  <a:lnTo>
                    <a:pt x="423" y="2642"/>
                  </a:lnTo>
                  <a:lnTo>
                    <a:pt x="412" y="2610"/>
                  </a:lnTo>
                  <a:lnTo>
                    <a:pt x="400" y="2579"/>
                  </a:lnTo>
                  <a:lnTo>
                    <a:pt x="380" y="2515"/>
                  </a:lnTo>
                  <a:lnTo>
                    <a:pt x="362" y="2450"/>
                  </a:lnTo>
                  <a:lnTo>
                    <a:pt x="346" y="2384"/>
                  </a:lnTo>
                  <a:lnTo>
                    <a:pt x="330" y="2318"/>
                  </a:lnTo>
                  <a:lnTo>
                    <a:pt x="317" y="2253"/>
                  </a:lnTo>
                  <a:lnTo>
                    <a:pt x="306" y="2188"/>
                  </a:lnTo>
                  <a:lnTo>
                    <a:pt x="303" y="2154"/>
                  </a:lnTo>
                  <a:lnTo>
                    <a:pt x="300" y="2121"/>
                  </a:lnTo>
                  <a:lnTo>
                    <a:pt x="298" y="2086"/>
                  </a:lnTo>
                  <a:lnTo>
                    <a:pt x="297" y="2051"/>
                  </a:lnTo>
                  <a:lnTo>
                    <a:pt x="296" y="1982"/>
                  </a:lnTo>
                  <a:lnTo>
                    <a:pt x="296" y="1912"/>
                  </a:lnTo>
                  <a:lnTo>
                    <a:pt x="296" y="1841"/>
                  </a:lnTo>
                  <a:lnTo>
                    <a:pt x="295" y="1770"/>
                  </a:lnTo>
                  <a:lnTo>
                    <a:pt x="293" y="1734"/>
                  </a:lnTo>
                  <a:lnTo>
                    <a:pt x="291" y="1699"/>
                  </a:lnTo>
                  <a:lnTo>
                    <a:pt x="289" y="1664"/>
                  </a:lnTo>
                  <a:lnTo>
                    <a:pt x="285" y="1629"/>
                  </a:lnTo>
                  <a:lnTo>
                    <a:pt x="273" y="1560"/>
                  </a:lnTo>
                  <a:lnTo>
                    <a:pt x="262" y="1493"/>
                  </a:lnTo>
                  <a:lnTo>
                    <a:pt x="251" y="1427"/>
                  </a:lnTo>
                  <a:lnTo>
                    <a:pt x="240" y="1362"/>
                  </a:lnTo>
                  <a:lnTo>
                    <a:pt x="228" y="1297"/>
                  </a:lnTo>
                  <a:lnTo>
                    <a:pt x="214" y="1231"/>
                  </a:lnTo>
                  <a:lnTo>
                    <a:pt x="199" y="1162"/>
                  </a:lnTo>
                  <a:lnTo>
                    <a:pt x="183" y="1091"/>
                  </a:lnTo>
                  <a:lnTo>
                    <a:pt x="177" y="1065"/>
                  </a:lnTo>
                  <a:lnTo>
                    <a:pt x="170" y="1034"/>
                  </a:lnTo>
                  <a:lnTo>
                    <a:pt x="162" y="1005"/>
                  </a:lnTo>
                  <a:lnTo>
                    <a:pt x="156" y="979"/>
                  </a:lnTo>
                  <a:lnTo>
                    <a:pt x="143" y="931"/>
                  </a:lnTo>
                  <a:lnTo>
                    <a:pt x="132" y="882"/>
                  </a:lnTo>
                  <a:lnTo>
                    <a:pt x="120" y="830"/>
                  </a:lnTo>
                  <a:lnTo>
                    <a:pt x="108" y="776"/>
                  </a:lnTo>
                  <a:lnTo>
                    <a:pt x="97" y="721"/>
                  </a:lnTo>
                  <a:lnTo>
                    <a:pt x="85" y="662"/>
                  </a:lnTo>
                  <a:lnTo>
                    <a:pt x="75" y="601"/>
                  </a:lnTo>
                  <a:lnTo>
                    <a:pt x="64" y="538"/>
                  </a:lnTo>
                  <a:lnTo>
                    <a:pt x="55" y="478"/>
                  </a:lnTo>
                  <a:lnTo>
                    <a:pt x="47" y="416"/>
                  </a:lnTo>
                  <a:lnTo>
                    <a:pt x="40" y="352"/>
                  </a:lnTo>
                  <a:lnTo>
                    <a:pt x="33" y="287"/>
                  </a:lnTo>
                  <a:lnTo>
                    <a:pt x="25" y="223"/>
                  </a:lnTo>
                  <a:lnTo>
                    <a:pt x="17" y="160"/>
                  </a:lnTo>
                  <a:lnTo>
                    <a:pt x="9" y="100"/>
                  </a:lnTo>
                  <a:lnTo>
                    <a:pt x="0" y="44"/>
                  </a:lnTo>
                  <a:lnTo>
                    <a:pt x="3" y="41"/>
                  </a:lnTo>
                  <a:lnTo>
                    <a:pt x="10" y="36"/>
                  </a:lnTo>
                  <a:lnTo>
                    <a:pt x="21" y="30"/>
                  </a:lnTo>
                  <a:lnTo>
                    <a:pt x="35" y="23"/>
                  </a:lnTo>
                  <a:lnTo>
                    <a:pt x="48" y="16"/>
                  </a:lnTo>
                  <a:lnTo>
                    <a:pt x="61" y="11"/>
                  </a:lnTo>
                  <a:lnTo>
                    <a:pt x="72" y="7"/>
                  </a:lnTo>
                  <a:lnTo>
                    <a:pt x="80" y="6"/>
                  </a:lnTo>
                  <a:lnTo>
                    <a:pt x="102" y="0"/>
                  </a:lnTo>
                </a:path>
              </a:pathLst>
            </a:custGeom>
            <a:solidFill>
              <a:srgbClr val="FFCC99"/>
            </a:solidFill>
            <a:ln w="3175" cmpd="sng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213" name="Group 291"/>
            <p:cNvGrpSpPr>
              <a:grpSpLocks/>
            </p:cNvGrpSpPr>
            <p:nvPr/>
          </p:nvGrpSpPr>
          <p:grpSpPr bwMode="auto">
            <a:xfrm>
              <a:off x="367" y="508"/>
              <a:ext cx="363" cy="231"/>
              <a:chOff x="-2" y="3"/>
              <a:chExt cx="363" cy="325"/>
            </a:xfrm>
          </p:grpSpPr>
          <p:sp>
            <p:nvSpPr>
              <p:cNvPr id="243" name="Freeform 284"/>
              <p:cNvSpPr>
                <a:spLocks noChangeArrowheads="1"/>
              </p:cNvSpPr>
              <p:nvPr/>
            </p:nvSpPr>
            <p:spPr bwMode="auto">
              <a:xfrm>
                <a:off x="10" y="4"/>
                <a:ext cx="269" cy="309"/>
              </a:xfrm>
              <a:custGeom>
                <a:avLst/>
                <a:gdLst>
                  <a:gd name="T0" fmla="*/ 0 w 4283"/>
                  <a:gd name="T1" fmla="*/ 0 h 8012"/>
                  <a:gd name="T2" fmla="*/ 0 w 4283"/>
                  <a:gd name="T3" fmla="*/ 0 h 8012"/>
                  <a:gd name="T4" fmla="*/ 0 w 4283"/>
                  <a:gd name="T5" fmla="*/ 0 h 8012"/>
                  <a:gd name="T6" fmla="*/ 0 w 4283"/>
                  <a:gd name="T7" fmla="*/ 0 h 8012"/>
                  <a:gd name="T8" fmla="*/ 0 w 4283"/>
                  <a:gd name="T9" fmla="*/ 0 h 8012"/>
                  <a:gd name="T10" fmla="*/ 0 w 4283"/>
                  <a:gd name="T11" fmla="*/ 0 h 8012"/>
                  <a:gd name="T12" fmla="*/ 0 w 4283"/>
                  <a:gd name="T13" fmla="*/ 0 h 8012"/>
                  <a:gd name="T14" fmla="*/ 0 w 4283"/>
                  <a:gd name="T15" fmla="*/ 0 h 8012"/>
                  <a:gd name="T16" fmla="*/ 0 w 4283"/>
                  <a:gd name="T17" fmla="*/ 0 h 8012"/>
                  <a:gd name="T18" fmla="*/ 0 w 4283"/>
                  <a:gd name="T19" fmla="*/ 0 h 8012"/>
                  <a:gd name="T20" fmla="*/ 0 w 4283"/>
                  <a:gd name="T21" fmla="*/ 0 h 8012"/>
                  <a:gd name="T22" fmla="*/ 0 w 4283"/>
                  <a:gd name="T23" fmla="*/ 0 h 8012"/>
                  <a:gd name="T24" fmla="*/ 0 w 4283"/>
                  <a:gd name="T25" fmla="*/ 0 h 8012"/>
                  <a:gd name="T26" fmla="*/ 0 w 4283"/>
                  <a:gd name="T27" fmla="*/ 0 h 8012"/>
                  <a:gd name="T28" fmla="*/ 0 w 4283"/>
                  <a:gd name="T29" fmla="*/ 0 h 8012"/>
                  <a:gd name="T30" fmla="*/ 0 w 4283"/>
                  <a:gd name="T31" fmla="*/ 0 h 8012"/>
                  <a:gd name="T32" fmla="*/ 0 w 4283"/>
                  <a:gd name="T33" fmla="*/ 0 h 8012"/>
                  <a:gd name="T34" fmla="*/ 0 w 4283"/>
                  <a:gd name="T35" fmla="*/ 0 h 8012"/>
                  <a:gd name="T36" fmla="*/ 0 w 4283"/>
                  <a:gd name="T37" fmla="*/ 0 h 8012"/>
                  <a:gd name="T38" fmla="*/ 0 w 4283"/>
                  <a:gd name="T39" fmla="*/ 0 h 8012"/>
                  <a:gd name="T40" fmla="*/ 0 w 4283"/>
                  <a:gd name="T41" fmla="*/ 0 h 8012"/>
                  <a:gd name="T42" fmla="*/ 0 w 4283"/>
                  <a:gd name="T43" fmla="*/ 0 h 8012"/>
                  <a:gd name="T44" fmla="*/ 0 w 4283"/>
                  <a:gd name="T45" fmla="*/ 0 h 8012"/>
                  <a:gd name="T46" fmla="*/ 0 w 4283"/>
                  <a:gd name="T47" fmla="*/ 0 h 8012"/>
                  <a:gd name="T48" fmla="*/ 0 w 4283"/>
                  <a:gd name="T49" fmla="*/ 0 h 8012"/>
                  <a:gd name="T50" fmla="*/ 0 w 4283"/>
                  <a:gd name="T51" fmla="*/ 0 h 8012"/>
                  <a:gd name="T52" fmla="*/ 0 w 4283"/>
                  <a:gd name="T53" fmla="*/ 0 h 8012"/>
                  <a:gd name="T54" fmla="*/ 0 w 4283"/>
                  <a:gd name="T55" fmla="*/ 0 h 8012"/>
                  <a:gd name="T56" fmla="*/ 0 w 4283"/>
                  <a:gd name="T57" fmla="*/ 0 h 8012"/>
                  <a:gd name="T58" fmla="*/ 0 w 4283"/>
                  <a:gd name="T59" fmla="*/ 0 h 8012"/>
                  <a:gd name="T60" fmla="*/ 0 w 4283"/>
                  <a:gd name="T61" fmla="*/ 0 h 8012"/>
                  <a:gd name="T62" fmla="*/ 0 w 4283"/>
                  <a:gd name="T63" fmla="*/ 0 h 8012"/>
                  <a:gd name="T64" fmla="*/ 0 w 4283"/>
                  <a:gd name="T65" fmla="*/ 0 h 8012"/>
                  <a:gd name="T66" fmla="*/ 0 w 4283"/>
                  <a:gd name="T67" fmla="*/ 0 h 8012"/>
                  <a:gd name="T68" fmla="*/ 0 w 4283"/>
                  <a:gd name="T69" fmla="*/ 0 h 8012"/>
                  <a:gd name="T70" fmla="*/ 0 w 4283"/>
                  <a:gd name="T71" fmla="*/ 0 h 8012"/>
                  <a:gd name="T72" fmla="*/ 0 w 4283"/>
                  <a:gd name="T73" fmla="*/ 0 h 8012"/>
                  <a:gd name="T74" fmla="*/ 0 w 4283"/>
                  <a:gd name="T75" fmla="*/ 0 h 8012"/>
                  <a:gd name="T76" fmla="*/ 0 w 4283"/>
                  <a:gd name="T77" fmla="*/ 0 h 8012"/>
                  <a:gd name="T78" fmla="*/ 0 w 4283"/>
                  <a:gd name="T79" fmla="*/ 0 h 8012"/>
                  <a:gd name="T80" fmla="*/ 0 w 4283"/>
                  <a:gd name="T81" fmla="*/ 0 h 8012"/>
                  <a:gd name="T82" fmla="*/ 0 w 4283"/>
                  <a:gd name="T83" fmla="*/ 0 h 8012"/>
                  <a:gd name="T84" fmla="*/ 0 w 4283"/>
                  <a:gd name="T85" fmla="*/ 0 h 8012"/>
                  <a:gd name="T86" fmla="*/ 0 w 4283"/>
                  <a:gd name="T87" fmla="*/ 0 h 8012"/>
                  <a:gd name="T88" fmla="*/ 0 w 4283"/>
                  <a:gd name="T89" fmla="*/ 0 h 8012"/>
                  <a:gd name="T90" fmla="*/ 0 w 4283"/>
                  <a:gd name="T91" fmla="*/ 0 h 8012"/>
                  <a:gd name="T92" fmla="*/ 0 w 4283"/>
                  <a:gd name="T93" fmla="*/ 0 h 8012"/>
                  <a:gd name="T94" fmla="*/ 0 w 4283"/>
                  <a:gd name="T95" fmla="*/ 0 h 8012"/>
                  <a:gd name="T96" fmla="*/ 0 w 4283"/>
                  <a:gd name="T97" fmla="*/ 0 h 8012"/>
                  <a:gd name="T98" fmla="*/ 0 w 4283"/>
                  <a:gd name="T99" fmla="*/ 0 h 8012"/>
                  <a:gd name="T100" fmla="*/ 0 w 4283"/>
                  <a:gd name="T101" fmla="*/ 0 h 8012"/>
                  <a:gd name="T102" fmla="*/ 0 w 4283"/>
                  <a:gd name="T103" fmla="*/ 0 h 8012"/>
                  <a:gd name="T104" fmla="*/ 0 w 4283"/>
                  <a:gd name="T105" fmla="*/ 0 h 8012"/>
                  <a:gd name="T106" fmla="*/ 0 w 4283"/>
                  <a:gd name="T107" fmla="*/ 0 h 8012"/>
                  <a:gd name="T108" fmla="*/ 0 w 4283"/>
                  <a:gd name="T109" fmla="*/ 0 h 8012"/>
                  <a:gd name="T110" fmla="*/ 0 w 4283"/>
                  <a:gd name="T111" fmla="*/ 0 h 8012"/>
                  <a:gd name="T112" fmla="*/ 0 w 4283"/>
                  <a:gd name="T113" fmla="*/ 0 h 8012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w 4283"/>
                  <a:gd name="T172" fmla="*/ 0 h 8012"/>
                  <a:gd name="T173" fmla="*/ 4283 w 4283"/>
                  <a:gd name="T174" fmla="*/ 8012 h 8012"/>
                </a:gdLst>
                <a:ahLst/>
                <a:cxnLst>
                  <a:cxn ang="T114">
                    <a:pos x="T0" y="T1"/>
                  </a:cxn>
                  <a:cxn ang="T115">
                    <a:pos x="T2" y="T3"/>
                  </a:cxn>
                  <a:cxn ang="T116">
                    <a:pos x="T4" y="T5"/>
                  </a:cxn>
                  <a:cxn ang="T117">
                    <a:pos x="T6" y="T7"/>
                  </a:cxn>
                  <a:cxn ang="T118">
                    <a:pos x="T8" y="T9"/>
                  </a:cxn>
                  <a:cxn ang="T119">
                    <a:pos x="T10" y="T11"/>
                  </a:cxn>
                  <a:cxn ang="T120">
                    <a:pos x="T12" y="T13"/>
                  </a:cxn>
                  <a:cxn ang="T121">
                    <a:pos x="T14" y="T15"/>
                  </a:cxn>
                  <a:cxn ang="T122">
                    <a:pos x="T16" y="T17"/>
                  </a:cxn>
                  <a:cxn ang="T123">
                    <a:pos x="T18" y="T19"/>
                  </a:cxn>
                  <a:cxn ang="T124">
                    <a:pos x="T20" y="T21"/>
                  </a:cxn>
                  <a:cxn ang="T125">
                    <a:pos x="T22" y="T23"/>
                  </a:cxn>
                  <a:cxn ang="T126">
                    <a:pos x="T24" y="T25"/>
                  </a:cxn>
                  <a:cxn ang="T127">
                    <a:pos x="T26" y="T27"/>
                  </a:cxn>
                  <a:cxn ang="T128">
                    <a:pos x="T28" y="T29"/>
                  </a:cxn>
                  <a:cxn ang="T129">
                    <a:pos x="T30" y="T31"/>
                  </a:cxn>
                  <a:cxn ang="T130">
                    <a:pos x="T32" y="T33"/>
                  </a:cxn>
                  <a:cxn ang="T131">
                    <a:pos x="T34" y="T35"/>
                  </a:cxn>
                  <a:cxn ang="T132">
                    <a:pos x="T36" y="T37"/>
                  </a:cxn>
                  <a:cxn ang="T133">
                    <a:pos x="T38" y="T39"/>
                  </a:cxn>
                  <a:cxn ang="T134">
                    <a:pos x="T40" y="T41"/>
                  </a:cxn>
                  <a:cxn ang="T135">
                    <a:pos x="T42" y="T43"/>
                  </a:cxn>
                  <a:cxn ang="T136">
                    <a:pos x="T44" y="T45"/>
                  </a:cxn>
                  <a:cxn ang="T137">
                    <a:pos x="T46" y="T47"/>
                  </a:cxn>
                  <a:cxn ang="T138">
                    <a:pos x="T48" y="T49"/>
                  </a:cxn>
                  <a:cxn ang="T139">
                    <a:pos x="T50" y="T51"/>
                  </a:cxn>
                  <a:cxn ang="T140">
                    <a:pos x="T52" y="T53"/>
                  </a:cxn>
                  <a:cxn ang="T141">
                    <a:pos x="T54" y="T55"/>
                  </a:cxn>
                  <a:cxn ang="T142">
                    <a:pos x="T56" y="T57"/>
                  </a:cxn>
                  <a:cxn ang="T143">
                    <a:pos x="T58" y="T59"/>
                  </a:cxn>
                  <a:cxn ang="T144">
                    <a:pos x="T60" y="T61"/>
                  </a:cxn>
                  <a:cxn ang="T145">
                    <a:pos x="T62" y="T63"/>
                  </a:cxn>
                  <a:cxn ang="T146">
                    <a:pos x="T64" y="T65"/>
                  </a:cxn>
                  <a:cxn ang="T147">
                    <a:pos x="T66" y="T67"/>
                  </a:cxn>
                  <a:cxn ang="T148">
                    <a:pos x="T68" y="T69"/>
                  </a:cxn>
                  <a:cxn ang="T149">
                    <a:pos x="T70" y="T71"/>
                  </a:cxn>
                  <a:cxn ang="T150">
                    <a:pos x="T72" y="T73"/>
                  </a:cxn>
                  <a:cxn ang="T151">
                    <a:pos x="T74" y="T75"/>
                  </a:cxn>
                  <a:cxn ang="T152">
                    <a:pos x="T76" y="T77"/>
                  </a:cxn>
                  <a:cxn ang="T153">
                    <a:pos x="T78" y="T79"/>
                  </a:cxn>
                  <a:cxn ang="T154">
                    <a:pos x="T80" y="T81"/>
                  </a:cxn>
                  <a:cxn ang="T155">
                    <a:pos x="T82" y="T83"/>
                  </a:cxn>
                  <a:cxn ang="T156">
                    <a:pos x="T84" y="T85"/>
                  </a:cxn>
                  <a:cxn ang="T157">
                    <a:pos x="T86" y="T87"/>
                  </a:cxn>
                  <a:cxn ang="T158">
                    <a:pos x="T88" y="T89"/>
                  </a:cxn>
                  <a:cxn ang="T159">
                    <a:pos x="T90" y="T91"/>
                  </a:cxn>
                  <a:cxn ang="T160">
                    <a:pos x="T92" y="T93"/>
                  </a:cxn>
                  <a:cxn ang="T161">
                    <a:pos x="T94" y="T95"/>
                  </a:cxn>
                  <a:cxn ang="T162">
                    <a:pos x="T96" y="T97"/>
                  </a:cxn>
                  <a:cxn ang="T163">
                    <a:pos x="T98" y="T99"/>
                  </a:cxn>
                  <a:cxn ang="T164">
                    <a:pos x="T100" y="T101"/>
                  </a:cxn>
                  <a:cxn ang="T165">
                    <a:pos x="T102" y="T103"/>
                  </a:cxn>
                  <a:cxn ang="T166">
                    <a:pos x="T104" y="T105"/>
                  </a:cxn>
                  <a:cxn ang="T167">
                    <a:pos x="T106" y="T107"/>
                  </a:cxn>
                  <a:cxn ang="T168">
                    <a:pos x="T108" y="T109"/>
                  </a:cxn>
                  <a:cxn ang="T169">
                    <a:pos x="T110" y="T111"/>
                  </a:cxn>
                  <a:cxn ang="T170">
                    <a:pos x="T112" y="T113"/>
                  </a:cxn>
                </a:cxnLst>
                <a:rect l="T171" t="T172" r="T173" b="T174"/>
                <a:pathLst>
                  <a:path w="4283" h="8012">
                    <a:moveTo>
                      <a:pt x="2924" y="8012"/>
                    </a:moveTo>
                    <a:lnTo>
                      <a:pt x="2909" y="7955"/>
                    </a:lnTo>
                    <a:lnTo>
                      <a:pt x="2887" y="7877"/>
                    </a:lnTo>
                    <a:lnTo>
                      <a:pt x="2856" y="7778"/>
                    </a:lnTo>
                    <a:lnTo>
                      <a:pt x="2818" y="7661"/>
                    </a:lnTo>
                    <a:lnTo>
                      <a:pt x="2773" y="7527"/>
                    </a:lnTo>
                    <a:lnTo>
                      <a:pt x="2722" y="7379"/>
                    </a:lnTo>
                    <a:lnTo>
                      <a:pt x="2665" y="7216"/>
                    </a:lnTo>
                    <a:lnTo>
                      <a:pt x="2603" y="7042"/>
                    </a:lnTo>
                    <a:lnTo>
                      <a:pt x="2467" y="6662"/>
                    </a:lnTo>
                    <a:lnTo>
                      <a:pt x="2318" y="6252"/>
                    </a:lnTo>
                    <a:lnTo>
                      <a:pt x="2161" y="5824"/>
                    </a:lnTo>
                    <a:lnTo>
                      <a:pt x="2002" y="5392"/>
                    </a:lnTo>
                    <a:lnTo>
                      <a:pt x="1843" y="4967"/>
                    </a:lnTo>
                    <a:lnTo>
                      <a:pt x="1691" y="4562"/>
                    </a:lnTo>
                    <a:lnTo>
                      <a:pt x="1551" y="4188"/>
                    </a:lnTo>
                    <a:lnTo>
                      <a:pt x="1427" y="3858"/>
                    </a:lnTo>
                    <a:lnTo>
                      <a:pt x="1323" y="3586"/>
                    </a:lnTo>
                    <a:lnTo>
                      <a:pt x="1246" y="3383"/>
                    </a:lnTo>
                    <a:lnTo>
                      <a:pt x="1199" y="3262"/>
                    </a:lnTo>
                    <a:lnTo>
                      <a:pt x="1188" y="3236"/>
                    </a:lnTo>
                    <a:lnTo>
                      <a:pt x="1151" y="3130"/>
                    </a:lnTo>
                    <a:lnTo>
                      <a:pt x="1119" y="3028"/>
                    </a:lnTo>
                    <a:lnTo>
                      <a:pt x="1090" y="2931"/>
                    </a:lnTo>
                    <a:lnTo>
                      <a:pt x="1065" y="2836"/>
                    </a:lnTo>
                    <a:lnTo>
                      <a:pt x="1044" y="2746"/>
                    </a:lnTo>
                    <a:lnTo>
                      <a:pt x="1025" y="2660"/>
                    </a:lnTo>
                    <a:lnTo>
                      <a:pt x="1010" y="2576"/>
                    </a:lnTo>
                    <a:lnTo>
                      <a:pt x="998" y="2497"/>
                    </a:lnTo>
                    <a:lnTo>
                      <a:pt x="989" y="2422"/>
                    </a:lnTo>
                    <a:lnTo>
                      <a:pt x="982" y="2349"/>
                    </a:lnTo>
                    <a:lnTo>
                      <a:pt x="976" y="2280"/>
                    </a:lnTo>
                    <a:lnTo>
                      <a:pt x="974" y="2215"/>
                    </a:lnTo>
                    <a:lnTo>
                      <a:pt x="973" y="2153"/>
                    </a:lnTo>
                    <a:lnTo>
                      <a:pt x="974" y="2094"/>
                    </a:lnTo>
                    <a:lnTo>
                      <a:pt x="977" y="2038"/>
                    </a:lnTo>
                    <a:lnTo>
                      <a:pt x="982" y="1986"/>
                    </a:lnTo>
                    <a:lnTo>
                      <a:pt x="987" y="1937"/>
                    </a:lnTo>
                    <a:lnTo>
                      <a:pt x="993" y="1891"/>
                    </a:lnTo>
                    <a:lnTo>
                      <a:pt x="1000" y="1849"/>
                    </a:lnTo>
                    <a:lnTo>
                      <a:pt x="1007" y="1808"/>
                    </a:lnTo>
                    <a:lnTo>
                      <a:pt x="1015" y="1772"/>
                    </a:lnTo>
                    <a:lnTo>
                      <a:pt x="1023" y="1738"/>
                    </a:lnTo>
                    <a:lnTo>
                      <a:pt x="1031" y="1708"/>
                    </a:lnTo>
                    <a:lnTo>
                      <a:pt x="1039" y="1680"/>
                    </a:lnTo>
                    <a:lnTo>
                      <a:pt x="1053" y="1633"/>
                    </a:lnTo>
                    <a:lnTo>
                      <a:pt x="1064" y="1598"/>
                    </a:lnTo>
                    <a:lnTo>
                      <a:pt x="1068" y="1584"/>
                    </a:lnTo>
                    <a:lnTo>
                      <a:pt x="1070" y="1572"/>
                    </a:lnTo>
                    <a:lnTo>
                      <a:pt x="1071" y="1564"/>
                    </a:lnTo>
                    <a:lnTo>
                      <a:pt x="1070" y="1558"/>
                    </a:lnTo>
                    <a:lnTo>
                      <a:pt x="1067" y="1556"/>
                    </a:lnTo>
                    <a:lnTo>
                      <a:pt x="1061" y="1553"/>
                    </a:lnTo>
                    <a:lnTo>
                      <a:pt x="1052" y="1550"/>
                    </a:lnTo>
                    <a:lnTo>
                      <a:pt x="1039" y="1545"/>
                    </a:lnTo>
                    <a:lnTo>
                      <a:pt x="1007" y="1534"/>
                    </a:lnTo>
                    <a:lnTo>
                      <a:pt x="963" y="1520"/>
                    </a:lnTo>
                    <a:lnTo>
                      <a:pt x="910" y="1501"/>
                    </a:lnTo>
                    <a:lnTo>
                      <a:pt x="849" y="1479"/>
                    </a:lnTo>
                    <a:lnTo>
                      <a:pt x="817" y="1466"/>
                    </a:lnTo>
                    <a:lnTo>
                      <a:pt x="781" y="1453"/>
                    </a:lnTo>
                    <a:lnTo>
                      <a:pt x="746" y="1437"/>
                    </a:lnTo>
                    <a:lnTo>
                      <a:pt x="708" y="1420"/>
                    </a:lnTo>
                    <a:lnTo>
                      <a:pt x="670" y="1403"/>
                    </a:lnTo>
                    <a:lnTo>
                      <a:pt x="630" y="1383"/>
                    </a:lnTo>
                    <a:lnTo>
                      <a:pt x="589" y="1363"/>
                    </a:lnTo>
                    <a:lnTo>
                      <a:pt x="549" y="1341"/>
                    </a:lnTo>
                    <a:lnTo>
                      <a:pt x="507" y="1317"/>
                    </a:lnTo>
                    <a:lnTo>
                      <a:pt x="464" y="1293"/>
                    </a:lnTo>
                    <a:lnTo>
                      <a:pt x="422" y="1267"/>
                    </a:lnTo>
                    <a:lnTo>
                      <a:pt x="379" y="1238"/>
                    </a:lnTo>
                    <a:lnTo>
                      <a:pt x="336" y="1209"/>
                    </a:lnTo>
                    <a:lnTo>
                      <a:pt x="294" y="1177"/>
                    </a:lnTo>
                    <a:lnTo>
                      <a:pt x="251" y="1145"/>
                    </a:lnTo>
                    <a:lnTo>
                      <a:pt x="209" y="1109"/>
                    </a:lnTo>
                    <a:lnTo>
                      <a:pt x="168" y="1073"/>
                    </a:lnTo>
                    <a:lnTo>
                      <a:pt x="127" y="1034"/>
                    </a:lnTo>
                    <a:lnTo>
                      <a:pt x="87" y="994"/>
                    </a:lnTo>
                    <a:lnTo>
                      <a:pt x="49" y="952"/>
                    </a:lnTo>
                    <a:lnTo>
                      <a:pt x="47" y="946"/>
                    </a:lnTo>
                    <a:lnTo>
                      <a:pt x="42" y="925"/>
                    </a:lnTo>
                    <a:lnTo>
                      <a:pt x="33" y="897"/>
                    </a:lnTo>
                    <a:lnTo>
                      <a:pt x="24" y="863"/>
                    </a:lnTo>
                    <a:lnTo>
                      <a:pt x="15" y="830"/>
                    </a:lnTo>
                    <a:lnTo>
                      <a:pt x="8" y="800"/>
                    </a:lnTo>
                    <a:lnTo>
                      <a:pt x="2" y="781"/>
                    </a:lnTo>
                    <a:lnTo>
                      <a:pt x="0" y="774"/>
                    </a:lnTo>
                    <a:lnTo>
                      <a:pt x="66" y="646"/>
                    </a:lnTo>
                    <a:lnTo>
                      <a:pt x="131" y="531"/>
                    </a:lnTo>
                    <a:lnTo>
                      <a:pt x="195" y="429"/>
                    </a:lnTo>
                    <a:lnTo>
                      <a:pt x="258" y="340"/>
                    </a:lnTo>
                    <a:lnTo>
                      <a:pt x="321" y="264"/>
                    </a:lnTo>
                    <a:lnTo>
                      <a:pt x="384" y="198"/>
                    </a:lnTo>
                    <a:lnTo>
                      <a:pt x="446" y="143"/>
                    </a:lnTo>
                    <a:lnTo>
                      <a:pt x="508" y="98"/>
                    </a:lnTo>
                    <a:lnTo>
                      <a:pt x="570" y="63"/>
                    </a:lnTo>
                    <a:lnTo>
                      <a:pt x="632" y="36"/>
                    </a:lnTo>
                    <a:lnTo>
                      <a:pt x="694" y="17"/>
                    </a:lnTo>
                    <a:lnTo>
                      <a:pt x="756" y="5"/>
                    </a:lnTo>
                    <a:lnTo>
                      <a:pt x="818" y="0"/>
                    </a:lnTo>
                    <a:lnTo>
                      <a:pt x="881" y="1"/>
                    </a:lnTo>
                    <a:lnTo>
                      <a:pt x="943" y="7"/>
                    </a:lnTo>
                    <a:lnTo>
                      <a:pt x="1007" y="18"/>
                    </a:lnTo>
                    <a:lnTo>
                      <a:pt x="1070" y="32"/>
                    </a:lnTo>
                    <a:lnTo>
                      <a:pt x="1135" y="50"/>
                    </a:lnTo>
                    <a:lnTo>
                      <a:pt x="1200" y="71"/>
                    </a:lnTo>
                    <a:lnTo>
                      <a:pt x="1266" y="93"/>
                    </a:lnTo>
                    <a:lnTo>
                      <a:pt x="1400" y="142"/>
                    </a:lnTo>
                    <a:lnTo>
                      <a:pt x="1539" y="190"/>
                    </a:lnTo>
                    <a:lnTo>
                      <a:pt x="1611" y="211"/>
                    </a:lnTo>
                    <a:lnTo>
                      <a:pt x="1683" y="231"/>
                    </a:lnTo>
                    <a:lnTo>
                      <a:pt x="1757" y="249"/>
                    </a:lnTo>
                    <a:lnTo>
                      <a:pt x="1832" y="262"/>
                    </a:lnTo>
                    <a:lnTo>
                      <a:pt x="1908" y="272"/>
                    </a:lnTo>
                    <a:lnTo>
                      <a:pt x="1988" y="277"/>
                    </a:lnTo>
                    <a:lnTo>
                      <a:pt x="2068" y="276"/>
                    </a:lnTo>
                    <a:lnTo>
                      <a:pt x="2150" y="269"/>
                    </a:lnTo>
                    <a:lnTo>
                      <a:pt x="2160" y="267"/>
                    </a:lnTo>
                    <a:lnTo>
                      <a:pt x="2170" y="264"/>
                    </a:lnTo>
                    <a:lnTo>
                      <a:pt x="2179" y="260"/>
                    </a:lnTo>
                    <a:lnTo>
                      <a:pt x="2189" y="255"/>
                    </a:lnTo>
                    <a:lnTo>
                      <a:pt x="2207" y="243"/>
                    </a:lnTo>
                    <a:lnTo>
                      <a:pt x="2225" y="228"/>
                    </a:lnTo>
                    <a:lnTo>
                      <a:pt x="2244" y="215"/>
                    </a:lnTo>
                    <a:lnTo>
                      <a:pt x="2262" y="203"/>
                    </a:lnTo>
                    <a:lnTo>
                      <a:pt x="2271" y="198"/>
                    </a:lnTo>
                    <a:lnTo>
                      <a:pt x="2280" y="194"/>
                    </a:lnTo>
                    <a:lnTo>
                      <a:pt x="2290" y="191"/>
                    </a:lnTo>
                    <a:lnTo>
                      <a:pt x="2301" y="189"/>
                    </a:lnTo>
                    <a:lnTo>
                      <a:pt x="2371" y="186"/>
                    </a:lnTo>
                    <a:lnTo>
                      <a:pt x="2442" y="185"/>
                    </a:lnTo>
                    <a:lnTo>
                      <a:pt x="2514" y="184"/>
                    </a:lnTo>
                    <a:lnTo>
                      <a:pt x="2585" y="183"/>
                    </a:lnTo>
                    <a:lnTo>
                      <a:pt x="2657" y="184"/>
                    </a:lnTo>
                    <a:lnTo>
                      <a:pt x="2729" y="185"/>
                    </a:lnTo>
                    <a:lnTo>
                      <a:pt x="2803" y="187"/>
                    </a:lnTo>
                    <a:lnTo>
                      <a:pt x="2876" y="189"/>
                    </a:lnTo>
                    <a:lnTo>
                      <a:pt x="2949" y="192"/>
                    </a:lnTo>
                    <a:lnTo>
                      <a:pt x="3022" y="195"/>
                    </a:lnTo>
                    <a:lnTo>
                      <a:pt x="3095" y="198"/>
                    </a:lnTo>
                    <a:lnTo>
                      <a:pt x="3169" y="202"/>
                    </a:lnTo>
                    <a:lnTo>
                      <a:pt x="3244" y="206"/>
                    </a:lnTo>
                    <a:lnTo>
                      <a:pt x="3318" y="211"/>
                    </a:lnTo>
                    <a:lnTo>
                      <a:pt x="3392" y="216"/>
                    </a:lnTo>
                    <a:lnTo>
                      <a:pt x="3466" y="221"/>
                    </a:lnTo>
                    <a:lnTo>
                      <a:pt x="3492" y="222"/>
                    </a:lnTo>
                    <a:lnTo>
                      <a:pt x="3515" y="226"/>
                    </a:lnTo>
                    <a:lnTo>
                      <a:pt x="3538" y="230"/>
                    </a:lnTo>
                    <a:lnTo>
                      <a:pt x="3560" y="236"/>
                    </a:lnTo>
                    <a:lnTo>
                      <a:pt x="3581" y="244"/>
                    </a:lnTo>
                    <a:lnTo>
                      <a:pt x="3601" y="253"/>
                    </a:lnTo>
                    <a:lnTo>
                      <a:pt x="3621" y="262"/>
                    </a:lnTo>
                    <a:lnTo>
                      <a:pt x="3640" y="273"/>
                    </a:lnTo>
                    <a:lnTo>
                      <a:pt x="3657" y="285"/>
                    </a:lnTo>
                    <a:lnTo>
                      <a:pt x="3676" y="298"/>
                    </a:lnTo>
                    <a:lnTo>
                      <a:pt x="3692" y="312"/>
                    </a:lnTo>
                    <a:lnTo>
                      <a:pt x="3708" y="327"/>
                    </a:lnTo>
                    <a:lnTo>
                      <a:pt x="3723" y="343"/>
                    </a:lnTo>
                    <a:lnTo>
                      <a:pt x="3739" y="359"/>
                    </a:lnTo>
                    <a:lnTo>
                      <a:pt x="3753" y="377"/>
                    </a:lnTo>
                    <a:lnTo>
                      <a:pt x="3767" y="394"/>
                    </a:lnTo>
                    <a:lnTo>
                      <a:pt x="3780" y="412"/>
                    </a:lnTo>
                    <a:lnTo>
                      <a:pt x="3793" y="431"/>
                    </a:lnTo>
                    <a:lnTo>
                      <a:pt x="3807" y="451"/>
                    </a:lnTo>
                    <a:lnTo>
                      <a:pt x="3819" y="471"/>
                    </a:lnTo>
                    <a:lnTo>
                      <a:pt x="3842" y="512"/>
                    </a:lnTo>
                    <a:lnTo>
                      <a:pt x="3865" y="553"/>
                    </a:lnTo>
                    <a:lnTo>
                      <a:pt x="3908" y="638"/>
                    </a:lnTo>
                    <a:lnTo>
                      <a:pt x="3950" y="720"/>
                    </a:lnTo>
                    <a:lnTo>
                      <a:pt x="3955" y="737"/>
                    </a:lnTo>
                    <a:lnTo>
                      <a:pt x="3957" y="760"/>
                    </a:lnTo>
                    <a:lnTo>
                      <a:pt x="3956" y="786"/>
                    </a:lnTo>
                    <a:lnTo>
                      <a:pt x="3951" y="819"/>
                    </a:lnTo>
                    <a:lnTo>
                      <a:pt x="3944" y="855"/>
                    </a:lnTo>
                    <a:lnTo>
                      <a:pt x="3934" y="896"/>
                    </a:lnTo>
                    <a:lnTo>
                      <a:pt x="3921" y="940"/>
                    </a:lnTo>
                    <a:lnTo>
                      <a:pt x="3907" y="988"/>
                    </a:lnTo>
                    <a:lnTo>
                      <a:pt x="3891" y="1039"/>
                    </a:lnTo>
                    <a:lnTo>
                      <a:pt x="3873" y="1093"/>
                    </a:lnTo>
                    <a:lnTo>
                      <a:pt x="3853" y="1149"/>
                    </a:lnTo>
                    <a:lnTo>
                      <a:pt x="3833" y="1206"/>
                    </a:lnTo>
                    <a:lnTo>
                      <a:pt x="3790" y="1326"/>
                    </a:lnTo>
                    <a:lnTo>
                      <a:pt x="3746" y="1447"/>
                    </a:lnTo>
                    <a:lnTo>
                      <a:pt x="3701" y="1569"/>
                    </a:lnTo>
                    <a:lnTo>
                      <a:pt x="3658" y="1688"/>
                    </a:lnTo>
                    <a:lnTo>
                      <a:pt x="3638" y="1745"/>
                    </a:lnTo>
                    <a:lnTo>
                      <a:pt x="3620" y="1800"/>
                    </a:lnTo>
                    <a:lnTo>
                      <a:pt x="3602" y="1854"/>
                    </a:lnTo>
                    <a:lnTo>
                      <a:pt x="3587" y="1904"/>
                    </a:lnTo>
                    <a:lnTo>
                      <a:pt x="3573" y="1951"/>
                    </a:lnTo>
                    <a:lnTo>
                      <a:pt x="3562" y="1995"/>
                    </a:lnTo>
                    <a:lnTo>
                      <a:pt x="3553" y="2035"/>
                    </a:lnTo>
                    <a:lnTo>
                      <a:pt x="3546" y="2071"/>
                    </a:lnTo>
                    <a:lnTo>
                      <a:pt x="3543" y="2103"/>
                    </a:lnTo>
                    <a:lnTo>
                      <a:pt x="3542" y="2129"/>
                    </a:lnTo>
                    <a:lnTo>
                      <a:pt x="3545" y="2151"/>
                    </a:lnTo>
                    <a:lnTo>
                      <a:pt x="3553" y="2166"/>
                    </a:lnTo>
                    <a:lnTo>
                      <a:pt x="3574" y="2201"/>
                    </a:lnTo>
                    <a:lnTo>
                      <a:pt x="3592" y="2240"/>
                    </a:lnTo>
                    <a:lnTo>
                      <a:pt x="3608" y="2282"/>
                    </a:lnTo>
                    <a:lnTo>
                      <a:pt x="3623" y="2326"/>
                    </a:lnTo>
                    <a:lnTo>
                      <a:pt x="3635" y="2377"/>
                    </a:lnTo>
                    <a:lnTo>
                      <a:pt x="3645" y="2432"/>
                    </a:lnTo>
                    <a:lnTo>
                      <a:pt x="3654" y="2494"/>
                    </a:lnTo>
                    <a:lnTo>
                      <a:pt x="3663" y="2562"/>
                    </a:lnTo>
                    <a:lnTo>
                      <a:pt x="3670" y="2637"/>
                    </a:lnTo>
                    <a:lnTo>
                      <a:pt x="3678" y="2720"/>
                    </a:lnTo>
                    <a:lnTo>
                      <a:pt x="3685" y="2811"/>
                    </a:lnTo>
                    <a:lnTo>
                      <a:pt x="3692" y="2911"/>
                    </a:lnTo>
                    <a:lnTo>
                      <a:pt x="3707" y="3140"/>
                    </a:lnTo>
                    <a:lnTo>
                      <a:pt x="3726" y="3413"/>
                    </a:lnTo>
                    <a:lnTo>
                      <a:pt x="3739" y="3569"/>
                    </a:lnTo>
                    <a:lnTo>
                      <a:pt x="3752" y="3736"/>
                    </a:lnTo>
                    <a:lnTo>
                      <a:pt x="3767" y="3916"/>
                    </a:lnTo>
                    <a:lnTo>
                      <a:pt x="3785" y="4110"/>
                    </a:lnTo>
                    <a:lnTo>
                      <a:pt x="3806" y="4320"/>
                    </a:lnTo>
                    <a:lnTo>
                      <a:pt x="3829" y="4544"/>
                    </a:lnTo>
                    <a:lnTo>
                      <a:pt x="3855" y="4785"/>
                    </a:lnTo>
                    <a:lnTo>
                      <a:pt x="3886" y="5042"/>
                    </a:lnTo>
                    <a:lnTo>
                      <a:pt x="3919" y="5315"/>
                    </a:lnTo>
                    <a:lnTo>
                      <a:pt x="3957" y="5607"/>
                    </a:lnTo>
                    <a:lnTo>
                      <a:pt x="4000" y="5918"/>
                    </a:lnTo>
                    <a:lnTo>
                      <a:pt x="4046" y="6246"/>
                    </a:lnTo>
                    <a:lnTo>
                      <a:pt x="4097" y="6596"/>
                    </a:lnTo>
                    <a:lnTo>
                      <a:pt x="4154" y="6964"/>
                    </a:lnTo>
                    <a:lnTo>
                      <a:pt x="4216" y="7353"/>
                    </a:lnTo>
                    <a:lnTo>
                      <a:pt x="4283" y="7765"/>
                    </a:lnTo>
                    <a:lnTo>
                      <a:pt x="2924" y="8012"/>
                    </a:lnTo>
                    <a:close/>
                  </a:path>
                </a:pathLst>
              </a:cu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4" name="Freeform 285"/>
              <p:cNvSpPr>
                <a:spLocks noChangeArrowheads="1"/>
              </p:cNvSpPr>
              <p:nvPr/>
            </p:nvSpPr>
            <p:spPr bwMode="auto">
              <a:xfrm>
                <a:off x="-2" y="26"/>
                <a:ext cx="194" cy="288"/>
              </a:xfrm>
              <a:custGeom>
                <a:avLst/>
                <a:gdLst>
                  <a:gd name="T0" fmla="*/ 0 w 3065"/>
                  <a:gd name="T1" fmla="*/ 0 h 7430"/>
                  <a:gd name="T2" fmla="*/ 0 w 3065"/>
                  <a:gd name="T3" fmla="*/ 0 h 7430"/>
                  <a:gd name="T4" fmla="*/ 0 w 3065"/>
                  <a:gd name="T5" fmla="*/ 0 h 7430"/>
                  <a:gd name="T6" fmla="*/ 0 w 3065"/>
                  <a:gd name="T7" fmla="*/ 0 h 7430"/>
                  <a:gd name="T8" fmla="*/ 0 w 3065"/>
                  <a:gd name="T9" fmla="*/ 0 h 7430"/>
                  <a:gd name="T10" fmla="*/ 0 w 3065"/>
                  <a:gd name="T11" fmla="*/ 0 h 7430"/>
                  <a:gd name="T12" fmla="*/ 0 w 3065"/>
                  <a:gd name="T13" fmla="*/ 0 h 7430"/>
                  <a:gd name="T14" fmla="*/ 0 w 3065"/>
                  <a:gd name="T15" fmla="*/ 0 h 7430"/>
                  <a:gd name="T16" fmla="*/ 0 w 3065"/>
                  <a:gd name="T17" fmla="*/ 0 h 7430"/>
                  <a:gd name="T18" fmla="*/ 0 w 3065"/>
                  <a:gd name="T19" fmla="*/ 0 h 7430"/>
                  <a:gd name="T20" fmla="*/ 0 w 3065"/>
                  <a:gd name="T21" fmla="*/ 0 h 7430"/>
                  <a:gd name="T22" fmla="*/ 0 w 3065"/>
                  <a:gd name="T23" fmla="*/ 0 h 7430"/>
                  <a:gd name="T24" fmla="*/ 0 w 3065"/>
                  <a:gd name="T25" fmla="*/ 0 h 7430"/>
                  <a:gd name="T26" fmla="*/ 0 w 3065"/>
                  <a:gd name="T27" fmla="*/ 0 h 7430"/>
                  <a:gd name="T28" fmla="*/ 0 w 3065"/>
                  <a:gd name="T29" fmla="*/ 0 h 7430"/>
                  <a:gd name="T30" fmla="*/ 0 w 3065"/>
                  <a:gd name="T31" fmla="*/ 0 h 7430"/>
                  <a:gd name="T32" fmla="*/ 0 w 3065"/>
                  <a:gd name="T33" fmla="*/ 0 h 7430"/>
                  <a:gd name="T34" fmla="*/ 0 w 3065"/>
                  <a:gd name="T35" fmla="*/ 0 h 7430"/>
                  <a:gd name="T36" fmla="*/ 0 w 3065"/>
                  <a:gd name="T37" fmla="*/ 0 h 7430"/>
                  <a:gd name="T38" fmla="*/ 0 w 3065"/>
                  <a:gd name="T39" fmla="*/ 0 h 7430"/>
                  <a:gd name="T40" fmla="*/ 0 w 3065"/>
                  <a:gd name="T41" fmla="*/ 0 h 7430"/>
                  <a:gd name="T42" fmla="*/ 0 w 3065"/>
                  <a:gd name="T43" fmla="*/ 0 h 7430"/>
                  <a:gd name="T44" fmla="*/ 0 w 3065"/>
                  <a:gd name="T45" fmla="*/ 0 h 7430"/>
                  <a:gd name="T46" fmla="*/ 0 w 3065"/>
                  <a:gd name="T47" fmla="*/ 0 h 7430"/>
                  <a:gd name="T48" fmla="*/ 0 w 3065"/>
                  <a:gd name="T49" fmla="*/ 0 h 7430"/>
                  <a:gd name="T50" fmla="*/ 0 w 3065"/>
                  <a:gd name="T51" fmla="*/ 0 h 7430"/>
                  <a:gd name="T52" fmla="*/ 0 w 3065"/>
                  <a:gd name="T53" fmla="*/ 0 h 7430"/>
                  <a:gd name="T54" fmla="*/ 0 w 3065"/>
                  <a:gd name="T55" fmla="*/ 0 h 7430"/>
                  <a:gd name="T56" fmla="*/ 0 w 3065"/>
                  <a:gd name="T57" fmla="*/ 0 h 7430"/>
                  <a:gd name="T58" fmla="*/ 0 w 3065"/>
                  <a:gd name="T59" fmla="*/ 0 h 7430"/>
                  <a:gd name="T60" fmla="*/ 0 w 3065"/>
                  <a:gd name="T61" fmla="*/ 0 h 7430"/>
                  <a:gd name="T62" fmla="*/ 0 w 3065"/>
                  <a:gd name="T63" fmla="*/ 0 h 7430"/>
                  <a:gd name="T64" fmla="*/ 0 w 3065"/>
                  <a:gd name="T65" fmla="*/ 0 h 7430"/>
                  <a:gd name="T66" fmla="*/ 0 w 3065"/>
                  <a:gd name="T67" fmla="*/ 0 h 7430"/>
                  <a:gd name="T68" fmla="*/ 0 w 3065"/>
                  <a:gd name="T69" fmla="*/ 0 h 7430"/>
                  <a:gd name="T70" fmla="*/ 0 w 3065"/>
                  <a:gd name="T71" fmla="*/ 0 h 7430"/>
                  <a:gd name="T72" fmla="*/ 0 w 3065"/>
                  <a:gd name="T73" fmla="*/ 0 h 7430"/>
                  <a:gd name="T74" fmla="*/ 0 w 3065"/>
                  <a:gd name="T75" fmla="*/ 0 h 7430"/>
                  <a:gd name="T76" fmla="*/ 0 w 3065"/>
                  <a:gd name="T77" fmla="*/ 0 h 7430"/>
                  <a:gd name="T78" fmla="*/ 0 w 3065"/>
                  <a:gd name="T79" fmla="*/ 0 h 7430"/>
                  <a:gd name="T80" fmla="*/ 0 w 3065"/>
                  <a:gd name="T81" fmla="*/ 0 h 7430"/>
                  <a:gd name="T82" fmla="*/ 0 w 3065"/>
                  <a:gd name="T83" fmla="*/ 0 h 7430"/>
                  <a:gd name="T84" fmla="*/ 0 w 3065"/>
                  <a:gd name="T85" fmla="*/ 0 h 7430"/>
                  <a:gd name="T86" fmla="*/ 0 w 3065"/>
                  <a:gd name="T87" fmla="*/ 0 h 7430"/>
                  <a:gd name="T88" fmla="*/ 0 w 3065"/>
                  <a:gd name="T89" fmla="*/ 0 h 7430"/>
                  <a:gd name="T90" fmla="*/ 0 w 3065"/>
                  <a:gd name="T91" fmla="*/ 0 h 7430"/>
                  <a:gd name="T92" fmla="*/ 0 w 3065"/>
                  <a:gd name="T93" fmla="*/ 0 h 7430"/>
                  <a:gd name="T94" fmla="*/ 0 w 3065"/>
                  <a:gd name="T95" fmla="*/ 0 h 7430"/>
                  <a:gd name="T96" fmla="*/ 0 w 3065"/>
                  <a:gd name="T97" fmla="*/ 0 h 7430"/>
                  <a:gd name="T98" fmla="*/ 0 w 3065"/>
                  <a:gd name="T99" fmla="*/ 0 h 7430"/>
                  <a:gd name="T100" fmla="*/ 0 w 3065"/>
                  <a:gd name="T101" fmla="*/ 0 h 7430"/>
                  <a:gd name="T102" fmla="*/ 0 w 3065"/>
                  <a:gd name="T103" fmla="*/ 0 h 7430"/>
                  <a:gd name="T104" fmla="*/ 0 w 3065"/>
                  <a:gd name="T105" fmla="*/ 0 h 7430"/>
                  <a:gd name="T106" fmla="*/ 0 w 3065"/>
                  <a:gd name="T107" fmla="*/ 0 h 7430"/>
                  <a:gd name="T108" fmla="*/ 0 w 3065"/>
                  <a:gd name="T109" fmla="*/ 0 h 7430"/>
                  <a:gd name="T110" fmla="*/ 0 w 3065"/>
                  <a:gd name="T111" fmla="*/ 0 h 7430"/>
                  <a:gd name="T112" fmla="*/ 0 w 3065"/>
                  <a:gd name="T113" fmla="*/ 0 h 7430"/>
                  <a:gd name="T114" fmla="*/ 0 w 3065"/>
                  <a:gd name="T115" fmla="*/ 0 h 7430"/>
                  <a:gd name="T116" fmla="*/ 0 w 3065"/>
                  <a:gd name="T117" fmla="*/ 0 h 7430"/>
                  <a:gd name="T118" fmla="*/ 0 w 3065"/>
                  <a:gd name="T119" fmla="*/ 0 h 7430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w 3065"/>
                  <a:gd name="T181" fmla="*/ 0 h 7430"/>
                  <a:gd name="T182" fmla="*/ 3065 w 3065"/>
                  <a:gd name="T183" fmla="*/ 7430 h 7430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T180" t="T181" r="T182" b="T183"/>
                <a:pathLst>
                  <a:path w="3065" h="7430">
                    <a:moveTo>
                      <a:pt x="109" y="300"/>
                    </a:moveTo>
                    <a:lnTo>
                      <a:pt x="122" y="316"/>
                    </a:lnTo>
                    <a:lnTo>
                      <a:pt x="136" y="331"/>
                    </a:lnTo>
                    <a:lnTo>
                      <a:pt x="152" y="346"/>
                    </a:lnTo>
                    <a:lnTo>
                      <a:pt x="167" y="362"/>
                    </a:lnTo>
                    <a:lnTo>
                      <a:pt x="200" y="391"/>
                    </a:lnTo>
                    <a:lnTo>
                      <a:pt x="235" y="421"/>
                    </a:lnTo>
                    <a:lnTo>
                      <a:pt x="273" y="453"/>
                    </a:lnTo>
                    <a:lnTo>
                      <a:pt x="311" y="487"/>
                    </a:lnTo>
                    <a:lnTo>
                      <a:pt x="352" y="523"/>
                    </a:lnTo>
                    <a:lnTo>
                      <a:pt x="394" y="563"/>
                    </a:lnTo>
                    <a:lnTo>
                      <a:pt x="415" y="581"/>
                    </a:lnTo>
                    <a:lnTo>
                      <a:pt x="437" y="599"/>
                    </a:lnTo>
                    <a:lnTo>
                      <a:pt x="460" y="618"/>
                    </a:lnTo>
                    <a:lnTo>
                      <a:pt x="482" y="634"/>
                    </a:lnTo>
                    <a:lnTo>
                      <a:pt x="505" y="651"/>
                    </a:lnTo>
                    <a:lnTo>
                      <a:pt x="529" y="667"/>
                    </a:lnTo>
                    <a:lnTo>
                      <a:pt x="552" y="684"/>
                    </a:lnTo>
                    <a:lnTo>
                      <a:pt x="576" y="699"/>
                    </a:lnTo>
                    <a:lnTo>
                      <a:pt x="626" y="729"/>
                    </a:lnTo>
                    <a:lnTo>
                      <a:pt x="676" y="759"/>
                    </a:lnTo>
                    <a:lnTo>
                      <a:pt x="727" y="785"/>
                    </a:lnTo>
                    <a:lnTo>
                      <a:pt x="779" y="812"/>
                    </a:lnTo>
                    <a:lnTo>
                      <a:pt x="831" y="836"/>
                    </a:lnTo>
                    <a:lnTo>
                      <a:pt x="884" y="859"/>
                    </a:lnTo>
                    <a:lnTo>
                      <a:pt x="937" y="881"/>
                    </a:lnTo>
                    <a:lnTo>
                      <a:pt x="990" y="901"/>
                    </a:lnTo>
                    <a:lnTo>
                      <a:pt x="1043" y="920"/>
                    </a:lnTo>
                    <a:lnTo>
                      <a:pt x="1096" y="939"/>
                    </a:lnTo>
                    <a:lnTo>
                      <a:pt x="1149" y="956"/>
                    </a:lnTo>
                    <a:lnTo>
                      <a:pt x="1200" y="971"/>
                    </a:lnTo>
                    <a:lnTo>
                      <a:pt x="1195" y="1026"/>
                    </a:lnTo>
                    <a:lnTo>
                      <a:pt x="1188" y="1081"/>
                    </a:lnTo>
                    <a:lnTo>
                      <a:pt x="1179" y="1137"/>
                    </a:lnTo>
                    <a:lnTo>
                      <a:pt x="1170" y="1193"/>
                    </a:lnTo>
                    <a:lnTo>
                      <a:pt x="1161" y="1250"/>
                    </a:lnTo>
                    <a:lnTo>
                      <a:pt x="1151" y="1306"/>
                    </a:lnTo>
                    <a:lnTo>
                      <a:pt x="1142" y="1364"/>
                    </a:lnTo>
                    <a:lnTo>
                      <a:pt x="1135" y="1422"/>
                    </a:lnTo>
                    <a:lnTo>
                      <a:pt x="1126" y="1493"/>
                    </a:lnTo>
                    <a:lnTo>
                      <a:pt x="1117" y="1563"/>
                    </a:lnTo>
                    <a:lnTo>
                      <a:pt x="1114" y="1598"/>
                    </a:lnTo>
                    <a:lnTo>
                      <a:pt x="1111" y="1633"/>
                    </a:lnTo>
                    <a:lnTo>
                      <a:pt x="1109" y="1668"/>
                    </a:lnTo>
                    <a:lnTo>
                      <a:pt x="1108" y="1703"/>
                    </a:lnTo>
                    <a:lnTo>
                      <a:pt x="1107" y="1738"/>
                    </a:lnTo>
                    <a:lnTo>
                      <a:pt x="1107" y="1773"/>
                    </a:lnTo>
                    <a:lnTo>
                      <a:pt x="1109" y="1808"/>
                    </a:lnTo>
                    <a:lnTo>
                      <a:pt x="1111" y="1844"/>
                    </a:lnTo>
                    <a:lnTo>
                      <a:pt x="1115" y="1879"/>
                    </a:lnTo>
                    <a:lnTo>
                      <a:pt x="1121" y="1915"/>
                    </a:lnTo>
                    <a:lnTo>
                      <a:pt x="1127" y="1951"/>
                    </a:lnTo>
                    <a:lnTo>
                      <a:pt x="1135" y="1987"/>
                    </a:lnTo>
                    <a:lnTo>
                      <a:pt x="1141" y="2003"/>
                    </a:lnTo>
                    <a:lnTo>
                      <a:pt x="1147" y="2024"/>
                    </a:lnTo>
                    <a:lnTo>
                      <a:pt x="1152" y="2046"/>
                    </a:lnTo>
                    <a:lnTo>
                      <a:pt x="1157" y="2069"/>
                    </a:lnTo>
                    <a:lnTo>
                      <a:pt x="1161" y="2093"/>
                    </a:lnTo>
                    <a:lnTo>
                      <a:pt x="1165" y="2114"/>
                    </a:lnTo>
                    <a:lnTo>
                      <a:pt x="1169" y="2133"/>
                    </a:lnTo>
                    <a:lnTo>
                      <a:pt x="1173" y="2148"/>
                    </a:lnTo>
                    <a:lnTo>
                      <a:pt x="1186" y="2214"/>
                    </a:lnTo>
                    <a:lnTo>
                      <a:pt x="1200" y="2278"/>
                    </a:lnTo>
                    <a:lnTo>
                      <a:pt x="1216" y="2338"/>
                    </a:lnTo>
                    <a:lnTo>
                      <a:pt x="1233" y="2397"/>
                    </a:lnTo>
                    <a:lnTo>
                      <a:pt x="1250" y="2453"/>
                    </a:lnTo>
                    <a:lnTo>
                      <a:pt x="1269" y="2509"/>
                    </a:lnTo>
                    <a:lnTo>
                      <a:pt x="1290" y="2564"/>
                    </a:lnTo>
                    <a:lnTo>
                      <a:pt x="1310" y="2618"/>
                    </a:lnTo>
                    <a:lnTo>
                      <a:pt x="1331" y="2671"/>
                    </a:lnTo>
                    <a:lnTo>
                      <a:pt x="1354" y="2725"/>
                    </a:lnTo>
                    <a:lnTo>
                      <a:pt x="1377" y="2779"/>
                    </a:lnTo>
                    <a:lnTo>
                      <a:pt x="1400" y="2833"/>
                    </a:lnTo>
                    <a:lnTo>
                      <a:pt x="1424" y="2889"/>
                    </a:lnTo>
                    <a:lnTo>
                      <a:pt x="1447" y="2946"/>
                    </a:lnTo>
                    <a:lnTo>
                      <a:pt x="1472" y="3005"/>
                    </a:lnTo>
                    <a:lnTo>
                      <a:pt x="1496" y="3067"/>
                    </a:lnTo>
                    <a:lnTo>
                      <a:pt x="1509" y="3106"/>
                    </a:lnTo>
                    <a:lnTo>
                      <a:pt x="1524" y="3147"/>
                    </a:lnTo>
                    <a:lnTo>
                      <a:pt x="1537" y="3193"/>
                    </a:lnTo>
                    <a:lnTo>
                      <a:pt x="1550" y="3239"/>
                    </a:lnTo>
                    <a:lnTo>
                      <a:pt x="1564" y="3285"/>
                    </a:lnTo>
                    <a:lnTo>
                      <a:pt x="1578" y="3330"/>
                    </a:lnTo>
                    <a:lnTo>
                      <a:pt x="1586" y="3352"/>
                    </a:lnTo>
                    <a:lnTo>
                      <a:pt x="1593" y="3372"/>
                    </a:lnTo>
                    <a:lnTo>
                      <a:pt x="1601" y="3392"/>
                    </a:lnTo>
                    <a:lnTo>
                      <a:pt x="1609" y="3411"/>
                    </a:lnTo>
                    <a:lnTo>
                      <a:pt x="1637" y="3478"/>
                    </a:lnTo>
                    <a:lnTo>
                      <a:pt x="1665" y="3544"/>
                    </a:lnTo>
                    <a:lnTo>
                      <a:pt x="1691" y="3610"/>
                    </a:lnTo>
                    <a:lnTo>
                      <a:pt x="1716" y="3676"/>
                    </a:lnTo>
                    <a:lnTo>
                      <a:pt x="1741" y="3742"/>
                    </a:lnTo>
                    <a:lnTo>
                      <a:pt x="1767" y="3808"/>
                    </a:lnTo>
                    <a:lnTo>
                      <a:pt x="1795" y="3873"/>
                    </a:lnTo>
                    <a:lnTo>
                      <a:pt x="1823" y="3938"/>
                    </a:lnTo>
                    <a:lnTo>
                      <a:pt x="1848" y="3992"/>
                    </a:lnTo>
                    <a:lnTo>
                      <a:pt x="1872" y="4047"/>
                    </a:lnTo>
                    <a:lnTo>
                      <a:pt x="1894" y="4101"/>
                    </a:lnTo>
                    <a:lnTo>
                      <a:pt x="1917" y="4155"/>
                    </a:lnTo>
                    <a:lnTo>
                      <a:pt x="1938" y="4209"/>
                    </a:lnTo>
                    <a:lnTo>
                      <a:pt x="1958" y="4263"/>
                    </a:lnTo>
                    <a:lnTo>
                      <a:pt x="1979" y="4315"/>
                    </a:lnTo>
                    <a:lnTo>
                      <a:pt x="1997" y="4367"/>
                    </a:lnTo>
                    <a:lnTo>
                      <a:pt x="2016" y="4417"/>
                    </a:lnTo>
                    <a:lnTo>
                      <a:pt x="2035" y="4466"/>
                    </a:lnTo>
                    <a:lnTo>
                      <a:pt x="2052" y="4515"/>
                    </a:lnTo>
                    <a:lnTo>
                      <a:pt x="2069" y="4561"/>
                    </a:lnTo>
                    <a:lnTo>
                      <a:pt x="2087" y="4605"/>
                    </a:lnTo>
                    <a:lnTo>
                      <a:pt x="2103" y="4648"/>
                    </a:lnTo>
                    <a:lnTo>
                      <a:pt x="2119" y="4689"/>
                    </a:lnTo>
                    <a:lnTo>
                      <a:pt x="2135" y="4727"/>
                    </a:lnTo>
                    <a:lnTo>
                      <a:pt x="2143" y="4747"/>
                    </a:lnTo>
                    <a:lnTo>
                      <a:pt x="2157" y="4779"/>
                    </a:lnTo>
                    <a:lnTo>
                      <a:pt x="2173" y="4823"/>
                    </a:lnTo>
                    <a:lnTo>
                      <a:pt x="2193" y="4878"/>
                    </a:lnTo>
                    <a:lnTo>
                      <a:pt x="2243" y="5016"/>
                    </a:lnTo>
                    <a:lnTo>
                      <a:pt x="2303" y="5188"/>
                    </a:lnTo>
                    <a:lnTo>
                      <a:pt x="2372" y="5386"/>
                    </a:lnTo>
                    <a:lnTo>
                      <a:pt x="2447" y="5604"/>
                    </a:lnTo>
                    <a:lnTo>
                      <a:pt x="2527" y="5836"/>
                    </a:lnTo>
                    <a:lnTo>
                      <a:pt x="2608" y="6075"/>
                    </a:lnTo>
                    <a:lnTo>
                      <a:pt x="2689" y="6313"/>
                    </a:lnTo>
                    <a:lnTo>
                      <a:pt x="2768" y="6546"/>
                    </a:lnTo>
                    <a:lnTo>
                      <a:pt x="2842" y="6764"/>
                    </a:lnTo>
                    <a:lnTo>
                      <a:pt x="2909" y="6964"/>
                    </a:lnTo>
                    <a:lnTo>
                      <a:pt x="2968" y="7137"/>
                    </a:lnTo>
                    <a:lnTo>
                      <a:pt x="3014" y="7276"/>
                    </a:lnTo>
                    <a:lnTo>
                      <a:pt x="3047" y="7377"/>
                    </a:lnTo>
                    <a:lnTo>
                      <a:pt x="3065" y="7430"/>
                    </a:lnTo>
                    <a:lnTo>
                      <a:pt x="3061" y="7403"/>
                    </a:lnTo>
                    <a:lnTo>
                      <a:pt x="3053" y="7364"/>
                    </a:lnTo>
                    <a:lnTo>
                      <a:pt x="3040" y="7313"/>
                    </a:lnTo>
                    <a:lnTo>
                      <a:pt x="3023" y="7250"/>
                    </a:lnTo>
                    <a:lnTo>
                      <a:pt x="3003" y="7178"/>
                    </a:lnTo>
                    <a:lnTo>
                      <a:pt x="2980" y="7097"/>
                    </a:lnTo>
                    <a:lnTo>
                      <a:pt x="2952" y="7006"/>
                    </a:lnTo>
                    <a:lnTo>
                      <a:pt x="2923" y="6909"/>
                    </a:lnTo>
                    <a:lnTo>
                      <a:pt x="2856" y="6693"/>
                    </a:lnTo>
                    <a:lnTo>
                      <a:pt x="2782" y="6459"/>
                    </a:lnTo>
                    <a:lnTo>
                      <a:pt x="2701" y="6210"/>
                    </a:lnTo>
                    <a:lnTo>
                      <a:pt x="2618" y="5955"/>
                    </a:lnTo>
                    <a:lnTo>
                      <a:pt x="2534" y="5701"/>
                    </a:lnTo>
                    <a:lnTo>
                      <a:pt x="2450" y="5453"/>
                    </a:lnTo>
                    <a:lnTo>
                      <a:pt x="2370" y="5219"/>
                    </a:lnTo>
                    <a:lnTo>
                      <a:pt x="2296" y="5006"/>
                    </a:lnTo>
                    <a:lnTo>
                      <a:pt x="2230" y="4821"/>
                    </a:lnTo>
                    <a:lnTo>
                      <a:pt x="2175" y="4669"/>
                    </a:lnTo>
                    <a:lnTo>
                      <a:pt x="2152" y="4608"/>
                    </a:lnTo>
                    <a:lnTo>
                      <a:pt x="2131" y="4559"/>
                    </a:lnTo>
                    <a:lnTo>
                      <a:pt x="2115" y="4521"/>
                    </a:lnTo>
                    <a:lnTo>
                      <a:pt x="2103" y="4497"/>
                    </a:lnTo>
                    <a:lnTo>
                      <a:pt x="2099" y="4488"/>
                    </a:lnTo>
                    <a:lnTo>
                      <a:pt x="2096" y="4478"/>
                    </a:lnTo>
                    <a:lnTo>
                      <a:pt x="2093" y="4468"/>
                    </a:lnTo>
                    <a:lnTo>
                      <a:pt x="2091" y="4458"/>
                    </a:lnTo>
                    <a:lnTo>
                      <a:pt x="2085" y="4437"/>
                    </a:lnTo>
                    <a:lnTo>
                      <a:pt x="2081" y="4415"/>
                    </a:lnTo>
                    <a:lnTo>
                      <a:pt x="2047" y="4335"/>
                    </a:lnTo>
                    <a:lnTo>
                      <a:pt x="2010" y="4256"/>
                    </a:lnTo>
                    <a:lnTo>
                      <a:pt x="1974" y="4178"/>
                    </a:lnTo>
                    <a:lnTo>
                      <a:pt x="1937" y="4098"/>
                    </a:lnTo>
                    <a:lnTo>
                      <a:pt x="1901" y="4020"/>
                    </a:lnTo>
                    <a:lnTo>
                      <a:pt x="1865" y="3941"/>
                    </a:lnTo>
                    <a:lnTo>
                      <a:pt x="1829" y="3862"/>
                    </a:lnTo>
                    <a:lnTo>
                      <a:pt x="1797" y="3781"/>
                    </a:lnTo>
                    <a:lnTo>
                      <a:pt x="1776" y="3731"/>
                    </a:lnTo>
                    <a:lnTo>
                      <a:pt x="1755" y="3680"/>
                    </a:lnTo>
                    <a:lnTo>
                      <a:pt x="1736" y="3629"/>
                    </a:lnTo>
                    <a:lnTo>
                      <a:pt x="1717" y="3578"/>
                    </a:lnTo>
                    <a:lnTo>
                      <a:pt x="1698" y="3527"/>
                    </a:lnTo>
                    <a:lnTo>
                      <a:pt x="1680" y="3477"/>
                    </a:lnTo>
                    <a:lnTo>
                      <a:pt x="1662" y="3426"/>
                    </a:lnTo>
                    <a:lnTo>
                      <a:pt x="1644" y="3375"/>
                    </a:lnTo>
                    <a:lnTo>
                      <a:pt x="1627" y="3324"/>
                    </a:lnTo>
                    <a:lnTo>
                      <a:pt x="1610" y="3272"/>
                    </a:lnTo>
                    <a:lnTo>
                      <a:pt x="1594" y="3221"/>
                    </a:lnTo>
                    <a:lnTo>
                      <a:pt x="1576" y="3168"/>
                    </a:lnTo>
                    <a:lnTo>
                      <a:pt x="1560" y="3114"/>
                    </a:lnTo>
                    <a:lnTo>
                      <a:pt x="1544" y="3060"/>
                    </a:lnTo>
                    <a:lnTo>
                      <a:pt x="1528" y="3005"/>
                    </a:lnTo>
                    <a:lnTo>
                      <a:pt x="1511" y="2948"/>
                    </a:lnTo>
                    <a:lnTo>
                      <a:pt x="1501" y="2913"/>
                    </a:lnTo>
                    <a:lnTo>
                      <a:pt x="1489" y="2873"/>
                    </a:lnTo>
                    <a:lnTo>
                      <a:pt x="1476" y="2830"/>
                    </a:lnTo>
                    <a:lnTo>
                      <a:pt x="1463" y="2788"/>
                    </a:lnTo>
                    <a:lnTo>
                      <a:pt x="1447" y="2744"/>
                    </a:lnTo>
                    <a:lnTo>
                      <a:pt x="1433" y="2702"/>
                    </a:lnTo>
                    <a:lnTo>
                      <a:pt x="1419" y="2663"/>
                    </a:lnTo>
                    <a:lnTo>
                      <a:pt x="1405" y="2626"/>
                    </a:lnTo>
                    <a:lnTo>
                      <a:pt x="1382" y="2580"/>
                    </a:lnTo>
                    <a:lnTo>
                      <a:pt x="1362" y="2538"/>
                    </a:lnTo>
                    <a:lnTo>
                      <a:pt x="1346" y="2499"/>
                    </a:lnTo>
                    <a:lnTo>
                      <a:pt x="1331" y="2462"/>
                    </a:lnTo>
                    <a:lnTo>
                      <a:pt x="1318" y="2425"/>
                    </a:lnTo>
                    <a:lnTo>
                      <a:pt x="1307" y="2388"/>
                    </a:lnTo>
                    <a:lnTo>
                      <a:pt x="1296" y="2350"/>
                    </a:lnTo>
                    <a:lnTo>
                      <a:pt x="1286" y="2309"/>
                    </a:lnTo>
                    <a:lnTo>
                      <a:pt x="1275" y="2267"/>
                    </a:lnTo>
                    <a:lnTo>
                      <a:pt x="1260" y="2214"/>
                    </a:lnTo>
                    <a:lnTo>
                      <a:pt x="1245" y="2155"/>
                    </a:lnTo>
                    <a:lnTo>
                      <a:pt x="1230" y="2091"/>
                    </a:lnTo>
                    <a:lnTo>
                      <a:pt x="1217" y="2028"/>
                    </a:lnTo>
                    <a:lnTo>
                      <a:pt x="1205" y="1967"/>
                    </a:lnTo>
                    <a:lnTo>
                      <a:pt x="1200" y="1939"/>
                    </a:lnTo>
                    <a:lnTo>
                      <a:pt x="1197" y="1913"/>
                    </a:lnTo>
                    <a:lnTo>
                      <a:pt x="1195" y="1890"/>
                    </a:lnTo>
                    <a:lnTo>
                      <a:pt x="1194" y="1868"/>
                    </a:lnTo>
                    <a:lnTo>
                      <a:pt x="1192" y="1829"/>
                    </a:lnTo>
                    <a:lnTo>
                      <a:pt x="1191" y="1792"/>
                    </a:lnTo>
                    <a:lnTo>
                      <a:pt x="1189" y="1758"/>
                    </a:lnTo>
                    <a:lnTo>
                      <a:pt x="1188" y="1724"/>
                    </a:lnTo>
                    <a:lnTo>
                      <a:pt x="1187" y="1690"/>
                    </a:lnTo>
                    <a:lnTo>
                      <a:pt x="1187" y="1656"/>
                    </a:lnTo>
                    <a:lnTo>
                      <a:pt x="1188" y="1618"/>
                    </a:lnTo>
                    <a:lnTo>
                      <a:pt x="1189" y="1579"/>
                    </a:lnTo>
                    <a:lnTo>
                      <a:pt x="1194" y="1495"/>
                    </a:lnTo>
                    <a:lnTo>
                      <a:pt x="1201" y="1413"/>
                    </a:lnTo>
                    <a:lnTo>
                      <a:pt x="1205" y="1371"/>
                    </a:lnTo>
                    <a:lnTo>
                      <a:pt x="1211" y="1330"/>
                    </a:lnTo>
                    <a:lnTo>
                      <a:pt x="1217" y="1287"/>
                    </a:lnTo>
                    <a:lnTo>
                      <a:pt x="1223" y="1245"/>
                    </a:lnTo>
                    <a:lnTo>
                      <a:pt x="1231" y="1203"/>
                    </a:lnTo>
                    <a:lnTo>
                      <a:pt x="1239" y="1160"/>
                    </a:lnTo>
                    <a:lnTo>
                      <a:pt x="1248" y="1117"/>
                    </a:lnTo>
                    <a:lnTo>
                      <a:pt x="1259" y="1074"/>
                    </a:lnTo>
                    <a:lnTo>
                      <a:pt x="1270" y="1030"/>
                    </a:lnTo>
                    <a:lnTo>
                      <a:pt x="1284" y="985"/>
                    </a:lnTo>
                    <a:lnTo>
                      <a:pt x="1298" y="942"/>
                    </a:lnTo>
                    <a:lnTo>
                      <a:pt x="1313" y="896"/>
                    </a:lnTo>
                    <a:lnTo>
                      <a:pt x="1297" y="890"/>
                    </a:lnTo>
                    <a:lnTo>
                      <a:pt x="1280" y="885"/>
                    </a:lnTo>
                    <a:lnTo>
                      <a:pt x="1263" y="881"/>
                    </a:lnTo>
                    <a:lnTo>
                      <a:pt x="1246" y="878"/>
                    </a:lnTo>
                    <a:lnTo>
                      <a:pt x="1212" y="875"/>
                    </a:lnTo>
                    <a:lnTo>
                      <a:pt x="1176" y="873"/>
                    </a:lnTo>
                    <a:lnTo>
                      <a:pt x="1140" y="871"/>
                    </a:lnTo>
                    <a:lnTo>
                      <a:pt x="1106" y="869"/>
                    </a:lnTo>
                    <a:lnTo>
                      <a:pt x="1089" y="865"/>
                    </a:lnTo>
                    <a:lnTo>
                      <a:pt x="1071" y="862"/>
                    </a:lnTo>
                    <a:lnTo>
                      <a:pt x="1055" y="858"/>
                    </a:lnTo>
                    <a:lnTo>
                      <a:pt x="1039" y="853"/>
                    </a:lnTo>
                    <a:lnTo>
                      <a:pt x="969" y="830"/>
                    </a:lnTo>
                    <a:lnTo>
                      <a:pt x="900" y="806"/>
                    </a:lnTo>
                    <a:lnTo>
                      <a:pt x="865" y="793"/>
                    </a:lnTo>
                    <a:lnTo>
                      <a:pt x="830" y="779"/>
                    </a:lnTo>
                    <a:lnTo>
                      <a:pt x="797" y="765"/>
                    </a:lnTo>
                    <a:lnTo>
                      <a:pt x="763" y="750"/>
                    </a:lnTo>
                    <a:lnTo>
                      <a:pt x="731" y="733"/>
                    </a:lnTo>
                    <a:lnTo>
                      <a:pt x="697" y="716"/>
                    </a:lnTo>
                    <a:lnTo>
                      <a:pt x="666" y="699"/>
                    </a:lnTo>
                    <a:lnTo>
                      <a:pt x="633" y="680"/>
                    </a:lnTo>
                    <a:lnTo>
                      <a:pt x="603" y="659"/>
                    </a:lnTo>
                    <a:lnTo>
                      <a:pt x="572" y="637"/>
                    </a:lnTo>
                    <a:lnTo>
                      <a:pt x="542" y="615"/>
                    </a:lnTo>
                    <a:lnTo>
                      <a:pt x="512" y="590"/>
                    </a:lnTo>
                    <a:lnTo>
                      <a:pt x="465" y="547"/>
                    </a:lnTo>
                    <a:lnTo>
                      <a:pt x="417" y="505"/>
                    </a:lnTo>
                    <a:lnTo>
                      <a:pt x="395" y="483"/>
                    </a:lnTo>
                    <a:lnTo>
                      <a:pt x="372" y="461"/>
                    </a:lnTo>
                    <a:lnTo>
                      <a:pt x="351" y="439"/>
                    </a:lnTo>
                    <a:lnTo>
                      <a:pt x="329" y="416"/>
                    </a:lnTo>
                    <a:lnTo>
                      <a:pt x="309" y="394"/>
                    </a:lnTo>
                    <a:lnTo>
                      <a:pt x="290" y="371"/>
                    </a:lnTo>
                    <a:lnTo>
                      <a:pt x="272" y="346"/>
                    </a:lnTo>
                    <a:lnTo>
                      <a:pt x="253" y="322"/>
                    </a:lnTo>
                    <a:lnTo>
                      <a:pt x="237" y="298"/>
                    </a:lnTo>
                    <a:lnTo>
                      <a:pt x="222" y="272"/>
                    </a:lnTo>
                    <a:lnTo>
                      <a:pt x="208" y="246"/>
                    </a:lnTo>
                    <a:lnTo>
                      <a:pt x="195" y="219"/>
                    </a:lnTo>
                    <a:lnTo>
                      <a:pt x="193" y="215"/>
                    </a:lnTo>
                    <a:lnTo>
                      <a:pt x="192" y="211"/>
                    </a:lnTo>
                    <a:lnTo>
                      <a:pt x="192" y="207"/>
                    </a:lnTo>
                    <a:lnTo>
                      <a:pt x="192" y="204"/>
                    </a:lnTo>
                    <a:lnTo>
                      <a:pt x="193" y="200"/>
                    </a:lnTo>
                    <a:lnTo>
                      <a:pt x="195" y="197"/>
                    </a:lnTo>
                    <a:lnTo>
                      <a:pt x="197" y="194"/>
                    </a:lnTo>
                    <a:lnTo>
                      <a:pt x="200" y="191"/>
                    </a:lnTo>
                    <a:lnTo>
                      <a:pt x="208" y="185"/>
                    </a:lnTo>
                    <a:lnTo>
                      <a:pt x="216" y="179"/>
                    </a:lnTo>
                    <a:lnTo>
                      <a:pt x="226" y="174"/>
                    </a:lnTo>
                    <a:lnTo>
                      <a:pt x="237" y="169"/>
                    </a:lnTo>
                    <a:lnTo>
                      <a:pt x="261" y="159"/>
                    </a:lnTo>
                    <a:lnTo>
                      <a:pt x="288" y="152"/>
                    </a:lnTo>
                    <a:lnTo>
                      <a:pt x="312" y="145"/>
                    </a:lnTo>
                    <a:lnTo>
                      <a:pt x="335" y="138"/>
                    </a:lnTo>
                    <a:lnTo>
                      <a:pt x="354" y="133"/>
                    </a:lnTo>
                    <a:lnTo>
                      <a:pt x="373" y="130"/>
                    </a:lnTo>
                    <a:lnTo>
                      <a:pt x="395" y="127"/>
                    </a:lnTo>
                    <a:lnTo>
                      <a:pt x="416" y="124"/>
                    </a:lnTo>
                    <a:lnTo>
                      <a:pt x="436" y="121"/>
                    </a:lnTo>
                    <a:lnTo>
                      <a:pt x="458" y="116"/>
                    </a:lnTo>
                    <a:lnTo>
                      <a:pt x="468" y="113"/>
                    </a:lnTo>
                    <a:lnTo>
                      <a:pt x="477" y="110"/>
                    </a:lnTo>
                    <a:lnTo>
                      <a:pt x="487" y="106"/>
                    </a:lnTo>
                    <a:lnTo>
                      <a:pt x="496" y="100"/>
                    </a:lnTo>
                    <a:lnTo>
                      <a:pt x="508" y="94"/>
                    </a:lnTo>
                    <a:lnTo>
                      <a:pt x="521" y="89"/>
                    </a:lnTo>
                    <a:lnTo>
                      <a:pt x="534" y="85"/>
                    </a:lnTo>
                    <a:lnTo>
                      <a:pt x="547" y="81"/>
                    </a:lnTo>
                    <a:lnTo>
                      <a:pt x="572" y="75"/>
                    </a:lnTo>
                    <a:lnTo>
                      <a:pt x="598" y="69"/>
                    </a:lnTo>
                    <a:lnTo>
                      <a:pt x="611" y="66"/>
                    </a:lnTo>
                    <a:lnTo>
                      <a:pt x="623" y="62"/>
                    </a:lnTo>
                    <a:lnTo>
                      <a:pt x="634" y="57"/>
                    </a:lnTo>
                    <a:lnTo>
                      <a:pt x="646" y="51"/>
                    </a:lnTo>
                    <a:lnTo>
                      <a:pt x="657" y="43"/>
                    </a:lnTo>
                    <a:lnTo>
                      <a:pt x="667" y="33"/>
                    </a:lnTo>
                    <a:lnTo>
                      <a:pt x="676" y="22"/>
                    </a:lnTo>
                    <a:lnTo>
                      <a:pt x="684" y="9"/>
                    </a:lnTo>
                    <a:lnTo>
                      <a:pt x="647" y="5"/>
                    </a:lnTo>
                    <a:lnTo>
                      <a:pt x="608" y="2"/>
                    </a:lnTo>
                    <a:lnTo>
                      <a:pt x="570" y="1"/>
                    </a:lnTo>
                    <a:lnTo>
                      <a:pt x="534" y="0"/>
                    </a:lnTo>
                    <a:lnTo>
                      <a:pt x="496" y="0"/>
                    </a:lnTo>
                    <a:lnTo>
                      <a:pt x="460" y="1"/>
                    </a:lnTo>
                    <a:lnTo>
                      <a:pt x="423" y="2"/>
                    </a:lnTo>
                    <a:lnTo>
                      <a:pt x="386" y="4"/>
                    </a:lnTo>
                    <a:lnTo>
                      <a:pt x="313" y="8"/>
                    </a:lnTo>
                    <a:lnTo>
                      <a:pt x="240" y="12"/>
                    </a:lnTo>
                    <a:lnTo>
                      <a:pt x="203" y="14"/>
                    </a:lnTo>
                    <a:lnTo>
                      <a:pt x="167" y="15"/>
                    </a:lnTo>
                    <a:lnTo>
                      <a:pt x="130" y="15"/>
                    </a:lnTo>
                    <a:lnTo>
                      <a:pt x="93" y="15"/>
                    </a:lnTo>
                    <a:lnTo>
                      <a:pt x="82" y="15"/>
                    </a:lnTo>
                    <a:lnTo>
                      <a:pt x="71" y="15"/>
                    </a:lnTo>
                    <a:lnTo>
                      <a:pt x="59" y="15"/>
                    </a:lnTo>
                    <a:lnTo>
                      <a:pt x="45" y="15"/>
                    </a:lnTo>
                    <a:lnTo>
                      <a:pt x="32" y="13"/>
                    </a:lnTo>
                    <a:lnTo>
                      <a:pt x="20" y="9"/>
                    </a:lnTo>
                    <a:lnTo>
                      <a:pt x="14" y="9"/>
                    </a:lnTo>
                    <a:lnTo>
                      <a:pt x="10" y="10"/>
                    </a:lnTo>
                    <a:lnTo>
                      <a:pt x="9" y="12"/>
                    </a:lnTo>
                    <a:lnTo>
                      <a:pt x="8" y="14"/>
                    </a:lnTo>
                    <a:lnTo>
                      <a:pt x="7" y="17"/>
                    </a:lnTo>
                    <a:lnTo>
                      <a:pt x="7" y="20"/>
                    </a:lnTo>
                    <a:lnTo>
                      <a:pt x="4" y="32"/>
                    </a:lnTo>
                    <a:lnTo>
                      <a:pt x="2" y="44"/>
                    </a:lnTo>
                    <a:lnTo>
                      <a:pt x="1" y="56"/>
                    </a:lnTo>
                    <a:lnTo>
                      <a:pt x="0" y="67"/>
                    </a:lnTo>
                    <a:lnTo>
                      <a:pt x="0" y="78"/>
                    </a:lnTo>
                    <a:lnTo>
                      <a:pt x="1" y="89"/>
                    </a:lnTo>
                    <a:lnTo>
                      <a:pt x="2" y="100"/>
                    </a:lnTo>
                    <a:lnTo>
                      <a:pt x="4" y="111"/>
                    </a:lnTo>
                    <a:lnTo>
                      <a:pt x="9" y="133"/>
                    </a:lnTo>
                    <a:lnTo>
                      <a:pt x="16" y="154"/>
                    </a:lnTo>
                    <a:lnTo>
                      <a:pt x="25" y="176"/>
                    </a:lnTo>
                    <a:lnTo>
                      <a:pt x="34" y="198"/>
                    </a:lnTo>
                    <a:lnTo>
                      <a:pt x="36" y="203"/>
                    </a:lnTo>
                    <a:lnTo>
                      <a:pt x="39" y="208"/>
                    </a:lnTo>
                    <a:lnTo>
                      <a:pt x="43" y="214"/>
                    </a:lnTo>
                    <a:lnTo>
                      <a:pt x="48" y="219"/>
                    </a:lnTo>
                    <a:lnTo>
                      <a:pt x="60" y="231"/>
                    </a:lnTo>
                    <a:lnTo>
                      <a:pt x="73" y="245"/>
                    </a:lnTo>
                    <a:lnTo>
                      <a:pt x="87" y="258"/>
                    </a:lnTo>
                    <a:lnTo>
                      <a:pt x="98" y="272"/>
                    </a:lnTo>
                    <a:lnTo>
                      <a:pt x="103" y="278"/>
                    </a:lnTo>
                    <a:lnTo>
                      <a:pt x="106" y="285"/>
                    </a:lnTo>
                    <a:lnTo>
                      <a:pt x="108" y="292"/>
                    </a:lnTo>
                    <a:lnTo>
                      <a:pt x="109" y="300"/>
                    </a:lnTo>
                  </a:path>
                </a:pathLst>
              </a:custGeom>
              <a:solidFill>
                <a:srgbClr val="FFCC99"/>
              </a:solidFill>
              <a:ln w="3175" cmpd="sng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5" name="Freeform 286"/>
              <p:cNvSpPr>
                <a:spLocks noChangeArrowheads="1"/>
              </p:cNvSpPr>
              <p:nvPr/>
            </p:nvSpPr>
            <p:spPr bwMode="auto">
              <a:xfrm>
                <a:off x="14" y="3"/>
                <a:ext cx="347" cy="325"/>
              </a:xfrm>
              <a:custGeom>
                <a:avLst/>
                <a:gdLst>
                  <a:gd name="T0" fmla="*/ 0 w 5512"/>
                  <a:gd name="T1" fmla="*/ 0 h 5205"/>
                  <a:gd name="T2" fmla="*/ 0 w 5512"/>
                  <a:gd name="T3" fmla="*/ 0 h 5205"/>
                  <a:gd name="T4" fmla="*/ 0 w 5512"/>
                  <a:gd name="T5" fmla="*/ 0 h 5205"/>
                  <a:gd name="T6" fmla="*/ 0 w 5512"/>
                  <a:gd name="T7" fmla="*/ 0 h 5205"/>
                  <a:gd name="T8" fmla="*/ 0 w 5512"/>
                  <a:gd name="T9" fmla="*/ 0 h 5205"/>
                  <a:gd name="T10" fmla="*/ 0 w 5512"/>
                  <a:gd name="T11" fmla="*/ 0 h 5205"/>
                  <a:gd name="T12" fmla="*/ 0 w 5512"/>
                  <a:gd name="T13" fmla="*/ 0 h 5205"/>
                  <a:gd name="T14" fmla="*/ 0 w 5512"/>
                  <a:gd name="T15" fmla="*/ 0 h 5205"/>
                  <a:gd name="T16" fmla="*/ 0 w 5512"/>
                  <a:gd name="T17" fmla="*/ 0 h 5205"/>
                  <a:gd name="T18" fmla="*/ 0 w 5512"/>
                  <a:gd name="T19" fmla="*/ 0 h 5205"/>
                  <a:gd name="T20" fmla="*/ 0 w 5512"/>
                  <a:gd name="T21" fmla="*/ 0 h 5205"/>
                  <a:gd name="T22" fmla="*/ 0 w 5512"/>
                  <a:gd name="T23" fmla="*/ 0 h 5205"/>
                  <a:gd name="T24" fmla="*/ 0 w 5512"/>
                  <a:gd name="T25" fmla="*/ 0 h 5205"/>
                  <a:gd name="T26" fmla="*/ 0 w 5512"/>
                  <a:gd name="T27" fmla="*/ 0 h 5205"/>
                  <a:gd name="T28" fmla="*/ 0 w 5512"/>
                  <a:gd name="T29" fmla="*/ 0 h 5205"/>
                  <a:gd name="T30" fmla="*/ 0 w 5512"/>
                  <a:gd name="T31" fmla="*/ 0 h 5205"/>
                  <a:gd name="T32" fmla="*/ 0 w 5512"/>
                  <a:gd name="T33" fmla="*/ 0 h 5205"/>
                  <a:gd name="T34" fmla="*/ 0 w 5512"/>
                  <a:gd name="T35" fmla="*/ 0 h 5205"/>
                  <a:gd name="T36" fmla="*/ 0 w 5512"/>
                  <a:gd name="T37" fmla="*/ 0 h 5205"/>
                  <a:gd name="T38" fmla="*/ 0 w 5512"/>
                  <a:gd name="T39" fmla="*/ 0 h 5205"/>
                  <a:gd name="T40" fmla="*/ 0 w 5512"/>
                  <a:gd name="T41" fmla="*/ 0 h 5205"/>
                  <a:gd name="T42" fmla="*/ 0 w 5512"/>
                  <a:gd name="T43" fmla="*/ 0 h 5205"/>
                  <a:gd name="T44" fmla="*/ 0 w 5512"/>
                  <a:gd name="T45" fmla="*/ 0 h 5205"/>
                  <a:gd name="T46" fmla="*/ 0 w 5512"/>
                  <a:gd name="T47" fmla="*/ 0 h 5205"/>
                  <a:gd name="T48" fmla="*/ 0 w 5512"/>
                  <a:gd name="T49" fmla="*/ 0 h 5205"/>
                  <a:gd name="T50" fmla="*/ 0 w 5512"/>
                  <a:gd name="T51" fmla="*/ 0 h 5205"/>
                  <a:gd name="T52" fmla="*/ 0 w 5512"/>
                  <a:gd name="T53" fmla="*/ 0 h 5205"/>
                  <a:gd name="T54" fmla="*/ 0 w 5512"/>
                  <a:gd name="T55" fmla="*/ 0 h 5205"/>
                  <a:gd name="T56" fmla="*/ 0 w 5512"/>
                  <a:gd name="T57" fmla="*/ 0 h 5205"/>
                  <a:gd name="T58" fmla="*/ 0 w 5512"/>
                  <a:gd name="T59" fmla="*/ 0 h 5205"/>
                  <a:gd name="T60" fmla="*/ 0 w 5512"/>
                  <a:gd name="T61" fmla="*/ 0 h 5205"/>
                  <a:gd name="T62" fmla="*/ 0 w 5512"/>
                  <a:gd name="T63" fmla="*/ 0 h 5205"/>
                  <a:gd name="T64" fmla="*/ 0 w 5512"/>
                  <a:gd name="T65" fmla="*/ 0 h 5205"/>
                  <a:gd name="T66" fmla="*/ 0 w 5512"/>
                  <a:gd name="T67" fmla="*/ 0 h 5205"/>
                  <a:gd name="T68" fmla="*/ 0 w 5512"/>
                  <a:gd name="T69" fmla="*/ 0 h 5205"/>
                  <a:gd name="T70" fmla="*/ 0 w 5512"/>
                  <a:gd name="T71" fmla="*/ 0 h 5205"/>
                  <a:gd name="T72" fmla="*/ 0 w 5512"/>
                  <a:gd name="T73" fmla="*/ 0 h 5205"/>
                  <a:gd name="T74" fmla="*/ 0 w 5512"/>
                  <a:gd name="T75" fmla="*/ 0 h 5205"/>
                  <a:gd name="T76" fmla="*/ 0 w 5512"/>
                  <a:gd name="T77" fmla="*/ 0 h 5205"/>
                  <a:gd name="T78" fmla="*/ 0 w 5512"/>
                  <a:gd name="T79" fmla="*/ 0 h 5205"/>
                  <a:gd name="T80" fmla="*/ 0 w 5512"/>
                  <a:gd name="T81" fmla="*/ 0 h 5205"/>
                  <a:gd name="T82" fmla="*/ 0 w 5512"/>
                  <a:gd name="T83" fmla="*/ 0 h 5205"/>
                  <a:gd name="T84" fmla="*/ 0 w 5512"/>
                  <a:gd name="T85" fmla="*/ 0 h 5205"/>
                  <a:gd name="T86" fmla="*/ 0 w 5512"/>
                  <a:gd name="T87" fmla="*/ 0 h 5205"/>
                  <a:gd name="T88" fmla="*/ 0 w 5512"/>
                  <a:gd name="T89" fmla="*/ 0 h 5205"/>
                  <a:gd name="T90" fmla="*/ 0 w 5512"/>
                  <a:gd name="T91" fmla="*/ 0 h 5205"/>
                  <a:gd name="T92" fmla="*/ 0 w 5512"/>
                  <a:gd name="T93" fmla="*/ 0 h 5205"/>
                  <a:gd name="T94" fmla="*/ 0 w 5512"/>
                  <a:gd name="T95" fmla="*/ 0 h 5205"/>
                  <a:gd name="T96" fmla="*/ 0 w 5512"/>
                  <a:gd name="T97" fmla="*/ 0 h 5205"/>
                  <a:gd name="T98" fmla="*/ 0 w 5512"/>
                  <a:gd name="T99" fmla="*/ 0 h 5205"/>
                  <a:gd name="T100" fmla="*/ 0 w 5512"/>
                  <a:gd name="T101" fmla="*/ 0 h 5205"/>
                  <a:gd name="T102" fmla="*/ 0 w 5512"/>
                  <a:gd name="T103" fmla="*/ 0 h 5205"/>
                  <a:gd name="T104" fmla="*/ 0 w 5512"/>
                  <a:gd name="T105" fmla="*/ 0 h 5205"/>
                  <a:gd name="T106" fmla="*/ 0 w 5512"/>
                  <a:gd name="T107" fmla="*/ 0 h 5205"/>
                  <a:gd name="T108" fmla="*/ 0 w 5512"/>
                  <a:gd name="T109" fmla="*/ 0 h 5205"/>
                  <a:gd name="T110" fmla="*/ 0 w 5512"/>
                  <a:gd name="T111" fmla="*/ 0 h 5205"/>
                  <a:gd name="T112" fmla="*/ 0 w 5512"/>
                  <a:gd name="T113" fmla="*/ 0 h 5205"/>
                  <a:gd name="T114" fmla="*/ 0 w 5512"/>
                  <a:gd name="T115" fmla="*/ 0 h 5205"/>
                  <a:gd name="T116" fmla="*/ 0 w 5512"/>
                  <a:gd name="T117" fmla="*/ 0 h 5205"/>
                  <a:gd name="T118" fmla="*/ 0 w 5512"/>
                  <a:gd name="T119" fmla="*/ 0 h 5205"/>
                  <a:gd name="T120" fmla="*/ 0 w 5512"/>
                  <a:gd name="T121" fmla="*/ 0 h 5205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5512"/>
                  <a:gd name="T184" fmla="*/ 0 h 5205"/>
                  <a:gd name="T185" fmla="*/ 5512 w 5512"/>
                  <a:gd name="T186" fmla="*/ 5205 h 5205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5512" h="5205">
                    <a:moveTo>
                      <a:pt x="419" y="618"/>
                    </a:moveTo>
                    <a:lnTo>
                      <a:pt x="427" y="610"/>
                    </a:lnTo>
                    <a:lnTo>
                      <a:pt x="436" y="602"/>
                    </a:lnTo>
                    <a:lnTo>
                      <a:pt x="444" y="595"/>
                    </a:lnTo>
                    <a:lnTo>
                      <a:pt x="454" y="588"/>
                    </a:lnTo>
                    <a:lnTo>
                      <a:pt x="472" y="577"/>
                    </a:lnTo>
                    <a:lnTo>
                      <a:pt x="491" y="566"/>
                    </a:lnTo>
                    <a:lnTo>
                      <a:pt x="530" y="548"/>
                    </a:lnTo>
                    <a:lnTo>
                      <a:pt x="570" y="527"/>
                    </a:lnTo>
                    <a:lnTo>
                      <a:pt x="594" y="516"/>
                    </a:lnTo>
                    <a:lnTo>
                      <a:pt x="617" y="505"/>
                    </a:lnTo>
                    <a:lnTo>
                      <a:pt x="642" y="496"/>
                    </a:lnTo>
                    <a:lnTo>
                      <a:pt x="665" y="488"/>
                    </a:lnTo>
                    <a:lnTo>
                      <a:pt x="690" y="481"/>
                    </a:lnTo>
                    <a:lnTo>
                      <a:pt x="715" y="475"/>
                    </a:lnTo>
                    <a:lnTo>
                      <a:pt x="740" y="470"/>
                    </a:lnTo>
                    <a:lnTo>
                      <a:pt x="765" y="466"/>
                    </a:lnTo>
                    <a:lnTo>
                      <a:pt x="791" y="463"/>
                    </a:lnTo>
                    <a:lnTo>
                      <a:pt x="816" y="460"/>
                    </a:lnTo>
                    <a:lnTo>
                      <a:pt x="843" y="458"/>
                    </a:lnTo>
                    <a:lnTo>
                      <a:pt x="868" y="457"/>
                    </a:lnTo>
                    <a:lnTo>
                      <a:pt x="921" y="456"/>
                    </a:lnTo>
                    <a:lnTo>
                      <a:pt x="973" y="457"/>
                    </a:lnTo>
                    <a:lnTo>
                      <a:pt x="1009" y="460"/>
                    </a:lnTo>
                    <a:lnTo>
                      <a:pt x="1047" y="464"/>
                    </a:lnTo>
                    <a:lnTo>
                      <a:pt x="1086" y="470"/>
                    </a:lnTo>
                    <a:lnTo>
                      <a:pt x="1123" y="478"/>
                    </a:lnTo>
                    <a:lnTo>
                      <a:pt x="1162" y="487"/>
                    </a:lnTo>
                    <a:lnTo>
                      <a:pt x="1199" y="498"/>
                    </a:lnTo>
                    <a:lnTo>
                      <a:pt x="1219" y="505"/>
                    </a:lnTo>
                    <a:lnTo>
                      <a:pt x="1237" y="511"/>
                    </a:lnTo>
                    <a:lnTo>
                      <a:pt x="1255" y="519"/>
                    </a:lnTo>
                    <a:lnTo>
                      <a:pt x="1274" y="527"/>
                    </a:lnTo>
                    <a:lnTo>
                      <a:pt x="1282" y="528"/>
                    </a:lnTo>
                    <a:lnTo>
                      <a:pt x="1299" y="530"/>
                    </a:lnTo>
                    <a:lnTo>
                      <a:pt x="1317" y="532"/>
                    </a:lnTo>
                    <a:lnTo>
                      <a:pt x="1327" y="532"/>
                    </a:lnTo>
                    <a:lnTo>
                      <a:pt x="1348" y="537"/>
                    </a:lnTo>
                    <a:lnTo>
                      <a:pt x="1367" y="543"/>
                    </a:lnTo>
                    <a:lnTo>
                      <a:pt x="1385" y="549"/>
                    </a:lnTo>
                    <a:lnTo>
                      <a:pt x="1404" y="556"/>
                    </a:lnTo>
                    <a:lnTo>
                      <a:pt x="1422" y="564"/>
                    </a:lnTo>
                    <a:lnTo>
                      <a:pt x="1439" y="573"/>
                    </a:lnTo>
                    <a:lnTo>
                      <a:pt x="1455" y="583"/>
                    </a:lnTo>
                    <a:lnTo>
                      <a:pt x="1472" y="593"/>
                    </a:lnTo>
                    <a:lnTo>
                      <a:pt x="1488" y="603"/>
                    </a:lnTo>
                    <a:lnTo>
                      <a:pt x="1503" y="614"/>
                    </a:lnTo>
                    <a:lnTo>
                      <a:pt x="1518" y="626"/>
                    </a:lnTo>
                    <a:lnTo>
                      <a:pt x="1534" y="638"/>
                    </a:lnTo>
                    <a:lnTo>
                      <a:pt x="1548" y="651"/>
                    </a:lnTo>
                    <a:lnTo>
                      <a:pt x="1562" y="664"/>
                    </a:lnTo>
                    <a:lnTo>
                      <a:pt x="1575" y="677"/>
                    </a:lnTo>
                    <a:lnTo>
                      <a:pt x="1589" y="691"/>
                    </a:lnTo>
                    <a:lnTo>
                      <a:pt x="1615" y="721"/>
                    </a:lnTo>
                    <a:lnTo>
                      <a:pt x="1639" y="751"/>
                    </a:lnTo>
                    <a:lnTo>
                      <a:pt x="1664" y="783"/>
                    </a:lnTo>
                    <a:lnTo>
                      <a:pt x="1686" y="815"/>
                    </a:lnTo>
                    <a:lnTo>
                      <a:pt x="1731" y="883"/>
                    </a:lnTo>
                    <a:lnTo>
                      <a:pt x="1774" y="951"/>
                    </a:lnTo>
                    <a:lnTo>
                      <a:pt x="1787" y="972"/>
                    </a:lnTo>
                    <a:lnTo>
                      <a:pt x="1801" y="991"/>
                    </a:lnTo>
                    <a:lnTo>
                      <a:pt x="1817" y="1010"/>
                    </a:lnTo>
                    <a:lnTo>
                      <a:pt x="1833" y="1030"/>
                    </a:lnTo>
                    <a:lnTo>
                      <a:pt x="1849" y="1050"/>
                    </a:lnTo>
                    <a:lnTo>
                      <a:pt x="1864" y="1070"/>
                    </a:lnTo>
                    <a:lnTo>
                      <a:pt x="1879" y="1091"/>
                    </a:lnTo>
                    <a:lnTo>
                      <a:pt x="1892" y="1113"/>
                    </a:lnTo>
                    <a:lnTo>
                      <a:pt x="1896" y="1120"/>
                    </a:lnTo>
                    <a:lnTo>
                      <a:pt x="1899" y="1127"/>
                    </a:lnTo>
                    <a:lnTo>
                      <a:pt x="1901" y="1134"/>
                    </a:lnTo>
                    <a:lnTo>
                      <a:pt x="1902" y="1141"/>
                    </a:lnTo>
                    <a:lnTo>
                      <a:pt x="1902" y="1149"/>
                    </a:lnTo>
                    <a:lnTo>
                      <a:pt x="1901" y="1156"/>
                    </a:lnTo>
                    <a:lnTo>
                      <a:pt x="1900" y="1163"/>
                    </a:lnTo>
                    <a:lnTo>
                      <a:pt x="1898" y="1170"/>
                    </a:lnTo>
                    <a:lnTo>
                      <a:pt x="1896" y="1176"/>
                    </a:lnTo>
                    <a:lnTo>
                      <a:pt x="1892" y="1183"/>
                    </a:lnTo>
                    <a:lnTo>
                      <a:pt x="1888" y="1189"/>
                    </a:lnTo>
                    <a:lnTo>
                      <a:pt x="1883" y="1195"/>
                    </a:lnTo>
                    <a:lnTo>
                      <a:pt x="1878" y="1200"/>
                    </a:lnTo>
                    <a:lnTo>
                      <a:pt x="1873" y="1205"/>
                    </a:lnTo>
                    <a:lnTo>
                      <a:pt x="1866" y="1210"/>
                    </a:lnTo>
                    <a:lnTo>
                      <a:pt x="1860" y="1215"/>
                    </a:lnTo>
                    <a:lnTo>
                      <a:pt x="1840" y="1222"/>
                    </a:lnTo>
                    <a:lnTo>
                      <a:pt x="1819" y="1228"/>
                    </a:lnTo>
                    <a:lnTo>
                      <a:pt x="1800" y="1232"/>
                    </a:lnTo>
                    <a:lnTo>
                      <a:pt x="1780" y="1236"/>
                    </a:lnTo>
                    <a:lnTo>
                      <a:pt x="1760" y="1239"/>
                    </a:lnTo>
                    <a:lnTo>
                      <a:pt x="1741" y="1243"/>
                    </a:lnTo>
                    <a:lnTo>
                      <a:pt x="1722" y="1247"/>
                    </a:lnTo>
                    <a:lnTo>
                      <a:pt x="1703" y="1252"/>
                    </a:lnTo>
                    <a:lnTo>
                      <a:pt x="1668" y="1265"/>
                    </a:lnTo>
                    <a:lnTo>
                      <a:pt x="1631" y="1280"/>
                    </a:lnTo>
                    <a:lnTo>
                      <a:pt x="1596" y="1295"/>
                    </a:lnTo>
                    <a:lnTo>
                      <a:pt x="1559" y="1311"/>
                    </a:lnTo>
                    <a:lnTo>
                      <a:pt x="1524" y="1329"/>
                    </a:lnTo>
                    <a:lnTo>
                      <a:pt x="1488" y="1348"/>
                    </a:lnTo>
                    <a:lnTo>
                      <a:pt x="1453" y="1367"/>
                    </a:lnTo>
                    <a:lnTo>
                      <a:pt x="1419" y="1386"/>
                    </a:lnTo>
                    <a:lnTo>
                      <a:pt x="1482" y="1364"/>
                    </a:lnTo>
                    <a:lnTo>
                      <a:pt x="1544" y="1341"/>
                    </a:lnTo>
                    <a:lnTo>
                      <a:pt x="1607" y="1317"/>
                    </a:lnTo>
                    <a:lnTo>
                      <a:pt x="1670" y="1296"/>
                    </a:lnTo>
                    <a:lnTo>
                      <a:pt x="1702" y="1286"/>
                    </a:lnTo>
                    <a:lnTo>
                      <a:pt x="1734" y="1277"/>
                    </a:lnTo>
                    <a:lnTo>
                      <a:pt x="1766" y="1268"/>
                    </a:lnTo>
                    <a:lnTo>
                      <a:pt x="1798" y="1260"/>
                    </a:lnTo>
                    <a:lnTo>
                      <a:pt x="1830" y="1254"/>
                    </a:lnTo>
                    <a:lnTo>
                      <a:pt x="1864" y="1248"/>
                    </a:lnTo>
                    <a:lnTo>
                      <a:pt x="1897" y="1244"/>
                    </a:lnTo>
                    <a:lnTo>
                      <a:pt x="1930" y="1242"/>
                    </a:lnTo>
                    <a:lnTo>
                      <a:pt x="1939" y="1242"/>
                    </a:lnTo>
                    <a:lnTo>
                      <a:pt x="1948" y="1244"/>
                    </a:lnTo>
                    <a:lnTo>
                      <a:pt x="1956" y="1247"/>
                    </a:lnTo>
                    <a:lnTo>
                      <a:pt x="1964" y="1252"/>
                    </a:lnTo>
                    <a:lnTo>
                      <a:pt x="1971" y="1259"/>
                    </a:lnTo>
                    <a:lnTo>
                      <a:pt x="1978" y="1266"/>
                    </a:lnTo>
                    <a:lnTo>
                      <a:pt x="1984" y="1276"/>
                    </a:lnTo>
                    <a:lnTo>
                      <a:pt x="1990" y="1285"/>
                    </a:lnTo>
                    <a:lnTo>
                      <a:pt x="2002" y="1304"/>
                    </a:lnTo>
                    <a:lnTo>
                      <a:pt x="2014" y="1324"/>
                    </a:lnTo>
                    <a:lnTo>
                      <a:pt x="2021" y="1334"/>
                    </a:lnTo>
                    <a:lnTo>
                      <a:pt x="2028" y="1344"/>
                    </a:lnTo>
                    <a:lnTo>
                      <a:pt x="2035" y="1352"/>
                    </a:lnTo>
                    <a:lnTo>
                      <a:pt x="2043" y="1360"/>
                    </a:lnTo>
                    <a:lnTo>
                      <a:pt x="2068" y="1381"/>
                    </a:lnTo>
                    <a:lnTo>
                      <a:pt x="2094" y="1403"/>
                    </a:lnTo>
                    <a:lnTo>
                      <a:pt x="2120" y="1423"/>
                    </a:lnTo>
                    <a:lnTo>
                      <a:pt x="2145" y="1442"/>
                    </a:lnTo>
                    <a:lnTo>
                      <a:pt x="2171" y="1461"/>
                    </a:lnTo>
                    <a:lnTo>
                      <a:pt x="2197" y="1482"/>
                    </a:lnTo>
                    <a:lnTo>
                      <a:pt x="2225" y="1501"/>
                    </a:lnTo>
                    <a:lnTo>
                      <a:pt x="2252" y="1521"/>
                    </a:lnTo>
                    <a:lnTo>
                      <a:pt x="2288" y="1544"/>
                    </a:lnTo>
                    <a:lnTo>
                      <a:pt x="2323" y="1567"/>
                    </a:lnTo>
                    <a:lnTo>
                      <a:pt x="2358" y="1590"/>
                    </a:lnTo>
                    <a:lnTo>
                      <a:pt x="2393" y="1614"/>
                    </a:lnTo>
                    <a:lnTo>
                      <a:pt x="2411" y="1625"/>
                    </a:lnTo>
                    <a:lnTo>
                      <a:pt x="2429" y="1635"/>
                    </a:lnTo>
                    <a:lnTo>
                      <a:pt x="2446" y="1644"/>
                    </a:lnTo>
                    <a:lnTo>
                      <a:pt x="2466" y="1654"/>
                    </a:lnTo>
                    <a:lnTo>
                      <a:pt x="2484" y="1663"/>
                    </a:lnTo>
                    <a:lnTo>
                      <a:pt x="2503" y="1670"/>
                    </a:lnTo>
                    <a:lnTo>
                      <a:pt x="2523" y="1677"/>
                    </a:lnTo>
                    <a:lnTo>
                      <a:pt x="2542" y="1682"/>
                    </a:lnTo>
                    <a:lnTo>
                      <a:pt x="2606" y="1694"/>
                    </a:lnTo>
                    <a:lnTo>
                      <a:pt x="2669" y="1707"/>
                    </a:lnTo>
                    <a:lnTo>
                      <a:pt x="2731" y="1723"/>
                    </a:lnTo>
                    <a:lnTo>
                      <a:pt x="2792" y="1738"/>
                    </a:lnTo>
                    <a:lnTo>
                      <a:pt x="2821" y="1747"/>
                    </a:lnTo>
                    <a:lnTo>
                      <a:pt x="2851" y="1755"/>
                    </a:lnTo>
                    <a:lnTo>
                      <a:pt x="2880" y="1765"/>
                    </a:lnTo>
                    <a:lnTo>
                      <a:pt x="2909" y="1775"/>
                    </a:lnTo>
                    <a:lnTo>
                      <a:pt x="2937" y="1786"/>
                    </a:lnTo>
                    <a:lnTo>
                      <a:pt x="2966" y="1797"/>
                    </a:lnTo>
                    <a:lnTo>
                      <a:pt x="2993" y="1809"/>
                    </a:lnTo>
                    <a:lnTo>
                      <a:pt x="3020" y="1822"/>
                    </a:lnTo>
                    <a:lnTo>
                      <a:pt x="3049" y="1836"/>
                    </a:lnTo>
                    <a:lnTo>
                      <a:pt x="3076" y="1852"/>
                    </a:lnTo>
                    <a:lnTo>
                      <a:pt x="3103" y="1868"/>
                    </a:lnTo>
                    <a:lnTo>
                      <a:pt x="3130" y="1885"/>
                    </a:lnTo>
                    <a:lnTo>
                      <a:pt x="3156" y="1902"/>
                    </a:lnTo>
                    <a:lnTo>
                      <a:pt x="3181" y="1921"/>
                    </a:lnTo>
                    <a:lnTo>
                      <a:pt x="3206" y="1941"/>
                    </a:lnTo>
                    <a:lnTo>
                      <a:pt x="3230" y="1961"/>
                    </a:lnTo>
                    <a:lnTo>
                      <a:pt x="3253" y="1983"/>
                    </a:lnTo>
                    <a:lnTo>
                      <a:pt x="3276" y="2005"/>
                    </a:lnTo>
                    <a:lnTo>
                      <a:pt x="3298" y="2028"/>
                    </a:lnTo>
                    <a:lnTo>
                      <a:pt x="3318" y="2053"/>
                    </a:lnTo>
                    <a:lnTo>
                      <a:pt x="3339" y="2078"/>
                    </a:lnTo>
                    <a:lnTo>
                      <a:pt x="3357" y="2105"/>
                    </a:lnTo>
                    <a:lnTo>
                      <a:pt x="3375" y="2132"/>
                    </a:lnTo>
                    <a:lnTo>
                      <a:pt x="3391" y="2160"/>
                    </a:lnTo>
                    <a:lnTo>
                      <a:pt x="3417" y="2211"/>
                    </a:lnTo>
                    <a:lnTo>
                      <a:pt x="3440" y="2263"/>
                    </a:lnTo>
                    <a:lnTo>
                      <a:pt x="3451" y="2289"/>
                    </a:lnTo>
                    <a:lnTo>
                      <a:pt x="3461" y="2316"/>
                    </a:lnTo>
                    <a:lnTo>
                      <a:pt x="3472" y="2343"/>
                    </a:lnTo>
                    <a:lnTo>
                      <a:pt x="3482" y="2370"/>
                    </a:lnTo>
                    <a:lnTo>
                      <a:pt x="3490" y="2397"/>
                    </a:lnTo>
                    <a:lnTo>
                      <a:pt x="3498" y="2425"/>
                    </a:lnTo>
                    <a:lnTo>
                      <a:pt x="3505" y="2453"/>
                    </a:lnTo>
                    <a:lnTo>
                      <a:pt x="3512" y="2480"/>
                    </a:lnTo>
                    <a:lnTo>
                      <a:pt x="3518" y="2509"/>
                    </a:lnTo>
                    <a:lnTo>
                      <a:pt x="3523" y="2537"/>
                    </a:lnTo>
                    <a:lnTo>
                      <a:pt x="3528" y="2567"/>
                    </a:lnTo>
                    <a:lnTo>
                      <a:pt x="3531" y="2595"/>
                    </a:lnTo>
                    <a:lnTo>
                      <a:pt x="3538" y="2649"/>
                    </a:lnTo>
                    <a:lnTo>
                      <a:pt x="3544" y="2702"/>
                    </a:lnTo>
                    <a:lnTo>
                      <a:pt x="3550" y="2756"/>
                    </a:lnTo>
                    <a:lnTo>
                      <a:pt x="3556" y="2809"/>
                    </a:lnTo>
                    <a:lnTo>
                      <a:pt x="3562" y="2861"/>
                    </a:lnTo>
                    <a:lnTo>
                      <a:pt x="3568" y="2914"/>
                    </a:lnTo>
                    <a:lnTo>
                      <a:pt x="3573" y="2967"/>
                    </a:lnTo>
                    <a:lnTo>
                      <a:pt x="3578" y="3020"/>
                    </a:lnTo>
                    <a:lnTo>
                      <a:pt x="3582" y="3073"/>
                    </a:lnTo>
                    <a:lnTo>
                      <a:pt x="3585" y="3126"/>
                    </a:lnTo>
                    <a:lnTo>
                      <a:pt x="3589" y="3178"/>
                    </a:lnTo>
                    <a:lnTo>
                      <a:pt x="3590" y="3232"/>
                    </a:lnTo>
                    <a:lnTo>
                      <a:pt x="3591" y="3285"/>
                    </a:lnTo>
                    <a:lnTo>
                      <a:pt x="3590" y="3338"/>
                    </a:lnTo>
                    <a:lnTo>
                      <a:pt x="3589" y="3391"/>
                    </a:lnTo>
                    <a:lnTo>
                      <a:pt x="3584" y="3445"/>
                    </a:lnTo>
                    <a:lnTo>
                      <a:pt x="3593" y="3440"/>
                    </a:lnTo>
                    <a:lnTo>
                      <a:pt x="3601" y="3434"/>
                    </a:lnTo>
                    <a:lnTo>
                      <a:pt x="3599" y="3470"/>
                    </a:lnTo>
                    <a:lnTo>
                      <a:pt x="3596" y="3506"/>
                    </a:lnTo>
                    <a:lnTo>
                      <a:pt x="3595" y="3541"/>
                    </a:lnTo>
                    <a:lnTo>
                      <a:pt x="3594" y="3577"/>
                    </a:lnTo>
                    <a:lnTo>
                      <a:pt x="3593" y="3648"/>
                    </a:lnTo>
                    <a:lnTo>
                      <a:pt x="3594" y="3718"/>
                    </a:lnTo>
                    <a:lnTo>
                      <a:pt x="3596" y="3789"/>
                    </a:lnTo>
                    <a:lnTo>
                      <a:pt x="3600" y="3859"/>
                    </a:lnTo>
                    <a:lnTo>
                      <a:pt x="3604" y="3930"/>
                    </a:lnTo>
                    <a:lnTo>
                      <a:pt x="3610" y="4000"/>
                    </a:lnTo>
                    <a:lnTo>
                      <a:pt x="3616" y="4071"/>
                    </a:lnTo>
                    <a:lnTo>
                      <a:pt x="3622" y="4141"/>
                    </a:lnTo>
                    <a:lnTo>
                      <a:pt x="3628" y="4211"/>
                    </a:lnTo>
                    <a:lnTo>
                      <a:pt x="3635" y="4281"/>
                    </a:lnTo>
                    <a:lnTo>
                      <a:pt x="3641" y="4351"/>
                    </a:lnTo>
                    <a:lnTo>
                      <a:pt x="3646" y="4421"/>
                    </a:lnTo>
                    <a:lnTo>
                      <a:pt x="3652" y="4492"/>
                    </a:lnTo>
                    <a:lnTo>
                      <a:pt x="3655" y="4562"/>
                    </a:lnTo>
                    <a:lnTo>
                      <a:pt x="3657" y="4614"/>
                    </a:lnTo>
                    <a:lnTo>
                      <a:pt x="3659" y="4664"/>
                    </a:lnTo>
                    <a:lnTo>
                      <a:pt x="3663" y="4712"/>
                    </a:lnTo>
                    <a:lnTo>
                      <a:pt x="3668" y="4757"/>
                    </a:lnTo>
                    <a:lnTo>
                      <a:pt x="3673" y="4802"/>
                    </a:lnTo>
                    <a:lnTo>
                      <a:pt x="3680" y="4845"/>
                    </a:lnTo>
                    <a:lnTo>
                      <a:pt x="3687" y="4886"/>
                    </a:lnTo>
                    <a:lnTo>
                      <a:pt x="3694" y="4926"/>
                    </a:lnTo>
                    <a:lnTo>
                      <a:pt x="3702" y="4965"/>
                    </a:lnTo>
                    <a:lnTo>
                      <a:pt x="3710" y="5002"/>
                    </a:lnTo>
                    <a:lnTo>
                      <a:pt x="3720" y="5039"/>
                    </a:lnTo>
                    <a:lnTo>
                      <a:pt x="3728" y="5073"/>
                    </a:lnTo>
                    <a:lnTo>
                      <a:pt x="3745" y="5139"/>
                    </a:lnTo>
                    <a:lnTo>
                      <a:pt x="3762" y="5201"/>
                    </a:lnTo>
                    <a:lnTo>
                      <a:pt x="3771" y="5203"/>
                    </a:lnTo>
                    <a:lnTo>
                      <a:pt x="3781" y="5205"/>
                    </a:lnTo>
                    <a:lnTo>
                      <a:pt x="3789" y="5205"/>
                    </a:lnTo>
                    <a:lnTo>
                      <a:pt x="3797" y="5205"/>
                    </a:lnTo>
                    <a:lnTo>
                      <a:pt x="3804" y="5203"/>
                    </a:lnTo>
                    <a:lnTo>
                      <a:pt x="3810" y="5201"/>
                    </a:lnTo>
                    <a:lnTo>
                      <a:pt x="3816" y="5199"/>
                    </a:lnTo>
                    <a:lnTo>
                      <a:pt x="3822" y="5196"/>
                    </a:lnTo>
                    <a:lnTo>
                      <a:pt x="3826" y="5192"/>
                    </a:lnTo>
                    <a:lnTo>
                      <a:pt x="3831" y="5188"/>
                    </a:lnTo>
                    <a:lnTo>
                      <a:pt x="3834" y="5183"/>
                    </a:lnTo>
                    <a:lnTo>
                      <a:pt x="3838" y="5178"/>
                    </a:lnTo>
                    <a:lnTo>
                      <a:pt x="3844" y="5166"/>
                    </a:lnTo>
                    <a:lnTo>
                      <a:pt x="3848" y="5152"/>
                    </a:lnTo>
                    <a:lnTo>
                      <a:pt x="3851" y="5137"/>
                    </a:lnTo>
                    <a:lnTo>
                      <a:pt x="3853" y="5122"/>
                    </a:lnTo>
                    <a:lnTo>
                      <a:pt x="3854" y="5106"/>
                    </a:lnTo>
                    <a:lnTo>
                      <a:pt x="3855" y="5090"/>
                    </a:lnTo>
                    <a:lnTo>
                      <a:pt x="3854" y="5058"/>
                    </a:lnTo>
                    <a:lnTo>
                      <a:pt x="3854" y="5030"/>
                    </a:lnTo>
                    <a:lnTo>
                      <a:pt x="3851" y="4995"/>
                    </a:lnTo>
                    <a:lnTo>
                      <a:pt x="3848" y="4962"/>
                    </a:lnTo>
                    <a:lnTo>
                      <a:pt x="3844" y="4928"/>
                    </a:lnTo>
                    <a:lnTo>
                      <a:pt x="3840" y="4897"/>
                    </a:lnTo>
                    <a:lnTo>
                      <a:pt x="3829" y="4836"/>
                    </a:lnTo>
                    <a:lnTo>
                      <a:pt x="3818" y="4780"/>
                    </a:lnTo>
                    <a:lnTo>
                      <a:pt x="3808" y="4726"/>
                    </a:lnTo>
                    <a:lnTo>
                      <a:pt x="3798" y="4677"/>
                    </a:lnTo>
                    <a:lnTo>
                      <a:pt x="3793" y="4654"/>
                    </a:lnTo>
                    <a:lnTo>
                      <a:pt x="3790" y="4631"/>
                    </a:lnTo>
                    <a:lnTo>
                      <a:pt x="3786" y="4610"/>
                    </a:lnTo>
                    <a:lnTo>
                      <a:pt x="3784" y="4589"/>
                    </a:lnTo>
                    <a:lnTo>
                      <a:pt x="3780" y="4537"/>
                    </a:lnTo>
                    <a:lnTo>
                      <a:pt x="3773" y="4485"/>
                    </a:lnTo>
                    <a:lnTo>
                      <a:pt x="3767" y="4433"/>
                    </a:lnTo>
                    <a:lnTo>
                      <a:pt x="3761" y="4381"/>
                    </a:lnTo>
                    <a:lnTo>
                      <a:pt x="3754" y="4330"/>
                    </a:lnTo>
                    <a:lnTo>
                      <a:pt x="3747" y="4278"/>
                    </a:lnTo>
                    <a:lnTo>
                      <a:pt x="3740" y="4227"/>
                    </a:lnTo>
                    <a:lnTo>
                      <a:pt x="3733" y="4175"/>
                    </a:lnTo>
                    <a:lnTo>
                      <a:pt x="3727" y="4124"/>
                    </a:lnTo>
                    <a:lnTo>
                      <a:pt x="3721" y="4073"/>
                    </a:lnTo>
                    <a:lnTo>
                      <a:pt x="3715" y="4021"/>
                    </a:lnTo>
                    <a:lnTo>
                      <a:pt x="3710" y="3970"/>
                    </a:lnTo>
                    <a:lnTo>
                      <a:pt x="3706" y="3918"/>
                    </a:lnTo>
                    <a:lnTo>
                      <a:pt x="3704" y="3866"/>
                    </a:lnTo>
                    <a:lnTo>
                      <a:pt x="3702" y="3813"/>
                    </a:lnTo>
                    <a:lnTo>
                      <a:pt x="3703" y="3762"/>
                    </a:lnTo>
                    <a:lnTo>
                      <a:pt x="3702" y="3689"/>
                    </a:lnTo>
                    <a:lnTo>
                      <a:pt x="3700" y="3614"/>
                    </a:lnTo>
                    <a:lnTo>
                      <a:pt x="3697" y="3541"/>
                    </a:lnTo>
                    <a:lnTo>
                      <a:pt x="3694" y="3467"/>
                    </a:lnTo>
                    <a:lnTo>
                      <a:pt x="3689" y="3394"/>
                    </a:lnTo>
                    <a:lnTo>
                      <a:pt x="3685" y="3320"/>
                    </a:lnTo>
                    <a:lnTo>
                      <a:pt x="3680" y="3247"/>
                    </a:lnTo>
                    <a:lnTo>
                      <a:pt x="3675" y="3172"/>
                    </a:lnTo>
                    <a:lnTo>
                      <a:pt x="3670" y="3099"/>
                    </a:lnTo>
                    <a:lnTo>
                      <a:pt x="3665" y="3025"/>
                    </a:lnTo>
                    <a:lnTo>
                      <a:pt x="3661" y="2951"/>
                    </a:lnTo>
                    <a:lnTo>
                      <a:pt x="3658" y="2877"/>
                    </a:lnTo>
                    <a:lnTo>
                      <a:pt x="3656" y="2803"/>
                    </a:lnTo>
                    <a:lnTo>
                      <a:pt x="3654" y="2728"/>
                    </a:lnTo>
                    <a:lnTo>
                      <a:pt x="3654" y="2654"/>
                    </a:lnTo>
                    <a:lnTo>
                      <a:pt x="3655" y="2579"/>
                    </a:lnTo>
                    <a:lnTo>
                      <a:pt x="3655" y="2561"/>
                    </a:lnTo>
                    <a:lnTo>
                      <a:pt x="3654" y="2541"/>
                    </a:lnTo>
                    <a:lnTo>
                      <a:pt x="3652" y="2522"/>
                    </a:lnTo>
                    <a:lnTo>
                      <a:pt x="3649" y="2504"/>
                    </a:lnTo>
                    <a:lnTo>
                      <a:pt x="3644" y="2465"/>
                    </a:lnTo>
                    <a:lnTo>
                      <a:pt x="3637" y="2428"/>
                    </a:lnTo>
                    <a:lnTo>
                      <a:pt x="3628" y="2391"/>
                    </a:lnTo>
                    <a:lnTo>
                      <a:pt x="3618" y="2353"/>
                    </a:lnTo>
                    <a:lnTo>
                      <a:pt x="3607" y="2316"/>
                    </a:lnTo>
                    <a:lnTo>
                      <a:pt x="3595" y="2279"/>
                    </a:lnTo>
                    <a:lnTo>
                      <a:pt x="3568" y="2205"/>
                    </a:lnTo>
                    <a:lnTo>
                      <a:pt x="3542" y="2131"/>
                    </a:lnTo>
                    <a:lnTo>
                      <a:pt x="3529" y="2094"/>
                    </a:lnTo>
                    <a:lnTo>
                      <a:pt x="3515" y="2058"/>
                    </a:lnTo>
                    <a:lnTo>
                      <a:pt x="3504" y="2020"/>
                    </a:lnTo>
                    <a:lnTo>
                      <a:pt x="3493" y="1983"/>
                    </a:lnTo>
                    <a:lnTo>
                      <a:pt x="3516" y="1969"/>
                    </a:lnTo>
                    <a:lnTo>
                      <a:pt x="3541" y="1958"/>
                    </a:lnTo>
                    <a:lnTo>
                      <a:pt x="3565" y="1948"/>
                    </a:lnTo>
                    <a:lnTo>
                      <a:pt x="3590" y="1940"/>
                    </a:lnTo>
                    <a:lnTo>
                      <a:pt x="3615" y="1932"/>
                    </a:lnTo>
                    <a:lnTo>
                      <a:pt x="3640" y="1926"/>
                    </a:lnTo>
                    <a:lnTo>
                      <a:pt x="3666" y="1920"/>
                    </a:lnTo>
                    <a:lnTo>
                      <a:pt x="3691" y="1914"/>
                    </a:lnTo>
                    <a:lnTo>
                      <a:pt x="3744" y="1903"/>
                    </a:lnTo>
                    <a:lnTo>
                      <a:pt x="3797" y="1893"/>
                    </a:lnTo>
                    <a:lnTo>
                      <a:pt x="3823" y="1887"/>
                    </a:lnTo>
                    <a:lnTo>
                      <a:pt x="3850" y="1881"/>
                    </a:lnTo>
                    <a:lnTo>
                      <a:pt x="3876" y="1873"/>
                    </a:lnTo>
                    <a:lnTo>
                      <a:pt x="3902" y="1865"/>
                    </a:lnTo>
                    <a:lnTo>
                      <a:pt x="3927" y="1856"/>
                    </a:lnTo>
                    <a:lnTo>
                      <a:pt x="3951" y="1845"/>
                    </a:lnTo>
                    <a:lnTo>
                      <a:pt x="3975" y="1834"/>
                    </a:lnTo>
                    <a:lnTo>
                      <a:pt x="3997" y="1822"/>
                    </a:lnTo>
                    <a:lnTo>
                      <a:pt x="4020" y="1808"/>
                    </a:lnTo>
                    <a:lnTo>
                      <a:pt x="4042" y="1794"/>
                    </a:lnTo>
                    <a:lnTo>
                      <a:pt x="4064" y="1779"/>
                    </a:lnTo>
                    <a:lnTo>
                      <a:pt x="4085" y="1765"/>
                    </a:lnTo>
                    <a:lnTo>
                      <a:pt x="4129" y="1735"/>
                    </a:lnTo>
                    <a:lnTo>
                      <a:pt x="4173" y="1707"/>
                    </a:lnTo>
                    <a:lnTo>
                      <a:pt x="4194" y="1694"/>
                    </a:lnTo>
                    <a:lnTo>
                      <a:pt x="4217" y="1682"/>
                    </a:lnTo>
                    <a:lnTo>
                      <a:pt x="4239" y="1671"/>
                    </a:lnTo>
                    <a:lnTo>
                      <a:pt x="4262" y="1661"/>
                    </a:lnTo>
                    <a:lnTo>
                      <a:pt x="4290" y="1650"/>
                    </a:lnTo>
                    <a:lnTo>
                      <a:pt x="4317" y="1641"/>
                    </a:lnTo>
                    <a:lnTo>
                      <a:pt x="4345" y="1634"/>
                    </a:lnTo>
                    <a:lnTo>
                      <a:pt x="4373" y="1627"/>
                    </a:lnTo>
                    <a:lnTo>
                      <a:pt x="4431" y="1615"/>
                    </a:lnTo>
                    <a:lnTo>
                      <a:pt x="4488" y="1603"/>
                    </a:lnTo>
                    <a:lnTo>
                      <a:pt x="4517" y="1596"/>
                    </a:lnTo>
                    <a:lnTo>
                      <a:pt x="4547" y="1588"/>
                    </a:lnTo>
                    <a:lnTo>
                      <a:pt x="4575" y="1579"/>
                    </a:lnTo>
                    <a:lnTo>
                      <a:pt x="4605" y="1568"/>
                    </a:lnTo>
                    <a:lnTo>
                      <a:pt x="4633" y="1556"/>
                    </a:lnTo>
                    <a:lnTo>
                      <a:pt x="4662" y="1542"/>
                    </a:lnTo>
                    <a:lnTo>
                      <a:pt x="4676" y="1534"/>
                    </a:lnTo>
                    <a:lnTo>
                      <a:pt x="4690" y="1524"/>
                    </a:lnTo>
                    <a:lnTo>
                      <a:pt x="4704" y="1515"/>
                    </a:lnTo>
                    <a:lnTo>
                      <a:pt x="4719" y="1505"/>
                    </a:lnTo>
                    <a:lnTo>
                      <a:pt x="4741" y="1490"/>
                    </a:lnTo>
                    <a:lnTo>
                      <a:pt x="4764" y="1476"/>
                    </a:lnTo>
                    <a:lnTo>
                      <a:pt x="4787" y="1463"/>
                    </a:lnTo>
                    <a:lnTo>
                      <a:pt x="4810" y="1451"/>
                    </a:lnTo>
                    <a:lnTo>
                      <a:pt x="4833" y="1439"/>
                    </a:lnTo>
                    <a:lnTo>
                      <a:pt x="4857" y="1426"/>
                    </a:lnTo>
                    <a:lnTo>
                      <a:pt x="4879" y="1413"/>
                    </a:lnTo>
                    <a:lnTo>
                      <a:pt x="4901" y="1397"/>
                    </a:lnTo>
                    <a:lnTo>
                      <a:pt x="4918" y="1382"/>
                    </a:lnTo>
                    <a:lnTo>
                      <a:pt x="4934" y="1369"/>
                    </a:lnTo>
                    <a:lnTo>
                      <a:pt x="4952" y="1356"/>
                    </a:lnTo>
                    <a:lnTo>
                      <a:pt x="4972" y="1344"/>
                    </a:lnTo>
                    <a:lnTo>
                      <a:pt x="4994" y="1329"/>
                    </a:lnTo>
                    <a:lnTo>
                      <a:pt x="5016" y="1316"/>
                    </a:lnTo>
                    <a:lnTo>
                      <a:pt x="5040" y="1304"/>
                    </a:lnTo>
                    <a:lnTo>
                      <a:pt x="5064" y="1291"/>
                    </a:lnTo>
                    <a:lnTo>
                      <a:pt x="5088" y="1280"/>
                    </a:lnTo>
                    <a:lnTo>
                      <a:pt x="5114" y="1268"/>
                    </a:lnTo>
                    <a:lnTo>
                      <a:pt x="5139" y="1257"/>
                    </a:lnTo>
                    <a:lnTo>
                      <a:pt x="5165" y="1247"/>
                    </a:lnTo>
                    <a:lnTo>
                      <a:pt x="5190" y="1237"/>
                    </a:lnTo>
                    <a:lnTo>
                      <a:pt x="5214" y="1226"/>
                    </a:lnTo>
                    <a:lnTo>
                      <a:pt x="5239" y="1214"/>
                    </a:lnTo>
                    <a:lnTo>
                      <a:pt x="5262" y="1201"/>
                    </a:lnTo>
                    <a:lnTo>
                      <a:pt x="5286" y="1188"/>
                    </a:lnTo>
                    <a:lnTo>
                      <a:pt x="5308" y="1175"/>
                    </a:lnTo>
                    <a:lnTo>
                      <a:pt x="5330" y="1160"/>
                    </a:lnTo>
                    <a:lnTo>
                      <a:pt x="5353" y="1144"/>
                    </a:lnTo>
                    <a:lnTo>
                      <a:pt x="5373" y="1129"/>
                    </a:lnTo>
                    <a:lnTo>
                      <a:pt x="5394" y="1112"/>
                    </a:lnTo>
                    <a:lnTo>
                      <a:pt x="5414" y="1095"/>
                    </a:lnTo>
                    <a:lnTo>
                      <a:pt x="5433" y="1076"/>
                    </a:lnTo>
                    <a:lnTo>
                      <a:pt x="5451" y="1057"/>
                    </a:lnTo>
                    <a:lnTo>
                      <a:pt x="5470" y="1037"/>
                    </a:lnTo>
                    <a:lnTo>
                      <a:pt x="5487" y="1016"/>
                    </a:lnTo>
                    <a:lnTo>
                      <a:pt x="5503" y="994"/>
                    </a:lnTo>
                    <a:lnTo>
                      <a:pt x="5507" y="988"/>
                    </a:lnTo>
                    <a:lnTo>
                      <a:pt x="5509" y="982"/>
                    </a:lnTo>
                    <a:lnTo>
                      <a:pt x="5511" y="975"/>
                    </a:lnTo>
                    <a:lnTo>
                      <a:pt x="5512" y="968"/>
                    </a:lnTo>
                    <a:lnTo>
                      <a:pt x="5512" y="961"/>
                    </a:lnTo>
                    <a:lnTo>
                      <a:pt x="5512" y="952"/>
                    </a:lnTo>
                    <a:lnTo>
                      <a:pt x="5511" y="945"/>
                    </a:lnTo>
                    <a:lnTo>
                      <a:pt x="5509" y="937"/>
                    </a:lnTo>
                    <a:lnTo>
                      <a:pt x="5505" y="922"/>
                    </a:lnTo>
                    <a:lnTo>
                      <a:pt x="5500" y="906"/>
                    </a:lnTo>
                    <a:lnTo>
                      <a:pt x="5494" y="890"/>
                    </a:lnTo>
                    <a:lnTo>
                      <a:pt x="5487" y="876"/>
                    </a:lnTo>
                    <a:lnTo>
                      <a:pt x="5476" y="892"/>
                    </a:lnTo>
                    <a:lnTo>
                      <a:pt x="5463" y="909"/>
                    </a:lnTo>
                    <a:lnTo>
                      <a:pt x="5450" y="924"/>
                    </a:lnTo>
                    <a:lnTo>
                      <a:pt x="5437" y="939"/>
                    </a:lnTo>
                    <a:lnTo>
                      <a:pt x="5423" y="953"/>
                    </a:lnTo>
                    <a:lnTo>
                      <a:pt x="5408" y="968"/>
                    </a:lnTo>
                    <a:lnTo>
                      <a:pt x="5392" y="982"/>
                    </a:lnTo>
                    <a:lnTo>
                      <a:pt x="5377" y="995"/>
                    </a:lnTo>
                    <a:lnTo>
                      <a:pt x="5346" y="1022"/>
                    </a:lnTo>
                    <a:lnTo>
                      <a:pt x="5313" y="1048"/>
                    </a:lnTo>
                    <a:lnTo>
                      <a:pt x="5282" y="1074"/>
                    </a:lnTo>
                    <a:lnTo>
                      <a:pt x="5251" y="1102"/>
                    </a:lnTo>
                    <a:lnTo>
                      <a:pt x="5238" y="1114"/>
                    </a:lnTo>
                    <a:lnTo>
                      <a:pt x="5223" y="1125"/>
                    </a:lnTo>
                    <a:lnTo>
                      <a:pt x="5207" y="1135"/>
                    </a:lnTo>
                    <a:lnTo>
                      <a:pt x="5190" y="1145"/>
                    </a:lnTo>
                    <a:lnTo>
                      <a:pt x="5173" y="1155"/>
                    </a:lnTo>
                    <a:lnTo>
                      <a:pt x="5155" y="1163"/>
                    </a:lnTo>
                    <a:lnTo>
                      <a:pt x="5138" y="1171"/>
                    </a:lnTo>
                    <a:lnTo>
                      <a:pt x="5122" y="1177"/>
                    </a:lnTo>
                    <a:lnTo>
                      <a:pt x="5104" y="1184"/>
                    </a:lnTo>
                    <a:lnTo>
                      <a:pt x="5084" y="1191"/>
                    </a:lnTo>
                    <a:lnTo>
                      <a:pt x="5065" y="1196"/>
                    </a:lnTo>
                    <a:lnTo>
                      <a:pt x="5046" y="1200"/>
                    </a:lnTo>
                    <a:lnTo>
                      <a:pt x="5005" y="1208"/>
                    </a:lnTo>
                    <a:lnTo>
                      <a:pt x="4965" y="1216"/>
                    </a:lnTo>
                    <a:lnTo>
                      <a:pt x="4945" y="1220"/>
                    </a:lnTo>
                    <a:lnTo>
                      <a:pt x="4926" y="1224"/>
                    </a:lnTo>
                    <a:lnTo>
                      <a:pt x="4907" y="1229"/>
                    </a:lnTo>
                    <a:lnTo>
                      <a:pt x="4888" y="1235"/>
                    </a:lnTo>
                    <a:lnTo>
                      <a:pt x="4870" y="1243"/>
                    </a:lnTo>
                    <a:lnTo>
                      <a:pt x="4853" y="1251"/>
                    </a:lnTo>
                    <a:lnTo>
                      <a:pt x="4836" y="1261"/>
                    </a:lnTo>
                    <a:lnTo>
                      <a:pt x="4821" y="1273"/>
                    </a:lnTo>
                    <a:lnTo>
                      <a:pt x="4788" y="1302"/>
                    </a:lnTo>
                    <a:lnTo>
                      <a:pt x="4755" y="1327"/>
                    </a:lnTo>
                    <a:lnTo>
                      <a:pt x="4724" y="1350"/>
                    </a:lnTo>
                    <a:lnTo>
                      <a:pt x="4692" y="1370"/>
                    </a:lnTo>
                    <a:lnTo>
                      <a:pt x="4661" y="1389"/>
                    </a:lnTo>
                    <a:lnTo>
                      <a:pt x="4629" y="1406"/>
                    </a:lnTo>
                    <a:lnTo>
                      <a:pt x="4599" y="1421"/>
                    </a:lnTo>
                    <a:lnTo>
                      <a:pt x="4567" y="1434"/>
                    </a:lnTo>
                    <a:lnTo>
                      <a:pt x="4537" y="1446"/>
                    </a:lnTo>
                    <a:lnTo>
                      <a:pt x="4505" y="1457"/>
                    </a:lnTo>
                    <a:lnTo>
                      <a:pt x="4474" y="1468"/>
                    </a:lnTo>
                    <a:lnTo>
                      <a:pt x="4442" y="1477"/>
                    </a:lnTo>
                    <a:lnTo>
                      <a:pt x="4377" y="1494"/>
                    </a:lnTo>
                    <a:lnTo>
                      <a:pt x="4310" y="1510"/>
                    </a:lnTo>
                    <a:lnTo>
                      <a:pt x="4286" y="1516"/>
                    </a:lnTo>
                    <a:lnTo>
                      <a:pt x="4261" y="1524"/>
                    </a:lnTo>
                    <a:lnTo>
                      <a:pt x="4238" y="1532"/>
                    </a:lnTo>
                    <a:lnTo>
                      <a:pt x="4214" y="1541"/>
                    </a:lnTo>
                    <a:lnTo>
                      <a:pt x="4191" y="1550"/>
                    </a:lnTo>
                    <a:lnTo>
                      <a:pt x="4169" y="1560"/>
                    </a:lnTo>
                    <a:lnTo>
                      <a:pt x="4146" y="1570"/>
                    </a:lnTo>
                    <a:lnTo>
                      <a:pt x="4124" y="1580"/>
                    </a:lnTo>
                    <a:lnTo>
                      <a:pt x="4079" y="1603"/>
                    </a:lnTo>
                    <a:lnTo>
                      <a:pt x="4036" y="1626"/>
                    </a:lnTo>
                    <a:lnTo>
                      <a:pt x="3993" y="1650"/>
                    </a:lnTo>
                    <a:lnTo>
                      <a:pt x="3949" y="1674"/>
                    </a:lnTo>
                    <a:lnTo>
                      <a:pt x="3907" y="1697"/>
                    </a:lnTo>
                    <a:lnTo>
                      <a:pt x="3863" y="1720"/>
                    </a:lnTo>
                    <a:lnTo>
                      <a:pt x="3842" y="1731"/>
                    </a:lnTo>
                    <a:lnTo>
                      <a:pt x="3819" y="1741"/>
                    </a:lnTo>
                    <a:lnTo>
                      <a:pt x="3797" y="1750"/>
                    </a:lnTo>
                    <a:lnTo>
                      <a:pt x="3774" y="1759"/>
                    </a:lnTo>
                    <a:lnTo>
                      <a:pt x="3752" y="1768"/>
                    </a:lnTo>
                    <a:lnTo>
                      <a:pt x="3729" y="1776"/>
                    </a:lnTo>
                    <a:lnTo>
                      <a:pt x="3705" y="1784"/>
                    </a:lnTo>
                    <a:lnTo>
                      <a:pt x="3682" y="1790"/>
                    </a:lnTo>
                    <a:lnTo>
                      <a:pt x="3659" y="1795"/>
                    </a:lnTo>
                    <a:lnTo>
                      <a:pt x="3634" y="1800"/>
                    </a:lnTo>
                    <a:lnTo>
                      <a:pt x="3610" y="1803"/>
                    </a:lnTo>
                    <a:lnTo>
                      <a:pt x="3584" y="1806"/>
                    </a:lnTo>
                    <a:lnTo>
                      <a:pt x="3554" y="1808"/>
                    </a:lnTo>
                    <a:lnTo>
                      <a:pt x="3522" y="1809"/>
                    </a:lnTo>
                    <a:lnTo>
                      <a:pt x="3491" y="1809"/>
                    </a:lnTo>
                    <a:lnTo>
                      <a:pt x="3459" y="1809"/>
                    </a:lnTo>
                    <a:lnTo>
                      <a:pt x="3427" y="1808"/>
                    </a:lnTo>
                    <a:lnTo>
                      <a:pt x="3395" y="1806"/>
                    </a:lnTo>
                    <a:lnTo>
                      <a:pt x="3364" y="1804"/>
                    </a:lnTo>
                    <a:lnTo>
                      <a:pt x="3332" y="1801"/>
                    </a:lnTo>
                    <a:lnTo>
                      <a:pt x="3301" y="1798"/>
                    </a:lnTo>
                    <a:lnTo>
                      <a:pt x="3268" y="1793"/>
                    </a:lnTo>
                    <a:lnTo>
                      <a:pt x="3237" y="1789"/>
                    </a:lnTo>
                    <a:lnTo>
                      <a:pt x="3205" y="1783"/>
                    </a:lnTo>
                    <a:lnTo>
                      <a:pt x="3174" y="1775"/>
                    </a:lnTo>
                    <a:lnTo>
                      <a:pt x="3142" y="1768"/>
                    </a:lnTo>
                    <a:lnTo>
                      <a:pt x="3111" y="1761"/>
                    </a:lnTo>
                    <a:lnTo>
                      <a:pt x="3079" y="1752"/>
                    </a:lnTo>
                    <a:lnTo>
                      <a:pt x="3054" y="1743"/>
                    </a:lnTo>
                    <a:lnTo>
                      <a:pt x="3029" y="1733"/>
                    </a:lnTo>
                    <a:lnTo>
                      <a:pt x="3003" y="1722"/>
                    </a:lnTo>
                    <a:lnTo>
                      <a:pt x="2978" y="1709"/>
                    </a:lnTo>
                    <a:lnTo>
                      <a:pt x="2953" y="1697"/>
                    </a:lnTo>
                    <a:lnTo>
                      <a:pt x="2929" y="1683"/>
                    </a:lnTo>
                    <a:lnTo>
                      <a:pt x="2905" y="1670"/>
                    </a:lnTo>
                    <a:lnTo>
                      <a:pt x="2881" y="1656"/>
                    </a:lnTo>
                    <a:lnTo>
                      <a:pt x="2866" y="1647"/>
                    </a:lnTo>
                    <a:lnTo>
                      <a:pt x="2850" y="1640"/>
                    </a:lnTo>
                    <a:lnTo>
                      <a:pt x="2834" y="1634"/>
                    </a:lnTo>
                    <a:lnTo>
                      <a:pt x="2818" y="1630"/>
                    </a:lnTo>
                    <a:lnTo>
                      <a:pt x="2787" y="1624"/>
                    </a:lnTo>
                    <a:lnTo>
                      <a:pt x="2754" y="1619"/>
                    </a:lnTo>
                    <a:lnTo>
                      <a:pt x="2723" y="1615"/>
                    </a:lnTo>
                    <a:lnTo>
                      <a:pt x="2690" y="1610"/>
                    </a:lnTo>
                    <a:lnTo>
                      <a:pt x="2675" y="1607"/>
                    </a:lnTo>
                    <a:lnTo>
                      <a:pt x="2659" y="1603"/>
                    </a:lnTo>
                    <a:lnTo>
                      <a:pt x="2643" y="1598"/>
                    </a:lnTo>
                    <a:lnTo>
                      <a:pt x="2628" y="1590"/>
                    </a:lnTo>
                    <a:lnTo>
                      <a:pt x="2570" y="1560"/>
                    </a:lnTo>
                    <a:lnTo>
                      <a:pt x="2512" y="1531"/>
                    </a:lnTo>
                    <a:lnTo>
                      <a:pt x="2455" y="1502"/>
                    </a:lnTo>
                    <a:lnTo>
                      <a:pt x="2400" y="1474"/>
                    </a:lnTo>
                    <a:lnTo>
                      <a:pt x="2344" y="1444"/>
                    </a:lnTo>
                    <a:lnTo>
                      <a:pt x="2289" y="1414"/>
                    </a:lnTo>
                    <a:lnTo>
                      <a:pt x="2261" y="1397"/>
                    </a:lnTo>
                    <a:lnTo>
                      <a:pt x="2235" y="1380"/>
                    </a:lnTo>
                    <a:lnTo>
                      <a:pt x="2209" y="1362"/>
                    </a:lnTo>
                    <a:lnTo>
                      <a:pt x="2182" y="1344"/>
                    </a:lnTo>
                    <a:lnTo>
                      <a:pt x="2151" y="1316"/>
                    </a:lnTo>
                    <a:lnTo>
                      <a:pt x="2121" y="1288"/>
                    </a:lnTo>
                    <a:lnTo>
                      <a:pt x="2093" y="1258"/>
                    </a:lnTo>
                    <a:lnTo>
                      <a:pt x="2065" y="1228"/>
                    </a:lnTo>
                    <a:lnTo>
                      <a:pt x="2039" y="1197"/>
                    </a:lnTo>
                    <a:lnTo>
                      <a:pt x="2014" y="1166"/>
                    </a:lnTo>
                    <a:lnTo>
                      <a:pt x="1991" y="1133"/>
                    </a:lnTo>
                    <a:lnTo>
                      <a:pt x="1968" y="1101"/>
                    </a:lnTo>
                    <a:lnTo>
                      <a:pt x="1945" y="1067"/>
                    </a:lnTo>
                    <a:lnTo>
                      <a:pt x="1925" y="1033"/>
                    </a:lnTo>
                    <a:lnTo>
                      <a:pt x="1904" y="998"/>
                    </a:lnTo>
                    <a:lnTo>
                      <a:pt x="1883" y="963"/>
                    </a:lnTo>
                    <a:lnTo>
                      <a:pt x="1845" y="890"/>
                    </a:lnTo>
                    <a:lnTo>
                      <a:pt x="1806" y="817"/>
                    </a:lnTo>
                    <a:lnTo>
                      <a:pt x="1798" y="803"/>
                    </a:lnTo>
                    <a:lnTo>
                      <a:pt x="1789" y="790"/>
                    </a:lnTo>
                    <a:lnTo>
                      <a:pt x="1779" y="777"/>
                    </a:lnTo>
                    <a:lnTo>
                      <a:pt x="1770" y="763"/>
                    </a:lnTo>
                    <a:lnTo>
                      <a:pt x="1748" y="738"/>
                    </a:lnTo>
                    <a:lnTo>
                      <a:pt x="1725" y="715"/>
                    </a:lnTo>
                    <a:lnTo>
                      <a:pt x="1700" y="691"/>
                    </a:lnTo>
                    <a:lnTo>
                      <a:pt x="1675" y="668"/>
                    </a:lnTo>
                    <a:lnTo>
                      <a:pt x="1650" y="646"/>
                    </a:lnTo>
                    <a:lnTo>
                      <a:pt x="1623" y="623"/>
                    </a:lnTo>
                    <a:lnTo>
                      <a:pt x="1605" y="608"/>
                    </a:lnTo>
                    <a:lnTo>
                      <a:pt x="1586" y="593"/>
                    </a:lnTo>
                    <a:lnTo>
                      <a:pt x="1567" y="578"/>
                    </a:lnTo>
                    <a:lnTo>
                      <a:pt x="1547" y="564"/>
                    </a:lnTo>
                    <a:lnTo>
                      <a:pt x="1528" y="551"/>
                    </a:lnTo>
                    <a:lnTo>
                      <a:pt x="1507" y="538"/>
                    </a:lnTo>
                    <a:lnTo>
                      <a:pt x="1488" y="527"/>
                    </a:lnTo>
                    <a:lnTo>
                      <a:pt x="1468" y="517"/>
                    </a:lnTo>
                    <a:lnTo>
                      <a:pt x="1411" y="487"/>
                    </a:lnTo>
                    <a:lnTo>
                      <a:pt x="1355" y="459"/>
                    </a:lnTo>
                    <a:lnTo>
                      <a:pt x="1298" y="432"/>
                    </a:lnTo>
                    <a:lnTo>
                      <a:pt x="1242" y="406"/>
                    </a:lnTo>
                    <a:lnTo>
                      <a:pt x="1186" y="379"/>
                    </a:lnTo>
                    <a:lnTo>
                      <a:pt x="1131" y="353"/>
                    </a:lnTo>
                    <a:lnTo>
                      <a:pt x="1076" y="326"/>
                    </a:lnTo>
                    <a:lnTo>
                      <a:pt x="1022" y="296"/>
                    </a:lnTo>
                    <a:lnTo>
                      <a:pt x="1013" y="291"/>
                    </a:lnTo>
                    <a:lnTo>
                      <a:pt x="1007" y="286"/>
                    </a:lnTo>
                    <a:lnTo>
                      <a:pt x="1003" y="280"/>
                    </a:lnTo>
                    <a:lnTo>
                      <a:pt x="1001" y="274"/>
                    </a:lnTo>
                    <a:lnTo>
                      <a:pt x="1001" y="268"/>
                    </a:lnTo>
                    <a:lnTo>
                      <a:pt x="1002" y="261"/>
                    </a:lnTo>
                    <a:lnTo>
                      <a:pt x="1004" y="252"/>
                    </a:lnTo>
                    <a:lnTo>
                      <a:pt x="1008" y="245"/>
                    </a:lnTo>
                    <a:lnTo>
                      <a:pt x="1012" y="238"/>
                    </a:lnTo>
                    <a:lnTo>
                      <a:pt x="1018" y="231"/>
                    </a:lnTo>
                    <a:lnTo>
                      <a:pt x="1024" y="224"/>
                    </a:lnTo>
                    <a:lnTo>
                      <a:pt x="1031" y="218"/>
                    </a:lnTo>
                    <a:lnTo>
                      <a:pt x="1038" y="212"/>
                    </a:lnTo>
                    <a:lnTo>
                      <a:pt x="1045" y="207"/>
                    </a:lnTo>
                    <a:lnTo>
                      <a:pt x="1052" y="203"/>
                    </a:lnTo>
                    <a:lnTo>
                      <a:pt x="1059" y="200"/>
                    </a:lnTo>
                    <a:lnTo>
                      <a:pt x="1099" y="181"/>
                    </a:lnTo>
                    <a:lnTo>
                      <a:pt x="1140" y="164"/>
                    </a:lnTo>
                    <a:lnTo>
                      <a:pt x="1161" y="156"/>
                    </a:lnTo>
                    <a:lnTo>
                      <a:pt x="1182" y="146"/>
                    </a:lnTo>
                    <a:lnTo>
                      <a:pt x="1202" y="137"/>
                    </a:lnTo>
                    <a:lnTo>
                      <a:pt x="1222" y="125"/>
                    </a:lnTo>
                    <a:lnTo>
                      <a:pt x="1241" y="114"/>
                    </a:lnTo>
                    <a:lnTo>
                      <a:pt x="1259" y="102"/>
                    </a:lnTo>
                    <a:lnTo>
                      <a:pt x="1276" y="89"/>
                    </a:lnTo>
                    <a:lnTo>
                      <a:pt x="1291" y="75"/>
                    </a:lnTo>
                    <a:lnTo>
                      <a:pt x="1298" y="66"/>
                    </a:lnTo>
                    <a:lnTo>
                      <a:pt x="1304" y="58"/>
                    </a:lnTo>
                    <a:lnTo>
                      <a:pt x="1310" y="50"/>
                    </a:lnTo>
                    <a:lnTo>
                      <a:pt x="1316" y="41"/>
                    </a:lnTo>
                    <a:lnTo>
                      <a:pt x="1321" y="31"/>
                    </a:lnTo>
                    <a:lnTo>
                      <a:pt x="1325" y="22"/>
                    </a:lnTo>
                    <a:lnTo>
                      <a:pt x="1329" y="12"/>
                    </a:lnTo>
                    <a:lnTo>
                      <a:pt x="1334" y="0"/>
                    </a:lnTo>
                    <a:lnTo>
                      <a:pt x="1304" y="0"/>
                    </a:lnTo>
                    <a:lnTo>
                      <a:pt x="1275" y="1"/>
                    </a:lnTo>
                    <a:lnTo>
                      <a:pt x="1245" y="5"/>
                    </a:lnTo>
                    <a:lnTo>
                      <a:pt x="1216" y="9"/>
                    </a:lnTo>
                    <a:lnTo>
                      <a:pt x="1200" y="12"/>
                    </a:lnTo>
                    <a:lnTo>
                      <a:pt x="1186" y="15"/>
                    </a:lnTo>
                    <a:lnTo>
                      <a:pt x="1171" y="19"/>
                    </a:lnTo>
                    <a:lnTo>
                      <a:pt x="1157" y="23"/>
                    </a:lnTo>
                    <a:lnTo>
                      <a:pt x="1143" y="28"/>
                    </a:lnTo>
                    <a:lnTo>
                      <a:pt x="1129" y="34"/>
                    </a:lnTo>
                    <a:lnTo>
                      <a:pt x="1115" y="41"/>
                    </a:lnTo>
                    <a:lnTo>
                      <a:pt x="1102" y="48"/>
                    </a:lnTo>
                    <a:lnTo>
                      <a:pt x="1060" y="77"/>
                    </a:lnTo>
                    <a:lnTo>
                      <a:pt x="1019" y="104"/>
                    </a:lnTo>
                    <a:lnTo>
                      <a:pt x="977" y="133"/>
                    </a:lnTo>
                    <a:lnTo>
                      <a:pt x="935" y="162"/>
                    </a:lnTo>
                    <a:lnTo>
                      <a:pt x="854" y="220"/>
                    </a:lnTo>
                    <a:lnTo>
                      <a:pt x="771" y="279"/>
                    </a:lnTo>
                    <a:lnTo>
                      <a:pt x="729" y="307"/>
                    </a:lnTo>
                    <a:lnTo>
                      <a:pt x="687" y="337"/>
                    </a:lnTo>
                    <a:lnTo>
                      <a:pt x="645" y="365"/>
                    </a:lnTo>
                    <a:lnTo>
                      <a:pt x="601" y="394"/>
                    </a:lnTo>
                    <a:lnTo>
                      <a:pt x="557" y="421"/>
                    </a:lnTo>
                    <a:lnTo>
                      <a:pt x="512" y="448"/>
                    </a:lnTo>
                    <a:lnTo>
                      <a:pt x="467" y="475"/>
                    </a:lnTo>
                    <a:lnTo>
                      <a:pt x="419" y="500"/>
                    </a:lnTo>
                    <a:lnTo>
                      <a:pt x="395" y="513"/>
                    </a:lnTo>
                    <a:lnTo>
                      <a:pt x="370" y="525"/>
                    </a:lnTo>
                    <a:lnTo>
                      <a:pt x="345" y="536"/>
                    </a:lnTo>
                    <a:lnTo>
                      <a:pt x="318" y="546"/>
                    </a:lnTo>
                    <a:lnTo>
                      <a:pt x="292" y="555"/>
                    </a:lnTo>
                    <a:lnTo>
                      <a:pt x="266" y="564"/>
                    </a:lnTo>
                    <a:lnTo>
                      <a:pt x="239" y="571"/>
                    </a:lnTo>
                    <a:lnTo>
                      <a:pt x="212" y="580"/>
                    </a:lnTo>
                    <a:lnTo>
                      <a:pt x="185" y="586"/>
                    </a:lnTo>
                    <a:lnTo>
                      <a:pt x="158" y="592"/>
                    </a:lnTo>
                    <a:lnTo>
                      <a:pt x="131" y="598"/>
                    </a:lnTo>
                    <a:lnTo>
                      <a:pt x="104" y="603"/>
                    </a:lnTo>
                    <a:lnTo>
                      <a:pt x="51" y="611"/>
                    </a:lnTo>
                    <a:lnTo>
                      <a:pt x="0" y="618"/>
                    </a:lnTo>
                    <a:lnTo>
                      <a:pt x="13" y="627"/>
                    </a:lnTo>
                    <a:lnTo>
                      <a:pt x="26" y="635"/>
                    </a:lnTo>
                    <a:lnTo>
                      <a:pt x="40" y="643"/>
                    </a:lnTo>
                    <a:lnTo>
                      <a:pt x="53" y="649"/>
                    </a:lnTo>
                    <a:lnTo>
                      <a:pt x="67" y="654"/>
                    </a:lnTo>
                    <a:lnTo>
                      <a:pt x="82" y="659"/>
                    </a:lnTo>
                    <a:lnTo>
                      <a:pt x="97" y="663"/>
                    </a:lnTo>
                    <a:lnTo>
                      <a:pt x="111" y="665"/>
                    </a:lnTo>
                    <a:lnTo>
                      <a:pt x="126" y="668"/>
                    </a:lnTo>
                    <a:lnTo>
                      <a:pt x="142" y="669"/>
                    </a:lnTo>
                    <a:lnTo>
                      <a:pt x="157" y="670"/>
                    </a:lnTo>
                    <a:lnTo>
                      <a:pt x="172" y="670"/>
                    </a:lnTo>
                    <a:lnTo>
                      <a:pt x="187" y="669"/>
                    </a:lnTo>
                    <a:lnTo>
                      <a:pt x="204" y="668"/>
                    </a:lnTo>
                    <a:lnTo>
                      <a:pt x="219" y="666"/>
                    </a:lnTo>
                    <a:lnTo>
                      <a:pt x="235" y="664"/>
                    </a:lnTo>
                    <a:lnTo>
                      <a:pt x="267" y="658"/>
                    </a:lnTo>
                    <a:lnTo>
                      <a:pt x="298" y="651"/>
                    </a:lnTo>
                    <a:lnTo>
                      <a:pt x="329" y="641"/>
                    </a:lnTo>
                    <a:lnTo>
                      <a:pt x="359" y="630"/>
                    </a:lnTo>
                    <a:lnTo>
                      <a:pt x="389" y="619"/>
                    </a:lnTo>
                    <a:lnTo>
                      <a:pt x="418" y="607"/>
                    </a:lnTo>
                    <a:lnTo>
                      <a:pt x="446" y="594"/>
                    </a:lnTo>
                    <a:lnTo>
                      <a:pt x="473" y="581"/>
                    </a:lnTo>
                    <a:lnTo>
                      <a:pt x="472" y="584"/>
                    </a:lnTo>
                    <a:lnTo>
                      <a:pt x="467" y="587"/>
                    </a:lnTo>
                    <a:lnTo>
                      <a:pt x="460" y="590"/>
                    </a:lnTo>
                    <a:lnTo>
                      <a:pt x="451" y="594"/>
                    </a:lnTo>
                    <a:lnTo>
                      <a:pt x="443" y="598"/>
                    </a:lnTo>
                    <a:lnTo>
                      <a:pt x="437" y="602"/>
                    </a:lnTo>
                    <a:lnTo>
                      <a:pt x="432" y="605"/>
                    </a:lnTo>
                    <a:lnTo>
                      <a:pt x="430" y="607"/>
                    </a:lnTo>
                  </a:path>
                </a:pathLst>
              </a:custGeom>
              <a:noFill/>
              <a:ln w="1588" cmpd="sng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214" name="Freeform 287"/>
            <p:cNvSpPr>
              <a:spLocks noChangeArrowheads="1"/>
            </p:cNvSpPr>
            <p:nvPr/>
          </p:nvSpPr>
          <p:spPr bwMode="auto">
            <a:xfrm>
              <a:off x="746" y="312"/>
              <a:ext cx="26" cy="26"/>
            </a:xfrm>
            <a:custGeom>
              <a:avLst/>
              <a:gdLst>
                <a:gd name="T0" fmla="*/ 0 w 425"/>
                <a:gd name="T1" fmla="*/ 0 h 428"/>
                <a:gd name="T2" fmla="*/ 0 w 425"/>
                <a:gd name="T3" fmla="*/ 0 h 428"/>
                <a:gd name="T4" fmla="*/ 0 w 425"/>
                <a:gd name="T5" fmla="*/ 0 h 428"/>
                <a:gd name="T6" fmla="*/ 0 w 425"/>
                <a:gd name="T7" fmla="*/ 0 h 428"/>
                <a:gd name="T8" fmla="*/ 0 w 425"/>
                <a:gd name="T9" fmla="*/ 0 h 428"/>
                <a:gd name="T10" fmla="*/ 0 w 425"/>
                <a:gd name="T11" fmla="*/ 0 h 428"/>
                <a:gd name="T12" fmla="*/ 0 w 425"/>
                <a:gd name="T13" fmla="*/ 0 h 428"/>
                <a:gd name="T14" fmla="*/ 0 w 425"/>
                <a:gd name="T15" fmla="*/ 0 h 428"/>
                <a:gd name="T16" fmla="*/ 0 w 425"/>
                <a:gd name="T17" fmla="*/ 0 h 428"/>
                <a:gd name="T18" fmla="*/ 0 w 425"/>
                <a:gd name="T19" fmla="*/ 0 h 428"/>
                <a:gd name="T20" fmla="*/ 0 w 425"/>
                <a:gd name="T21" fmla="*/ 0 h 428"/>
                <a:gd name="T22" fmla="*/ 0 w 425"/>
                <a:gd name="T23" fmla="*/ 0 h 428"/>
                <a:gd name="T24" fmla="*/ 0 w 425"/>
                <a:gd name="T25" fmla="*/ 0 h 428"/>
                <a:gd name="T26" fmla="*/ 0 w 425"/>
                <a:gd name="T27" fmla="*/ 0 h 428"/>
                <a:gd name="T28" fmla="*/ 0 w 425"/>
                <a:gd name="T29" fmla="*/ 0 h 428"/>
                <a:gd name="T30" fmla="*/ 0 w 425"/>
                <a:gd name="T31" fmla="*/ 0 h 428"/>
                <a:gd name="T32" fmla="*/ 0 w 425"/>
                <a:gd name="T33" fmla="*/ 0 h 428"/>
                <a:gd name="T34" fmla="*/ 0 w 425"/>
                <a:gd name="T35" fmla="*/ 0 h 428"/>
                <a:gd name="T36" fmla="*/ 0 w 425"/>
                <a:gd name="T37" fmla="*/ 0 h 428"/>
                <a:gd name="T38" fmla="*/ 0 w 425"/>
                <a:gd name="T39" fmla="*/ 0 h 428"/>
                <a:gd name="T40" fmla="*/ 0 w 425"/>
                <a:gd name="T41" fmla="*/ 0 h 428"/>
                <a:gd name="T42" fmla="*/ 0 w 425"/>
                <a:gd name="T43" fmla="*/ 0 h 428"/>
                <a:gd name="T44" fmla="*/ 0 w 425"/>
                <a:gd name="T45" fmla="*/ 0 h 428"/>
                <a:gd name="T46" fmla="*/ 0 w 425"/>
                <a:gd name="T47" fmla="*/ 0 h 428"/>
                <a:gd name="T48" fmla="*/ 0 w 425"/>
                <a:gd name="T49" fmla="*/ 0 h 428"/>
                <a:gd name="T50" fmla="*/ 0 w 425"/>
                <a:gd name="T51" fmla="*/ 0 h 428"/>
                <a:gd name="T52" fmla="*/ 0 w 425"/>
                <a:gd name="T53" fmla="*/ 0 h 428"/>
                <a:gd name="T54" fmla="*/ 0 w 425"/>
                <a:gd name="T55" fmla="*/ 0 h 428"/>
                <a:gd name="T56" fmla="*/ 0 w 425"/>
                <a:gd name="T57" fmla="*/ 0 h 428"/>
                <a:gd name="T58" fmla="*/ 0 w 425"/>
                <a:gd name="T59" fmla="*/ 0 h 428"/>
                <a:gd name="T60" fmla="*/ 0 w 425"/>
                <a:gd name="T61" fmla="*/ 0 h 428"/>
                <a:gd name="T62" fmla="*/ 0 w 425"/>
                <a:gd name="T63" fmla="*/ 0 h 428"/>
                <a:gd name="T64" fmla="*/ 0 w 425"/>
                <a:gd name="T65" fmla="*/ 0 h 428"/>
                <a:gd name="T66" fmla="*/ 0 w 425"/>
                <a:gd name="T67" fmla="*/ 0 h 428"/>
                <a:gd name="T68" fmla="*/ 0 w 425"/>
                <a:gd name="T69" fmla="*/ 0 h 428"/>
                <a:gd name="T70" fmla="*/ 0 w 425"/>
                <a:gd name="T71" fmla="*/ 0 h 428"/>
                <a:gd name="T72" fmla="*/ 0 w 425"/>
                <a:gd name="T73" fmla="*/ 0 h 428"/>
                <a:gd name="T74" fmla="*/ 0 w 425"/>
                <a:gd name="T75" fmla="*/ 0 h 428"/>
                <a:gd name="T76" fmla="*/ 0 w 425"/>
                <a:gd name="T77" fmla="*/ 0 h 428"/>
                <a:gd name="T78" fmla="*/ 0 w 425"/>
                <a:gd name="T79" fmla="*/ 0 h 428"/>
                <a:gd name="T80" fmla="*/ 0 w 425"/>
                <a:gd name="T81" fmla="*/ 0 h 428"/>
                <a:gd name="T82" fmla="*/ 0 w 425"/>
                <a:gd name="T83" fmla="*/ 0 h 428"/>
                <a:gd name="T84" fmla="*/ 0 w 425"/>
                <a:gd name="T85" fmla="*/ 0 h 428"/>
                <a:gd name="T86" fmla="*/ 0 w 425"/>
                <a:gd name="T87" fmla="*/ 0 h 428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425"/>
                <a:gd name="T133" fmla="*/ 0 h 428"/>
                <a:gd name="T134" fmla="*/ 425 w 425"/>
                <a:gd name="T135" fmla="*/ 428 h 428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425" h="428">
                  <a:moveTo>
                    <a:pt x="344" y="25"/>
                  </a:moveTo>
                  <a:lnTo>
                    <a:pt x="343" y="36"/>
                  </a:lnTo>
                  <a:lnTo>
                    <a:pt x="341" y="48"/>
                  </a:lnTo>
                  <a:lnTo>
                    <a:pt x="338" y="58"/>
                  </a:lnTo>
                  <a:lnTo>
                    <a:pt x="335" y="68"/>
                  </a:lnTo>
                  <a:lnTo>
                    <a:pt x="331" y="77"/>
                  </a:lnTo>
                  <a:lnTo>
                    <a:pt x="326" y="85"/>
                  </a:lnTo>
                  <a:lnTo>
                    <a:pt x="320" y="93"/>
                  </a:lnTo>
                  <a:lnTo>
                    <a:pt x="314" y="101"/>
                  </a:lnTo>
                  <a:lnTo>
                    <a:pt x="308" y="109"/>
                  </a:lnTo>
                  <a:lnTo>
                    <a:pt x="301" y="116"/>
                  </a:lnTo>
                  <a:lnTo>
                    <a:pt x="294" y="123"/>
                  </a:lnTo>
                  <a:lnTo>
                    <a:pt x="287" y="129"/>
                  </a:lnTo>
                  <a:lnTo>
                    <a:pt x="271" y="142"/>
                  </a:lnTo>
                  <a:lnTo>
                    <a:pt x="252" y="153"/>
                  </a:lnTo>
                  <a:lnTo>
                    <a:pt x="237" y="166"/>
                  </a:lnTo>
                  <a:lnTo>
                    <a:pt x="221" y="177"/>
                  </a:lnTo>
                  <a:lnTo>
                    <a:pt x="205" y="187"/>
                  </a:lnTo>
                  <a:lnTo>
                    <a:pt x="187" y="198"/>
                  </a:lnTo>
                  <a:lnTo>
                    <a:pt x="153" y="217"/>
                  </a:lnTo>
                  <a:lnTo>
                    <a:pt x="119" y="238"/>
                  </a:lnTo>
                  <a:lnTo>
                    <a:pt x="102" y="248"/>
                  </a:lnTo>
                  <a:lnTo>
                    <a:pt x="86" y="259"/>
                  </a:lnTo>
                  <a:lnTo>
                    <a:pt x="70" y="271"/>
                  </a:lnTo>
                  <a:lnTo>
                    <a:pt x="55" y="283"/>
                  </a:lnTo>
                  <a:lnTo>
                    <a:pt x="41" y="297"/>
                  </a:lnTo>
                  <a:lnTo>
                    <a:pt x="28" y="310"/>
                  </a:lnTo>
                  <a:lnTo>
                    <a:pt x="17" y="325"/>
                  </a:lnTo>
                  <a:lnTo>
                    <a:pt x="5" y="342"/>
                  </a:lnTo>
                  <a:lnTo>
                    <a:pt x="2" y="352"/>
                  </a:lnTo>
                  <a:lnTo>
                    <a:pt x="0" y="365"/>
                  </a:lnTo>
                  <a:lnTo>
                    <a:pt x="0" y="378"/>
                  </a:lnTo>
                  <a:lnTo>
                    <a:pt x="0" y="390"/>
                  </a:lnTo>
                  <a:lnTo>
                    <a:pt x="2" y="402"/>
                  </a:lnTo>
                  <a:lnTo>
                    <a:pt x="6" y="411"/>
                  </a:lnTo>
                  <a:lnTo>
                    <a:pt x="8" y="415"/>
                  </a:lnTo>
                  <a:lnTo>
                    <a:pt x="10" y="418"/>
                  </a:lnTo>
                  <a:lnTo>
                    <a:pt x="14" y="421"/>
                  </a:lnTo>
                  <a:lnTo>
                    <a:pt x="17" y="423"/>
                  </a:lnTo>
                  <a:lnTo>
                    <a:pt x="28" y="425"/>
                  </a:lnTo>
                  <a:lnTo>
                    <a:pt x="39" y="427"/>
                  </a:lnTo>
                  <a:lnTo>
                    <a:pt x="50" y="427"/>
                  </a:lnTo>
                  <a:lnTo>
                    <a:pt x="61" y="428"/>
                  </a:lnTo>
                  <a:lnTo>
                    <a:pt x="72" y="427"/>
                  </a:lnTo>
                  <a:lnTo>
                    <a:pt x="84" y="426"/>
                  </a:lnTo>
                  <a:lnTo>
                    <a:pt x="95" y="425"/>
                  </a:lnTo>
                  <a:lnTo>
                    <a:pt x="105" y="423"/>
                  </a:lnTo>
                  <a:lnTo>
                    <a:pt x="126" y="417"/>
                  </a:lnTo>
                  <a:lnTo>
                    <a:pt x="147" y="410"/>
                  </a:lnTo>
                  <a:lnTo>
                    <a:pt x="167" y="401"/>
                  </a:lnTo>
                  <a:lnTo>
                    <a:pt x="187" y="392"/>
                  </a:lnTo>
                  <a:lnTo>
                    <a:pt x="208" y="381"/>
                  </a:lnTo>
                  <a:lnTo>
                    <a:pt x="227" y="369"/>
                  </a:lnTo>
                  <a:lnTo>
                    <a:pt x="246" y="355"/>
                  </a:lnTo>
                  <a:lnTo>
                    <a:pt x="265" y="342"/>
                  </a:lnTo>
                  <a:lnTo>
                    <a:pt x="302" y="315"/>
                  </a:lnTo>
                  <a:lnTo>
                    <a:pt x="339" y="288"/>
                  </a:lnTo>
                  <a:lnTo>
                    <a:pt x="352" y="277"/>
                  </a:lnTo>
                  <a:lnTo>
                    <a:pt x="364" y="266"/>
                  </a:lnTo>
                  <a:lnTo>
                    <a:pt x="374" y="255"/>
                  </a:lnTo>
                  <a:lnTo>
                    <a:pt x="383" y="243"/>
                  </a:lnTo>
                  <a:lnTo>
                    <a:pt x="392" y="230"/>
                  </a:lnTo>
                  <a:lnTo>
                    <a:pt x="399" y="216"/>
                  </a:lnTo>
                  <a:lnTo>
                    <a:pt x="405" y="202"/>
                  </a:lnTo>
                  <a:lnTo>
                    <a:pt x="410" y="188"/>
                  </a:lnTo>
                  <a:lnTo>
                    <a:pt x="414" y="173"/>
                  </a:lnTo>
                  <a:lnTo>
                    <a:pt x="417" y="157"/>
                  </a:lnTo>
                  <a:lnTo>
                    <a:pt x="420" y="142"/>
                  </a:lnTo>
                  <a:lnTo>
                    <a:pt x="422" y="127"/>
                  </a:lnTo>
                  <a:lnTo>
                    <a:pt x="424" y="94"/>
                  </a:lnTo>
                  <a:lnTo>
                    <a:pt x="425" y="63"/>
                  </a:lnTo>
                  <a:lnTo>
                    <a:pt x="424" y="49"/>
                  </a:lnTo>
                  <a:lnTo>
                    <a:pt x="422" y="32"/>
                  </a:lnTo>
                  <a:lnTo>
                    <a:pt x="419" y="25"/>
                  </a:lnTo>
                  <a:lnTo>
                    <a:pt x="416" y="17"/>
                  </a:lnTo>
                  <a:lnTo>
                    <a:pt x="410" y="10"/>
                  </a:lnTo>
                  <a:lnTo>
                    <a:pt x="403" y="3"/>
                  </a:lnTo>
                  <a:lnTo>
                    <a:pt x="399" y="1"/>
                  </a:lnTo>
                  <a:lnTo>
                    <a:pt x="394" y="0"/>
                  </a:lnTo>
                  <a:lnTo>
                    <a:pt x="390" y="1"/>
                  </a:lnTo>
                  <a:lnTo>
                    <a:pt x="386" y="2"/>
                  </a:lnTo>
                  <a:lnTo>
                    <a:pt x="379" y="7"/>
                  </a:lnTo>
                  <a:lnTo>
                    <a:pt x="373" y="14"/>
                  </a:lnTo>
                  <a:lnTo>
                    <a:pt x="367" y="21"/>
                  </a:lnTo>
                  <a:lnTo>
                    <a:pt x="361" y="26"/>
                  </a:lnTo>
                  <a:lnTo>
                    <a:pt x="357" y="27"/>
                  </a:lnTo>
                  <a:lnTo>
                    <a:pt x="353" y="28"/>
                  </a:lnTo>
                  <a:lnTo>
                    <a:pt x="349" y="27"/>
                  </a:lnTo>
                  <a:lnTo>
                    <a:pt x="344" y="25"/>
                  </a:lnTo>
                  <a:close/>
                </a:path>
              </a:pathLst>
            </a:custGeom>
            <a:solidFill>
              <a:srgbClr val="A6A6A6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5" name="Freeform 288"/>
            <p:cNvSpPr>
              <a:spLocks noChangeArrowheads="1"/>
            </p:cNvSpPr>
            <p:nvPr/>
          </p:nvSpPr>
          <p:spPr bwMode="auto">
            <a:xfrm>
              <a:off x="694" y="335"/>
              <a:ext cx="37" cy="39"/>
            </a:xfrm>
            <a:custGeom>
              <a:avLst/>
              <a:gdLst>
                <a:gd name="T0" fmla="*/ 0 w 595"/>
                <a:gd name="T1" fmla="*/ 0 h 623"/>
                <a:gd name="T2" fmla="*/ 0 w 595"/>
                <a:gd name="T3" fmla="*/ 0 h 623"/>
                <a:gd name="T4" fmla="*/ 0 w 595"/>
                <a:gd name="T5" fmla="*/ 0 h 623"/>
                <a:gd name="T6" fmla="*/ 0 w 595"/>
                <a:gd name="T7" fmla="*/ 0 h 623"/>
                <a:gd name="T8" fmla="*/ 0 w 595"/>
                <a:gd name="T9" fmla="*/ 0 h 623"/>
                <a:gd name="T10" fmla="*/ 0 w 595"/>
                <a:gd name="T11" fmla="*/ 0 h 623"/>
                <a:gd name="T12" fmla="*/ 0 w 595"/>
                <a:gd name="T13" fmla="*/ 0 h 623"/>
                <a:gd name="T14" fmla="*/ 0 w 595"/>
                <a:gd name="T15" fmla="*/ 0 h 623"/>
                <a:gd name="T16" fmla="*/ 0 w 595"/>
                <a:gd name="T17" fmla="*/ 0 h 623"/>
                <a:gd name="T18" fmla="*/ 0 w 595"/>
                <a:gd name="T19" fmla="*/ 0 h 623"/>
                <a:gd name="T20" fmla="*/ 0 w 595"/>
                <a:gd name="T21" fmla="*/ 0 h 623"/>
                <a:gd name="T22" fmla="*/ 0 w 595"/>
                <a:gd name="T23" fmla="*/ 0 h 623"/>
                <a:gd name="T24" fmla="*/ 0 w 595"/>
                <a:gd name="T25" fmla="*/ 0 h 623"/>
                <a:gd name="T26" fmla="*/ 0 w 595"/>
                <a:gd name="T27" fmla="*/ 0 h 623"/>
                <a:gd name="T28" fmla="*/ 0 w 595"/>
                <a:gd name="T29" fmla="*/ 0 h 623"/>
                <a:gd name="T30" fmla="*/ 0 w 595"/>
                <a:gd name="T31" fmla="*/ 0 h 623"/>
                <a:gd name="T32" fmla="*/ 0 w 595"/>
                <a:gd name="T33" fmla="*/ 0 h 623"/>
                <a:gd name="T34" fmla="*/ 0 w 595"/>
                <a:gd name="T35" fmla="*/ 0 h 623"/>
                <a:gd name="T36" fmla="*/ 0 w 595"/>
                <a:gd name="T37" fmla="*/ 0 h 623"/>
                <a:gd name="T38" fmla="*/ 0 w 595"/>
                <a:gd name="T39" fmla="*/ 0 h 623"/>
                <a:gd name="T40" fmla="*/ 0 w 595"/>
                <a:gd name="T41" fmla="*/ 0 h 623"/>
                <a:gd name="T42" fmla="*/ 0 w 595"/>
                <a:gd name="T43" fmla="*/ 0 h 623"/>
                <a:gd name="T44" fmla="*/ 0 w 595"/>
                <a:gd name="T45" fmla="*/ 0 h 623"/>
                <a:gd name="T46" fmla="*/ 0 w 595"/>
                <a:gd name="T47" fmla="*/ 0 h 623"/>
                <a:gd name="T48" fmla="*/ 0 w 595"/>
                <a:gd name="T49" fmla="*/ 0 h 623"/>
                <a:gd name="T50" fmla="*/ 0 w 595"/>
                <a:gd name="T51" fmla="*/ 0 h 623"/>
                <a:gd name="T52" fmla="*/ 0 w 595"/>
                <a:gd name="T53" fmla="*/ 0 h 623"/>
                <a:gd name="T54" fmla="*/ 0 w 595"/>
                <a:gd name="T55" fmla="*/ 0 h 623"/>
                <a:gd name="T56" fmla="*/ 0 w 595"/>
                <a:gd name="T57" fmla="*/ 0 h 623"/>
                <a:gd name="T58" fmla="*/ 0 w 595"/>
                <a:gd name="T59" fmla="*/ 0 h 623"/>
                <a:gd name="T60" fmla="*/ 0 w 595"/>
                <a:gd name="T61" fmla="*/ 0 h 623"/>
                <a:gd name="T62" fmla="*/ 0 w 595"/>
                <a:gd name="T63" fmla="*/ 0 h 623"/>
                <a:gd name="T64" fmla="*/ 0 w 595"/>
                <a:gd name="T65" fmla="*/ 0 h 623"/>
                <a:gd name="T66" fmla="*/ 0 w 595"/>
                <a:gd name="T67" fmla="*/ 0 h 623"/>
                <a:gd name="T68" fmla="*/ 0 w 595"/>
                <a:gd name="T69" fmla="*/ 0 h 623"/>
                <a:gd name="T70" fmla="*/ 0 w 595"/>
                <a:gd name="T71" fmla="*/ 0 h 623"/>
                <a:gd name="T72" fmla="*/ 0 w 595"/>
                <a:gd name="T73" fmla="*/ 0 h 623"/>
                <a:gd name="T74" fmla="*/ 0 w 595"/>
                <a:gd name="T75" fmla="*/ 0 h 623"/>
                <a:gd name="T76" fmla="*/ 0 w 595"/>
                <a:gd name="T77" fmla="*/ 0 h 623"/>
                <a:gd name="T78" fmla="*/ 0 w 595"/>
                <a:gd name="T79" fmla="*/ 0 h 623"/>
                <a:gd name="T80" fmla="*/ 0 w 595"/>
                <a:gd name="T81" fmla="*/ 0 h 623"/>
                <a:gd name="T82" fmla="*/ 0 w 595"/>
                <a:gd name="T83" fmla="*/ 0 h 623"/>
                <a:gd name="T84" fmla="*/ 0 w 595"/>
                <a:gd name="T85" fmla="*/ 0 h 623"/>
                <a:gd name="T86" fmla="*/ 0 w 595"/>
                <a:gd name="T87" fmla="*/ 0 h 623"/>
                <a:gd name="T88" fmla="*/ 0 w 595"/>
                <a:gd name="T89" fmla="*/ 0 h 623"/>
                <a:gd name="T90" fmla="*/ 0 w 595"/>
                <a:gd name="T91" fmla="*/ 0 h 623"/>
                <a:gd name="T92" fmla="*/ 0 w 595"/>
                <a:gd name="T93" fmla="*/ 0 h 623"/>
                <a:gd name="T94" fmla="*/ 0 w 595"/>
                <a:gd name="T95" fmla="*/ 0 h 623"/>
                <a:gd name="T96" fmla="*/ 0 w 595"/>
                <a:gd name="T97" fmla="*/ 0 h 623"/>
                <a:gd name="T98" fmla="*/ 0 w 595"/>
                <a:gd name="T99" fmla="*/ 0 h 623"/>
                <a:gd name="T100" fmla="*/ 0 w 595"/>
                <a:gd name="T101" fmla="*/ 0 h 623"/>
                <a:gd name="T102" fmla="*/ 0 w 595"/>
                <a:gd name="T103" fmla="*/ 0 h 623"/>
                <a:gd name="T104" fmla="*/ 0 w 595"/>
                <a:gd name="T105" fmla="*/ 0 h 623"/>
                <a:gd name="T106" fmla="*/ 0 w 595"/>
                <a:gd name="T107" fmla="*/ 0 h 623"/>
                <a:gd name="T108" fmla="*/ 0 w 595"/>
                <a:gd name="T109" fmla="*/ 0 h 623"/>
                <a:gd name="T110" fmla="*/ 0 w 595"/>
                <a:gd name="T111" fmla="*/ 0 h 623"/>
                <a:gd name="T112" fmla="*/ 0 w 595"/>
                <a:gd name="T113" fmla="*/ 0 h 623"/>
                <a:gd name="T114" fmla="*/ 0 w 595"/>
                <a:gd name="T115" fmla="*/ 0 h 623"/>
                <a:gd name="T116" fmla="*/ 0 w 595"/>
                <a:gd name="T117" fmla="*/ 0 h 623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595"/>
                <a:gd name="T178" fmla="*/ 0 h 623"/>
                <a:gd name="T179" fmla="*/ 595 w 595"/>
                <a:gd name="T180" fmla="*/ 623 h 623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595" h="623">
                  <a:moveTo>
                    <a:pt x="546" y="187"/>
                  </a:moveTo>
                  <a:lnTo>
                    <a:pt x="530" y="196"/>
                  </a:lnTo>
                  <a:lnTo>
                    <a:pt x="513" y="207"/>
                  </a:lnTo>
                  <a:lnTo>
                    <a:pt x="496" y="218"/>
                  </a:lnTo>
                  <a:lnTo>
                    <a:pt x="481" y="229"/>
                  </a:lnTo>
                  <a:lnTo>
                    <a:pt x="466" y="241"/>
                  </a:lnTo>
                  <a:lnTo>
                    <a:pt x="451" y="254"/>
                  </a:lnTo>
                  <a:lnTo>
                    <a:pt x="436" y="267"/>
                  </a:lnTo>
                  <a:lnTo>
                    <a:pt x="422" y="281"/>
                  </a:lnTo>
                  <a:lnTo>
                    <a:pt x="409" y="295"/>
                  </a:lnTo>
                  <a:lnTo>
                    <a:pt x="396" y="309"/>
                  </a:lnTo>
                  <a:lnTo>
                    <a:pt x="382" y="324"/>
                  </a:lnTo>
                  <a:lnTo>
                    <a:pt x="370" y="339"/>
                  </a:lnTo>
                  <a:lnTo>
                    <a:pt x="358" y="355"/>
                  </a:lnTo>
                  <a:lnTo>
                    <a:pt x="347" y="370"/>
                  </a:lnTo>
                  <a:lnTo>
                    <a:pt x="337" y="386"/>
                  </a:lnTo>
                  <a:lnTo>
                    <a:pt x="327" y="403"/>
                  </a:lnTo>
                  <a:lnTo>
                    <a:pt x="318" y="415"/>
                  </a:lnTo>
                  <a:lnTo>
                    <a:pt x="311" y="429"/>
                  </a:lnTo>
                  <a:lnTo>
                    <a:pt x="305" y="443"/>
                  </a:lnTo>
                  <a:lnTo>
                    <a:pt x="300" y="459"/>
                  </a:lnTo>
                  <a:lnTo>
                    <a:pt x="289" y="488"/>
                  </a:lnTo>
                  <a:lnTo>
                    <a:pt x="278" y="515"/>
                  </a:lnTo>
                  <a:lnTo>
                    <a:pt x="271" y="527"/>
                  </a:lnTo>
                  <a:lnTo>
                    <a:pt x="262" y="539"/>
                  </a:lnTo>
                  <a:lnTo>
                    <a:pt x="252" y="549"/>
                  </a:lnTo>
                  <a:lnTo>
                    <a:pt x="243" y="560"/>
                  </a:lnTo>
                  <a:lnTo>
                    <a:pt x="232" y="569"/>
                  </a:lnTo>
                  <a:lnTo>
                    <a:pt x="221" y="578"/>
                  </a:lnTo>
                  <a:lnTo>
                    <a:pt x="210" y="588"/>
                  </a:lnTo>
                  <a:lnTo>
                    <a:pt x="197" y="595"/>
                  </a:lnTo>
                  <a:lnTo>
                    <a:pt x="184" y="602"/>
                  </a:lnTo>
                  <a:lnTo>
                    <a:pt x="171" y="608"/>
                  </a:lnTo>
                  <a:lnTo>
                    <a:pt x="157" y="613"/>
                  </a:lnTo>
                  <a:lnTo>
                    <a:pt x="144" y="617"/>
                  </a:lnTo>
                  <a:lnTo>
                    <a:pt x="128" y="620"/>
                  </a:lnTo>
                  <a:lnTo>
                    <a:pt x="114" y="622"/>
                  </a:lnTo>
                  <a:lnTo>
                    <a:pt x="99" y="623"/>
                  </a:lnTo>
                  <a:lnTo>
                    <a:pt x="85" y="622"/>
                  </a:lnTo>
                  <a:lnTo>
                    <a:pt x="74" y="621"/>
                  </a:lnTo>
                  <a:lnTo>
                    <a:pt x="62" y="619"/>
                  </a:lnTo>
                  <a:lnTo>
                    <a:pt x="51" y="614"/>
                  </a:lnTo>
                  <a:lnTo>
                    <a:pt x="41" y="608"/>
                  </a:lnTo>
                  <a:lnTo>
                    <a:pt x="36" y="604"/>
                  </a:lnTo>
                  <a:lnTo>
                    <a:pt x="32" y="600"/>
                  </a:lnTo>
                  <a:lnTo>
                    <a:pt x="28" y="596"/>
                  </a:lnTo>
                  <a:lnTo>
                    <a:pt x="24" y="591"/>
                  </a:lnTo>
                  <a:lnTo>
                    <a:pt x="21" y="586"/>
                  </a:lnTo>
                  <a:lnTo>
                    <a:pt x="18" y="581"/>
                  </a:lnTo>
                  <a:lnTo>
                    <a:pt x="16" y="574"/>
                  </a:lnTo>
                  <a:lnTo>
                    <a:pt x="15" y="568"/>
                  </a:lnTo>
                  <a:lnTo>
                    <a:pt x="14" y="561"/>
                  </a:lnTo>
                  <a:lnTo>
                    <a:pt x="12" y="553"/>
                  </a:lnTo>
                  <a:lnTo>
                    <a:pt x="8" y="545"/>
                  </a:lnTo>
                  <a:lnTo>
                    <a:pt x="5" y="537"/>
                  </a:lnTo>
                  <a:lnTo>
                    <a:pt x="2" y="530"/>
                  </a:lnTo>
                  <a:lnTo>
                    <a:pt x="0" y="523"/>
                  </a:lnTo>
                  <a:lnTo>
                    <a:pt x="0" y="520"/>
                  </a:lnTo>
                  <a:lnTo>
                    <a:pt x="1" y="517"/>
                  </a:lnTo>
                  <a:lnTo>
                    <a:pt x="2" y="512"/>
                  </a:lnTo>
                  <a:lnTo>
                    <a:pt x="3" y="509"/>
                  </a:lnTo>
                  <a:lnTo>
                    <a:pt x="14" y="490"/>
                  </a:lnTo>
                  <a:lnTo>
                    <a:pt x="24" y="472"/>
                  </a:lnTo>
                  <a:lnTo>
                    <a:pt x="34" y="454"/>
                  </a:lnTo>
                  <a:lnTo>
                    <a:pt x="46" y="437"/>
                  </a:lnTo>
                  <a:lnTo>
                    <a:pt x="70" y="405"/>
                  </a:lnTo>
                  <a:lnTo>
                    <a:pt x="96" y="373"/>
                  </a:lnTo>
                  <a:lnTo>
                    <a:pt x="121" y="343"/>
                  </a:lnTo>
                  <a:lnTo>
                    <a:pt x="147" y="311"/>
                  </a:lnTo>
                  <a:lnTo>
                    <a:pt x="159" y="295"/>
                  </a:lnTo>
                  <a:lnTo>
                    <a:pt x="170" y="278"/>
                  </a:lnTo>
                  <a:lnTo>
                    <a:pt x="181" y="259"/>
                  </a:lnTo>
                  <a:lnTo>
                    <a:pt x="191" y="241"/>
                  </a:lnTo>
                  <a:lnTo>
                    <a:pt x="206" y="217"/>
                  </a:lnTo>
                  <a:lnTo>
                    <a:pt x="221" y="192"/>
                  </a:lnTo>
                  <a:lnTo>
                    <a:pt x="238" y="168"/>
                  </a:lnTo>
                  <a:lnTo>
                    <a:pt x="256" y="144"/>
                  </a:lnTo>
                  <a:lnTo>
                    <a:pt x="276" y="120"/>
                  </a:lnTo>
                  <a:lnTo>
                    <a:pt x="296" y="99"/>
                  </a:lnTo>
                  <a:lnTo>
                    <a:pt x="318" y="78"/>
                  </a:lnTo>
                  <a:lnTo>
                    <a:pt x="341" y="59"/>
                  </a:lnTo>
                  <a:lnTo>
                    <a:pt x="353" y="50"/>
                  </a:lnTo>
                  <a:lnTo>
                    <a:pt x="364" y="42"/>
                  </a:lnTo>
                  <a:lnTo>
                    <a:pt x="376" y="35"/>
                  </a:lnTo>
                  <a:lnTo>
                    <a:pt x="389" y="28"/>
                  </a:lnTo>
                  <a:lnTo>
                    <a:pt x="401" y="22"/>
                  </a:lnTo>
                  <a:lnTo>
                    <a:pt x="414" y="17"/>
                  </a:lnTo>
                  <a:lnTo>
                    <a:pt x="426" y="12"/>
                  </a:lnTo>
                  <a:lnTo>
                    <a:pt x="439" y="7"/>
                  </a:lnTo>
                  <a:lnTo>
                    <a:pt x="453" y="4"/>
                  </a:lnTo>
                  <a:lnTo>
                    <a:pt x="466" y="2"/>
                  </a:lnTo>
                  <a:lnTo>
                    <a:pt x="479" y="1"/>
                  </a:lnTo>
                  <a:lnTo>
                    <a:pt x="492" y="0"/>
                  </a:lnTo>
                  <a:lnTo>
                    <a:pt x="505" y="1"/>
                  </a:lnTo>
                  <a:lnTo>
                    <a:pt x="520" y="3"/>
                  </a:lnTo>
                  <a:lnTo>
                    <a:pt x="533" y="6"/>
                  </a:lnTo>
                  <a:lnTo>
                    <a:pt x="546" y="10"/>
                  </a:lnTo>
                  <a:lnTo>
                    <a:pt x="551" y="12"/>
                  </a:lnTo>
                  <a:lnTo>
                    <a:pt x="556" y="15"/>
                  </a:lnTo>
                  <a:lnTo>
                    <a:pt x="560" y="18"/>
                  </a:lnTo>
                  <a:lnTo>
                    <a:pt x="565" y="21"/>
                  </a:lnTo>
                  <a:lnTo>
                    <a:pt x="572" y="30"/>
                  </a:lnTo>
                  <a:lnTo>
                    <a:pt x="580" y="40"/>
                  </a:lnTo>
                  <a:lnTo>
                    <a:pt x="586" y="52"/>
                  </a:lnTo>
                  <a:lnTo>
                    <a:pt x="590" y="64"/>
                  </a:lnTo>
                  <a:lnTo>
                    <a:pt x="593" y="79"/>
                  </a:lnTo>
                  <a:lnTo>
                    <a:pt x="595" y="93"/>
                  </a:lnTo>
                  <a:lnTo>
                    <a:pt x="595" y="107"/>
                  </a:lnTo>
                  <a:lnTo>
                    <a:pt x="594" y="121"/>
                  </a:lnTo>
                  <a:lnTo>
                    <a:pt x="591" y="136"/>
                  </a:lnTo>
                  <a:lnTo>
                    <a:pt x="586" y="149"/>
                  </a:lnTo>
                  <a:lnTo>
                    <a:pt x="583" y="155"/>
                  </a:lnTo>
                  <a:lnTo>
                    <a:pt x="579" y="161"/>
                  </a:lnTo>
                  <a:lnTo>
                    <a:pt x="574" y="166"/>
                  </a:lnTo>
                  <a:lnTo>
                    <a:pt x="570" y="171"/>
                  </a:lnTo>
                  <a:lnTo>
                    <a:pt x="565" y="176"/>
                  </a:lnTo>
                  <a:lnTo>
                    <a:pt x="559" y="180"/>
                  </a:lnTo>
                  <a:lnTo>
                    <a:pt x="553" y="184"/>
                  </a:lnTo>
                  <a:lnTo>
                    <a:pt x="546" y="187"/>
                  </a:lnTo>
                  <a:close/>
                </a:path>
              </a:pathLst>
            </a:custGeom>
            <a:solidFill>
              <a:srgbClr val="A6A6A6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6" name="Freeform 289"/>
            <p:cNvSpPr>
              <a:spLocks noChangeArrowheads="1"/>
            </p:cNvSpPr>
            <p:nvPr/>
          </p:nvSpPr>
          <p:spPr bwMode="auto">
            <a:xfrm>
              <a:off x="700" y="339"/>
              <a:ext cx="28" cy="32"/>
            </a:xfrm>
            <a:custGeom>
              <a:avLst/>
              <a:gdLst>
                <a:gd name="T0" fmla="*/ 0 w 447"/>
                <a:gd name="T1" fmla="*/ 0 h 515"/>
                <a:gd name="T2" fmla="*/ 0 w 447"/>
                <a:gd name="T3" fmla="*/ 0 h 515"/>
                <a:gd name="T4" fmla="*/ 0 w 447"/>
                <a:gd name="T5" fmla="*/ 0 h 515"/>
                <a:gd name="T6" fmla="*/ 0 w 447"/>
                <a:gd name="T7" fmla="*/ 0 h 515"/>
                <a:gd name="T8" fmla="*/ 0 w 447"/>
                <a:gd name="T9" fmla="*/ 0 h 515"/>
                <a:gd name="T10" fmla="*/ 0 w 447"/>
                <a:gd name="T11" fmla="*/ 0 h 515"/>
                <a:gd name="T12" fmla="*/ 0 w 447"/>
                <a:gd name="T13" fmla="*/ 0 h 515"/>
                <a:gd name="T14" fmla="*/ 0 w 447"/>
                <a:gd name="T15" fmla="*/ 0 h 515"/>
                <a:gd name="T16" fmla="*/ 0 w 447"/>
                <a:gd name="T17" fmla="*/ 0 h 515"/>
                <a:gd name="T18" fmla="*/ 0 w 447"/>
                <a:gd name="T19" fmla="*/ 0 h 515"/>
                <a:gd name="T20" fmla="*/ 0 w 447"/>
                <a:gd name="T21" fmla="*/ 0 h 515"/>
                <a:gd name="T22" fmla="*/ 0 w 447"/>
                <a:gd name="T23" fmla="*/ 0 h 515"/>
                <a:gd name="T24" fmla="*/ 0 w 447"/>
                <a:gd name="T25" fmla="*/ 0 h 515"/>
                <a:gd name="T26" fmla="*/ 0 w 447"/>
                <a:gd name="T27" fmla="*/ 0 h 515"/>
                <a:gd name="T28" fmla="*/ 0 w 447"/>
                <a:gd name="T29" fmla="*/ 0 h 515"/>
                <a:gd name="T30" fmla="*/ 0 w 447"/>
                <a:gd name="T31" fmla="*/ 0 h 515"/>
                <a:gd name="T32" fmla="*/ 0 w 447"/>
                <a:gd name="T33" fmla="*/ 0 h 515"/>
                <a:gd name="T34" fmla="*/ 0 w 447"/>
                <a:gd name="T35" fmla="*/ 0 h 515"/>
                <a:gd name="T36" fmla="*/ 0 w 447"/>
                <a:gd name="T37" fmla="*/ 0 h 515"/>
                <a:gd name="T38" fmla="*/ 0 w 447"/>
                <a:gd name="T39" fmla="*/ 0 h 515"/>
                <a:gd name="T40" fmla="*/ 0 w 447"/>
                <a:gd name="T41" fmla="*/ 0 h 515"/>
                <a:gd name="T42" fmla="*/ 0 w 447"/>
                <a:gd name="T43" fmla="*/ 0 h 515"/>
                <a:gd name="T44" fmla="*/ 0 w 447"/>
                <a:gd name="T45" fmla="*/ 0 h 515"/>
                <a:gd name="T46" fmla="*/ 0 w 447"/>
                <a:gd name="T47" fmla="*/ 0 h 515"/>
                <a:gd name="T48" fmla="*/ 0 w 447"/>
                <a:gd name="T49" fmla="*/ 0 h 515"/>
                <a:gd name="T50" fmla="*/ 0 w 447"/>
                <a:gd name="T51" fmla="*/ 0 h 515"/>
                <a:gd name="T52" fmla="*/ 0 w 447"/>
                <a:gd name="T53" fmla="*/ 0 h 515"/>
                <a:gd name="T54" fmla="*/ 0 w 447"/>
                <a:gd name="T55" fmla="*/ 0 h 515"/>
                <a:gd name="T56" fmla="*/ 0 w 447"/>
                <a:gd name="T57" fmla="*/ 0 h 515"/>
                <a:gd name="T58" fmla="*/ 0 w 447"/>
                <a:gd name="T59" fmla="*/ 0 h 515"/>
                <a:gd name="T60" fmla="*/ 0 w 447"/>
                <a:gd name="T61" fmla="*/ 0 h 515"/>
                <a:gd name="T62" fmla="*/ 0 w 447"/>
                <a:gd name="T63" fmla="*/ 0 h 515"/>
                <a:gd name="T64" fmla="*/ 0 w 447"/>
                <a:gd name="T65" fmla="*/ 0 h 515"/>
                <a:gd name="T66" fmla="*/ 0 w 447"/>
                <a:gd name="T67" fmla="*/ 0 h 515"/>
                <a:gd name="T68" fmla="*/ 0 w 447"/>
                <a:gd name="T69" fmla="*/ 0 h 515"/>
                <a:gd name="T70" fmla="*/ 0 w 447"/>
                <a:gd name="T71" fmla="*/ 0 h 515"/>
                <a:gd name="T72" fmla="*/ 0 w 447"/>
                <a:gd name="T73" fmla="*/ 0 h 515"/>
                <a:gd name="T74" fmla="*/ 0 w 447"/>
                <a:gd name="T75" fmla="*/ 0 h 515"/>
                <a:gd name="T76" fmla="*/ 0 w 447"/>
                <a:gd name="T77" fmla="*/ 0 h 515"/>
                <a:gd name="T78" fmla="*/ 0 w 447"/>
                <a:gd name="T79" fmla="*/ 0 h 515"/>
                <a:gd name="T80" fmla="*/ 0 w 447"/>
                <a:gd name="T81" fmla="*/ 0 h 515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447"/>
                <a:gd name="T124" fmla="*/ 0 h 515"/>
                <a:gd name="T125" fmla="*/ 447 w 447"/>
                <a:gd name="T126" fmla="*/ 515 h 515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447" h="515">
                  <a:moveTo>
                    <a:pt x="421" y="52"/>
                  </a:moveTo>
                  <a:lnTo>
                    <a:pt x="412" y="62"/>
                  </a:lnTo>
                  <a:lnTo>
                    <a:pt x="402" y="72"/>
                  </a:lnTo>
                  <a:lnTo>
                    <a:pt x="393" y="81"/>
                  </a:lnTo>
                  <a:lnTo>
                    <a:pt x="383" y="89"/>
                  </a:lnTo>
                  <a:lnTo>
                    <a:pt x="362" y="105"/>
                  </a:lnTo>
                  <a:lnTo>
                    <a:pt x="341" y="120"/>
                  </a:lnTo>
                  <a:lnTo>
                    <a:pt x="321" y="137"/>
                  </a:lnTo>
                  <a:lnTo>
                    <a:pt x="301" y="153"/>
                  </a:lnTo>
                  <a:lnTo>
                    <a:pt x="291" y="162"/>
                  </a:lnTo>
                  <a:lnTo>
                    <a:pt x="282" y="171"/>
                  </a:lnTo>
                  <a:lnTo>
                    <a:pt x="274" y="181"/>
                  </a:lnTo>
                  <a:lnTo>
                    <a:pt x="266" y="192"/>
                  </a:lnTo>
                  <a:lnTo>
                    <a:pt x="254" y="207"/>
                  </a:lnTo>
                  <a:lnTo>
                    <a:pt x="243" y="221"/>
                  </a:lnTo>
                  <a:lnTo>
                    <a:pt x="231" y="236"/>
                  </a:lnTo>
                  <a:lnTo>
                    <a:pt x="221" y="252"/>
                  </a:lnTo>
                  <a:lnTo>
                    <a:pt x="202" y="284"/>
                  </a:lnTo>
                  <a:lnTo>
                    <a:pt x="183" y="317"/>
                  </a:lnTo>
                  <a:lnTo>
                    <a:pt x="163" y="351"/>
                  </a:lnTo>
                  <a:lnTo>
                    <a:pt x="143" y="384"/>
                  </a:lnTo>
                  <a:lnTo>
                    <a:pt x="122" y="417"/>
                  </a:lnTo>
                  <a:lnTo>
                    <a:pt x="99" y="450"/>
                  </a:lnTo>
                  <a:lnTo>
                    <a:pt x="91" y="462"/>
                  </a:lnTo>
                  <a:lnTo>
                    <a:pt x="82" y="473"/>
                  </a:lnTo>
                  <a:lnTo>
                    <a:pt x="73" y="483"/>
                  </a:lnTo>
                  <a:lnTo>
                    <a:pt x="63" y="492"/>
                  </a:lnTo>
                  <a:lnTo>
                    <a:pt x="52" y="500"/>
                  </a:lnTo>
                  <a:lnTo>
                    <a:pt x="41" y="506"/>
                  </a:lnTo>
                  <a:lnTo>
                    <a:pt x="30" y="511"/>
                  </a:lnTo>
                  <a:lnTo>
                    <a:pt x="18" y="515"/>
                  </a:lnTo>
                  <a:lnTo>
                    <a:pt x="15" y="515"/>
                  </a:lnTo>
                  <a:lnTo>
                    <a:pt x="11" y="512"/>
                  </a:lnTo>
                  <a:lnTo>
                    <a:pt x="9" y="510"/>
                  </a:lnTo>
                  <a:lnTo>
                    <a:pt x="6" y="507"/>
                  </a:lnTo>
                  <a:lnTo>
                    <a:pt x="3" y="500"/>
                  </a:lnTo>
                  <a:lnTo>
                    <a:pt x="1" y="492"/>
                  </a:lnTo>
                  <a:lnTo>
                    <a:pt x="0" y="484"/>
                  </a:lnTo>
                  <a:lnTo>
                    <a:pt x="0" y="476"/>
                  </a:lnTo>
                  <a:lnTo>
                    <a:pt x="1" y="470"/>
                  </a:lnTo>
                  <a:lnTo>
                    <a:pt x="3" y="466"/>
                  </a:lnTo>
                  <a:lnTo>
                    <a:pt x="17" y="431"/>
                  </a:lnTo>
                  <a:lnTo>
                    <a:pt x="33" y="398"/>
                  </a:lnTo>
                  <a:lnTo>
                    <a:pt x="51" y="364"/>
                  </a:lnTo>
                  <a:lnTo>
                    <a:pt x="71" y="332"/>
                  </a:lnTo>
                  <a:lnTo>
                    <a:pt x="91" y="299"/>
                  </a:lnTo>
                  <a:lnTo>
                    <a:pt x="112" y="269"/>
                  </a:lnTo>
                  <a:lnTo>
                    <a:pt x="136" y="238"/>
                  </a:lnTo>
                  <a:lnTo>
                    <a:pt x="160" y="209"/>
                  </a:lnTo>
                  <a:lnTo>
                    <a:pt x="186" y="180"/>
                  </a:lnTo>
                  <a:lnTo>
                    <a:pt x="212" y="153"/>
                  </a:lnTo>
                  <a:lnTo>
                    <a:pt x="240" y="125"/>
                  </a:lnTo>
                  <a:lnTo>
                    <a:pt x="269" y="100"/>
                  </a:lnTo>
                  <a:lnTo>
                    <a:pt x="298" y="75"/>
                  </a:lnTo>
                  <a:lnTo>
                    <a:pt x="330" y="50"/>
                  </a:lnTo>
                  <a:lnTo>
                    <a:pt x="361" y="27"/>
                  </a:lnTo>
                  <a:lnTo>
                    <a:pt x="395" y="4"/>
                  </a:lnTo>
                  <a:lnTo>
                    <a:pt x="401" y="2"/>
                  </a:lnTo>
                  <a:lnTo>
                    <a:pt x="407" y="1"/>
                  </a:lnTo>
                  <a:lnTo>
                    <a:pt x="414" y="0"/>
                  </a:lnTo>
                  <a:lnTo>
                    <a:pt x="420" y="0"/>
                  </a:lnTo>
                  <a:lnTo>
                    <a:pt x="427" y="0"/>
                  </a:lnTo>
                  <a:lnTo>
                    <a:pt x="433" y="1"/>
                  </a:lnTo>
                  <a:lnTo>
                    <a:pt x="439" y="2"/>
                  </a:lnTo>
                  <a:lnTo>
                    <a:pt x="443" y="4"/>
                  </a:lnTo>
                  <a:lnTo>
                    <a:pt x="445" y="9"/>
                  </a:lnTo>
                  <a:lnTo>
                    <a:pt x="446" y="14"/>
                  </a:lnTo>
                  <a:lnTo>
                    <a:pt x="447" y="20"/>
                  </a:lnTo>
                  <a:lnTo>
                    <a:pt x="447" y="26"/>
                  </a:lnTo>
                  <a:lnTo>
                    <a:pt x="447" y="33"/>
                  </a:lnTo>
                  <a:lnTo>
                    <a:pt x="446" y="40"/>
                  </a:lnTo>
                  <a:lnTo>
                    <a:pt x="445" y="46"/>
                  </a:lnTo>
                  <a:lnTo>
                    <a:pt x="443" y="52"/>
                  </a:lnTo>
                  <a:lnTo>
                    <a:pt x="435" y="61"/>
                  </a:lnTo>
                  <a:lnTo>
                    <a:pt x="424" y="71"/>
                  </a:lnTo>
                  <a:lnTo>
                    <a:pt x="413" y="78"/>
                  </a:lnTo>
                  <a:lnTo>
                    <a:pt x="402" y="84"/>
                  </a:lnTo>
                  <a:lnTo>
                    <a:pt x="390" y="91"/>
                  </a:lnTo>
                  <a:lnTo>
                    <a:pt x="379" y="97"/>
                  </a:lnTo>
                  <a:lnTo>
                    <a:pt x="368" y="104"/>
                  </a:lnTo>
                  <a:lnTo>
                    <a:pt x="357" y="111"/>
                  </a:lnTo>
                  <a:lnTo>
                    <a:pt x="421" y="52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7" name="Freeform 290"/>
            <p:cNvSpPr>
              <a:spLocks noChangeArrowheads="1"/>
            </p:cNvSpPr>
            <p:nvPr/>
          </p:nvSpPr>
          <p:spPr bwMode="auto">
            <a:xfrm>
              <a:off x="700" y="339"/>
              <a:ext cx="28" cy="32"/>
            </a:xfrm>
            <a:custGeom>
              <a:avLst/>
              <a:gdLst>
                <a:gd name="T0" fmla="*/ 0 w 447"/>
                <a:gd name="T1" fmla="*/ 0 h 515"/>
                <a:gd name="T2" fmla="*/ 0 w 447"/>
                <a:gd name="T3" fmla="*/ 0 h 515"/>
                <a:gd name="T4" fmla="*/ 0 w 447"/>
                <a:gd name="T5" fmla="*/ 0 h 515"/>
                <a:gd name="T6" fmla="*/ 0 w 447"/>
                <a:gd name="T7" fmla="*/ 0 h 515"/>
                <a:gd name="T8" fmla="*/ 0 w 447"/>
                <a:gd name="T9" fmla="*/ 0 h 515"/>
                <a:gd name="T10" fmla="*/ 0 w 447"/>
                <a:gd name="T11" fmla="*/ 0 h 515"/>
                <a:gd name="T12" fmla="*/ 0 w 447"/>
                <a:gd name="T13" fmla="*/ 0 h 515"/>
                <a:gd name="T14" fmla="*/ 0 w 447"/>
                <a:gd name="T15" fmla="*/ 0 h 515"/>
                <a:gd name="T16" fmla="*/ 0 w 447"/>
                <a:gd name="T17" fmla="*/ 0 h 515"/>
                <a:gd name="T18" fmla="*/ 0 w 447"/>
                <a:gd name="T19" fmla="*/ 0 h 515"/>
                <a:gd name="T20" fmla="*/ 0 w 447"/>
                <a:gd name="T21" fmla="*/ 0 h 515"/>
                <a:gd name="T22" fmla="*/ 0 w 447"/>
                <a:gd name="T23" fmla="*/ 0 h 515"/>
                <a:gd name="T24" fmla="*/ 0 w 447"/>
                <a:gd name="T25" fmla="*/ 0 h 515"/>
                <a:gd name="T26" fmla="*/ 0 w 447"/>
                <a:gd name="T27" fmla="*/ 0 h 515"/>
                <a:gd name="T28" fmla="*/ 0 w 447"/>
                <a:gd name="T29" fmla="*/ 0 h 515"/>
                <a:gd name="T30" fmla="*/ 0 w 447"/>
                <a:gd name="T31" fmla="*/ 0 h 515"/>
                <a:gd name="T32" fmla="*/ 0 w 447"/>
                <a:gd name="T33" fmla="*/ 0 h 515"/>
                <a:gd name="T34" fmla="*/ 0 w 447"/>
                <a:gd name="T35" fmla="*/ 0 h 515"/>
                <a:gd name="T36" fmla="*/ 0 w 447"/>
                <a:gd name="T37" fmla="*/ 0 h 515"/>
                <a:gd name="T38" fmla="*/ 0 w 447"/>
                <a:gd name="T39" fmla="*/ 0 h 515"/>
                <a:gd name="T40" fmla="*/ 0 w 447"/>
                <a:gd name="T41" fmla="*/ 0 h 515"/>
                <a:gd name="T42" fmla="*/ 0 w 447"/>
                <a:gd name="T43" fmla="*/ 0 h 515"/>
                <a:gd name="T44" fmla="*/ 0 w 447"/>
                <a:gd name="T45" fmla="*/ 0 h 515"/>
                <a:gd name="T46" fmla="*/ 0 w 447"/>
                <a:gd name="T47" fmla="*/ 0 h 515"/>
                <a:gd name="T48" fmla="*/ 0 w 447"/>
                <a:gd name="T49" fmla="*/ 0 h 515"/>
                <a:gd name="T50" fmla="*/ 0 w 447"/>
                <a:gd name="T51" fmla="*/ 0 h 515"/>
                <a:gd name="T52" fmla="*/ 0 w 447"/>
                <a:gd name="T53" fmla="*/ 0 h 515"/>
                <a:gd name="T54" fmla="*/ 0 w 447"/>
                <a:gd name="T55" fmla="*/ 0 h 515"/>
                <a:gd name="T56" fmla="*/ 0 w 447"/>
                <a:gd name="T57" fmla="*/ 0 h 515"/>
                <a:gd name="T58" fmla="*/ 0 w 447"/>
                <a:gd name="T59" fmla="*/ 0 h 515"/>
                <a:gd name="T60" fmla="*/ 0 w 447"/>
                <a:gd name="T61" fmla="*/ 0 h 515"/>
                <a:gd name="T62" fmla="*/ 0 w 447"/>
                <a:gd name="T63" fmla="*/ 0 h 515"/>
                <a:gd name="T64" fmla="*/ 0 w 447"/>
                <a:gd name="T65" fmla="*/ 0 h 515"/>
                <a:gd name="T66" fmla="*/ 0 w 447"/>
                <a:gd name="T67" fmla="*/ 0 h 515"/>
                <a:gd name="T68" fmla="*/ 0 w 447"/>
                <a:gd name="T69" fmla="*/ 0 h 515"/>
                <a:gd name="T70" fmla="*/ 0 w 447"/>
                <a:gd name="T71" fmla="*/ 0 h 515"/>
                <a:gd name="T72" fmla="*/ 0 w 447"/>
                <a:gd name="T73" fmla="*/ 0 h 515"/>
                <a:gd name="T74" fmla="*/ 0 w 447"/>
                <a:gd name="T75" fmla="*/ 0 h 515"/>
                <a:gd name="T76" fmla="*/ 0 w 447"/>
                <a:gd name="T77" fmla="*/ 0 h 515"/>
                <a:gd name="T78" fmla="*/ 0 w 447"/>
                <a:gd name="T79" fmla="*/ 0 h 515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w 447"/>
                <a:gd name="T121" fmla="*/ 0 h 515"/>
                <a:gd name="T122" fmla="*/ 447 w 447"/>
                <a:gd name="T123" fmla="*/ 515 h 515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T120" t="T121" r="T122" b="T123"/>
              <a:pathLst>
                <a:path w="447" h="515">
                  <a:moveTo>
                    <a:pt x="421" y="52"/>
                  </a:moveTo>
                  <a:lnTo>
                    <a:pt x="412" y="62"/>
                  </a:lnTo>
                  <a:lnTo>
                    <a:pt x="402" y="72"/>
                  </a:lnTo>
                  <a:lnTo>
                    <a:pt x="393" y="81"/>
                  </a:lnTo>
                  <a:lnTo>
                    <a:pt x="383" y="89"/>
                  </a:lnTo>
                  <a:lnTo>
                    <a:pt x="362" y="105"/>
                  </a:lnTo>
                  <a:lnTo>
                    <a:pt x="341" y="120"/>
                  </a:lnTo>
                  <a:lnTo>
                    <a:pt x="321" y="137"/>
                  </a:lnTo>
                  <a:lnTo>
                    <a:pt x="301" y="153"/>
                  </a:lnTo>
                  <a:lnTo>
                    <a:pt x="291" y="162"/>
                  </a:lnTo>
                  <a:lnTo>
                    <a:pt x="282" y="171"/>
                  </a:lnTo>
                  <a:lnTo>
                    <a:pt x="274" y="181"/>
                  </a:lnTo>
                  <a:lnTo>
                    <a:pt x="266" y="192"/>
                  </a:lnTo>
                  <a:lnTo>
                    <a:pt x="254" y="207"/>
                  </a:lnTo>
                  <a:lnTo>
                    <a:pt x="243" y="221"/>
                  </a:lnTo>
                  <a:lnTo>
                    <a:pt x="231" y="236"/>
                  </a:lnTo>
                  <a:lnTo>
                    <a:pt x="221" y="252"/>
                  </a:lnTo>
                  <a:lnTo>
                    <a:pt x="202" y="284"/>
                  </a:lnTo>
                  <a:lnTo>
                    <a:pt x="183" y="317"/>
                  </a:lnTo>
                  <a:lnTo>
                    <a:pt x="163" y="351"/>
                  </a:lnTo>
                  <a:lnTo>
                    <a:pt x="143" y="384"/>
                  </a:lnTo>
                  <a:lnTo>
                    <a:pt x="122" y="417"/>
                  </a:lnTo>
                  <a:lnTo>
                    <a:pt x="99" y="450"/>
                  </a:lnTo>
                  <a:lnTo>
                    <a:pt x="91" y="462"/>
                  </a:lnTo>
                  <a:lnTo>
                    <a:pt x="82" y="473"/>
                  </a:lnTo>
                  <a:lnTo>
                    <a:pt x="73" y="483"/>
                  </a:lnTo>
                  <a:lnTo>
                    <a:pt x="63" y="492"/>
                  </a:lnTo>
                  <a:lnTo>
                    <a:pt x="52" y="500"/>
                  </a:lnTo>
                  <a:lnTo>
                    <a:pt x="41" y="506"/>
                  </a:lnTo>
                  <a:lnTo>
                    <a:pt x="30" y="511"/>
                  </a:lnTo>
                  <a:lnTo>
                    <a:pt x="18" y="515"/>
                  </a:lnTo>
                  <a:lnTo>
                    <a:pt x="15" y="515"/>
                  </a:lnTo>
                  <a:lnTo>
                    <a:pt x="11" y="512"/>
                  </a:lnTo>
                  <a:lnTo>
                    <a:pt x="9" y="510"/>
                  </a:lnTo>
                  <a:lnTo>
                    <a:pt x="6" y="507"/>
                  </a:lnTo>
                  <a:lnTo>
                    <a:pt x="3" y="500"/>
                  </a:lnTo>
                  <a:lnTo>
                    <a:pt x="1" y="492"/>
                  </a:lnTo>
                  <a:lnTo>
                    <a:pt x="0" y="484"/>
                  </a:lnTo>
                  <a:lnTo>
                    <a:pt x="0" y="476"/>
                  </a:lnTo>
                  <a:lnTo>
                    <a:pt x="1" y="470"/>
                  </a:lnTo>
                  <a:lnTo>
                    <a:pt x="3" y="466"/>
                  </a:lnTo>
                  <a:lnTo>
                    <a:pt x="17" y="431"/>
                  </a:lnTo>
                  <a:lnTo>
                    <a:pt x="33" y="398"/>
                  </a:lnTo>
                  <a:lnTo>
                    <a:pt x="51" y="364"/>
                  </a:lnTo>
                  <a:lnTo>
                    <a:pt x="71" y="332"/>
                  </a:lnTo>
                  <a:lnTo>
                    <a:pt x="91" y="299"/>
                  </a:lnTo>
                  <a:lnTo>
                    <a:pt x="112" y="269"/>
                  </a:lnTo>
                  <a:lnTo>
                    <a:pt x="136" y="238"/>
                  </a:lnTo>
                  <a:lnTo>
                    <a:pt x="160" y="209"/>
                  </a:lnTo>
                  <a:lnTo>
                    <a:pt x="186" y="180"/>
                  </a:lnTo>
                  <a:lnTo>
                    <a:pt x="212" y="153"/>
                  </a:lnTo>
                  <a:lnTo>
                    <a:pt x="240" y="125"/>
                  </a:lnTo>
                  <a:lnTo>
                    <a:pt x="269" y="100"/>
                  </a:lnTo>
                  <a:lnTo>
                    <a:pt x="298" y="75"/>
                  </a:lnTo>
                  <a:lnTo>
                    <a:pt x="330" y="50"/>
                  </a:lnTo>
                  <a:lnTo>
                    <a:pt x="361" y="27"/>
                  </a:lnTo>
                  <a:lnTo>
                    <a:pt x="395" y="4"/>
                  </a:lnTo>
                  <a:lnTo>
                    <a:pt x="401" y="2"/>
                  </a:lnTo>
                  <a:lnTo>
                    <a:pt x="407" y="1"/>
                  </a:lnTo>
                  <a:lnTo>
                    <a:pt x="414" y="0"/>
                  </a:lnTo>
                  <a:lnTo>
                    <a:pt x="420" y="0"/>
                  </a:lnTo>
                  <a:lnTo>
                    <a:pt x="427" y="0"/>
                  </a:lnTo>
                  <a:lnTo>
                    <a:pt x="433" y="1"/>
                  </a:lnTo>
                  <a:lnTo>
                    <a:pt x="439" y="2"/>
                  </a:lnTo>
                  <a:lnTo>
                    <a:pt x="443" y="4"/>
                  </a:lnTo>
                  <a:lnTo>
                    <a:pt x="445" y="9"/>
                  </a:lnTo>
                  <a:lnTo>
                    <a:pt x="446" y="14"/>
                  </a:lnTo>
                  <a:lnTo>
                    <a:pt x="447" y="20"/>
                  </a:lnTo>
                  <a:lnTo>
                    <a:pt x="447" y="26"/>
                  </a:lnTo>
                  <a:lnTo>
                    <a:pt x="447" y="33"/>
                  </a:lnTo>
                  <a:lnTo>
                    <a:pt x="446" y="40"/>
                  </a:lnTo>
                  <a:lnTo>
                    <a:pt x="445" y="46"/>
                  </a:lnTo>
                  <a:lnTo>
                    <a:pt x="443" y="52"/>
                  </a:lnTo>
                  <a:lnTo>
                    <a:pt x="435" y="61"/>
                  </a:lnTo>
                  <a:lnTo>
                    <a:pt x="424" y="71"/>
                  </a:lnTo>
                  <a:lnTo>
                    <a:pt x="413" y="78"/>
                  </a:lnTo>
                  <a:lnTo>
                    <a:pt x="402" y="84"/>
                  </a:lnTo>
                  <a:lnTo>
                    <a:pt x="390" y="91"/>
                  </a:lnTo>
                  <a:lnTo>
                    <a:pt x="379" y="97"/>
                  </a:lnTo>
                  <a:lnTo>
                    <a:pt x="368" y="104"/>
                  </a:lnTo>
                  <a:lnTo>
                    <a:pt x="357" y="111"/>
                  </a:lnTo>
                </a:path>
              </a:pathLst>
            </a:custGeom>
            <a:noFill/>
            <a:ln w="3175" cmpd="sng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8" name="Freeform 291"/>
            <p:cNvSpPr>
              <a:spLocks noChangeArrowheads="1"/>
            </p:cNvSpPr>
            <p:nvPr/>
          </p:nvSpPr>
          <p:spPr bwMode="auto">
            <a:xfrm>
              <a:off x="634" y="319"/>
              <a:ext cx="57" cy="47"/>
            </a:xfrm>
            <a:custGeom>
              <a:avLst/>
              <a:gdLst>
                <a:gd name="T0" fmla="*/ 0 w 898"/>
                <a:gd name="T1" fmla="*/ 0 h 767"/>
                <a:gd name="T2" fmla="*/ 0 w 898"/>
                <a:gd name="T3" fmla="*/ 0 h 767"/>
                <a:gd name="T4" fmla="*/ 0 w 898"/>
                <a:gd name="T5" fmla="*/ 0 h 767"/>
                <a:gd name="T6" fmla="*/ 0 w 898"/>
                <a:gd name="T7" fmla="*/ 0 h 767"/>
                <a:gd name="T8" fmla="*/ 0 w 898"/>
                <a:gd name="T9" fmla="*/ 0 h 767"/>
                <a:gd name="T10" fmla="*/ 0 w 898"/>
                <a:gd name="T11" fmla="*/ 0 h 767"/>
                <a:gd name="T12" fmla="*/ 0 w 898"/>
                <a:gd name="T13" fmla="*/ 0 h 767"/>
                <a:gd name="T14" fmla="*/ 0 w 898"/>
                <a:gd name="T15" fmla="*/ 0 h 767"/>
                <a:gd name="T16" fmla="*/ 0 w 898"/>
                <a:gd name="T17" fmla="*/ 0 h 767"/>
                <a:gd name="T18" fmla="*/ 0 w 898"/>
                <a:gd name="T19" fmla="*/ 0 h 767"/>
                <a:gd name="T20" fmla="*/ 0 w 898"/>
                <a:gd name="T21" fmla="*/ 0 h 767"/>
                <a:gd name="T22" fmla="*/ 0 w 898"/>
                <a:gd name="T23" fmla="*/ 0 h 767"/>
                <a:gd name="T24" fmla="*/ 0 w 898"/>
                <a:gd name="T25" fmla="*/ 0 h 767"/>
                <a:gd name="T26" fmla="*/ 0 w 898"/>
                <a:gd name="T27" fmla="*/ 0 h 767"/>
                <a:gd name="T28" fmla="*/ 0 w 898"/>
                <a:gd name="T29" fmla="*/ 0 h 767"/>
                <a:gd name="T30" fmla="*/ 0 w 898"/>
                <a:gd name="T31" fmla="*/ 0 h 767"/>
                <a:gd name="T32" fmla="*/ 0 w 898"/>
                <a:gd name="T33" fmla="*/ 0 h 767"/>
                <a:gd name="T34" fmla="*/ 0 w 898"/>
                <a:gd name="T35" fmla="*/ 0 h 767"/>
                <a:gd name="T36" fmla="*/ 0 w 898"/>
                <a:gd name="T37" fmla="*/ 0 h 767"/>
                <a:gd name="T38" fmla="*/ 0 w 898"/>
                <a:gd name="T39" fmla="*/ 0 h 767"/>
                <a:gd name="T40" fmla="*/ 0 w 898"/>
                <a:gd name="T41" fmla="*/ 0 h 767"/>
                <a:gd name="T42" fmla="*/ 0 w 898"/>
                <a:gd name="T43" fmla="*/ 0 h 767"/>
                <a:gd name="T44" fmla="*/ 0 w 898"/>
                <a:gd name="T45" fmla="*/ 0 h 767"/>
                <a:gd name="T46" fmla="*/ 0 w 898"/>
                <a:gd name="T47" fmla="*/ 0 h 767"/>
                <a:gd name="T48" fmla="*/ 0 w 898"/>
                <a:gd name="T49" fmla="*/ 0 h 767"/>
                <a:gd name="T50" fmla="*/ 0 w 898"/>
                <a:gd name="T51" fmla="*/ 0 h 767"/>
                <a:gd name="T52" fmla="*/ 0 w 898"/>
                <a:gd name="T53" fmla="*/ 0 h 767"/>
                <a:gd name="T54" fmla="*/ 0 w 898"/>
                <a:gd name="T55" fmla="*/ 0 h 767"/>
                <a:gd name="T56" fmla="*/ 0 w 898"/>
                <a:gd name="T57" fmla="*/ 0 h 767"/>
                <a:gd name="T58" fmla="*/ 0 w 898"/>
                <a:gd name="T59" fmla="*/ 0 h 767"/>
                <a:gd name="T60" fmla="*/ 0 w 898"/>
                <a:gd name="T61" fmla="*/ 0 h 767"/>
                <a:gd name="T62" fmla="*/ 0 w 898"/>
                <a:gd name="T63" fmla="*/ 0 h 767"/>
                <a:gd name="T64" fmla="*/ 0 w 898"/>
                <a:gd name="T65" fmla="*/ 0 h 767"/>
                <a:gd name="T66" fmla="*/ 0 w 898"/>
                <a:gd name="T67" fmla="*/ 0 h 767"/>
                <a:gd name="T68" fmla="*/ 0 w 898"/>
                <a:gd name="T69" fmla="*/ 0 h 767"/>
                <a:gd name="T70" fmla="*/ 0 w 898"/>
                <a:gd name="T71" fmla="*/ 0 h 767"/>
                <a:gd name="T72" fmla="*/ 0 w 898"/>
                <a:gd name="T73" fmla="*/ 0 h 767"/>
                <a:gd name="T74" fmla="*/ 0 w 898"/>
                <a:gd name="T75" fmla="*/ 0 h 767"/>
                <a:gd name="T76" fmla="*/ 0 w 898"/>
                <a:gd name="T77" fmla="*/ 0 h 767"/>
                <a:gd name="T78" fmla="*/ 0 w 898"/>
                <a:gd name="T79" fmla="*/ 0 h 767"/>
                <a:gd name="T80" fmla="*/ 0 w 898"/>
                <a:gd name="T81" fmla="*/ 0 h 767"/>
                <a:gd name="T82" fmla="*/ 0 w 898"/>
                <a:gd name="T83" fmla="*/ 0 h 767"/>
                <a:gd name="T84" fmla="*/ 0 w 898"/>
                <a:gd name="T85" fmla="*/ 0 h 767"/>
                <a:gd name="T86" fmla="*/ 0 w 898"/>
                <a:gd name="T87" fmla="*/ 0 h 767"/>
                <a:gd name="T88" fmla="*/ 0 w 898"/>
                <a:gd name="T89" fmla="*/ 0 h 767"/>
                <a:gd name="T90" fmla="*/ 0 w 898"/>
                <a:gd name="T91" fmla="*/ 0 h 767"/>
                <a:gd name="T92" fmla="*/ 0 w 898"/>
                <a:gd name="T93" fmla="*/ 0 h 767"/>
                <a:gd name="T94" fmla="*/ 0 w 898"/>
                <a:gd name="T95" fmla="*/ 0 h 767"/>
                <a:gd name="T96" fmla="*/ 0 w 898"/>
                <a:gd name="T97" fmla="*/ 0 h 767"/>
                <a:gd name="T98" fmla="*/ 0 w 898"/>
                <a:gd name="T99" fmla="*/ 0 h 767"/>
                <a:gd name="T100" fmla="*/ 0 w 898"/>
                <a:gd name="T101" fmla="*/ 0 h 767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898"/>
                <a:gd name="T154" fmla="*/ 0 h 767"/>
                <a:gd name="T155" fmla="*/ 898 w 898"/>
                <a:gd name="T156" fmla="*/ 767 h 767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898" h="767">
                  <a:moveTo>
                    <a:pt x="831" y="471"/>
                  </a:moveTo>
                  <a:lnTo>
                    <a:pt x="788" y="480"/>
                  </a:lnTo>
                  <a:lnTo>
                    <a:pt x="746" y="488"/>
                  </a:lnTo>
                  <a:lnTo>
                    <a:pt x="703" y="496"/>
                  </a:lnTo>
                  <a:lnTo>
                    <a:pt x="660" y="504"/>
                  </a:lnTo>
                  <a:lnTo>
                    <a:pt x="618" y="512"/>
                  </a:lnTo>
                  <a:lnTo>
                    <a:pt x="575" y="521"/>
                  </a:lnTo>
                  <a:lnTo>
                    <a:pt x="554" y="527"/>
                  </a:lnTo>
                  <a:lnTo>
                    <a:pt x="533" y="533"/>
                  </a:lnTo>
                  <a:lnTo>
                    <a:pt x="513" y="539"/>
                  </a:lnTo>
                  <a:lnTo>
                    <a:pt x="493" y="546"/>
                  </a:lnTo>
                  <a:lnTo>
                    <a:pt x="480" y="553"/>
                  </a:lnTo>
                  <a:lnTo>
                    <a:pt x="469" y="561"/>
                  </a:lnTo>
                  <a:lnTo>
                    <a:pt x="460" y="570"/>
                  </a:lnTo>
                  <a:lnTo>
                    <a:pt x="452" y="580"/>
                  </a:lnTo>
                  <a:lnTo>
                    <a:pt x="444" y="591"/>
                  </a:lnTo>
                  <a:lnTo>
                    <a:pt x="438" y="604"/>
                  </a:lnTo>
                  <a:lnTo>
                    <a:pt x="432" y="617"/>
                  </a:lnTo>
                  <a:lnTo>
                    <a:pt x="427" y="630"/>
                  </a:lnTo>
                  <a:lnTo>
                    <a:pt x="415" y="657"/>
                  </a:lnTo>
                  <a:lnTo>
                    <a:pt x="405" y="684"/>
                  </a:lnTo>
                  <a:lnTo>
                    <a:pt x="400" y="697"/>
                  </a:lnTo>
                  <a:lnTo>
                    <a:pt x="394" y="710"/>
                  </a:lnTo>
                  <a:lnTo>
                    <a:pt x="387" y="723"/>
                  </a:lnTo>
                  <a:lnTo>
                    <a:pt x="380" y="734"/>
                  </a:lnTo>
                  <a:lnTo>
                    <a:pt x="369" y="743"/>
                  </a:lnTo>
                  <a:lnTo>
                    <a:pt x="355" y="752"/>
                  </a:lnTo>
                  <a:lnTo>
                    <a:pt x="349" y="755"/>
                  </a:lnTo>
                  <a:lnTo>
                    <a:pt x="342" y="758"/>
                  </a:lnTo>
                  <a:lnTo>
                    <a:pt x="334" y="761"/>
                  </a:lnTo>
                  <a:lnTo>
                    <a:pt x="327" y="763"/>
                  </a:lnTo>
                  <a:lnTo>
                    <a:pt x="319" y="765"/>
                  </a:lnTo>
                  <a:lnTo>
                    <a:pt x="311" y="766"/>
                  </a:lnTo>
                  <a:lnTo>
                    <a:pt x="303" y="767"/>
                  </a:lnTo>
                  <a:lnTo>
                    <a:pt x="294" y="767"/>
                  </a:lnTo>
                  <a:lnTo>
                    <a:pt x="286" y="766"/>
                  </a:lnTo>
                  <a:lnTo>
                    <a:pt x="278" y="765"/>
                  </a:lnTo>
                  <a:lnTo>
                    <a:pt x="269" y="763"/>
                  </a:lnTo>
                  <a:lnTo>
                    <a:pt x="262" y="760"/>
                  </a:lnTo>
                  <a:lnTo>
                    <a:pt x="256" y="756"/>
                  </a:lnTo>
                  <a:lnTo>
                    <a:pt x="250" y="751"/>
                  </a:lnTo>
                  <a:lnTo>
                    <a:pt x="245" y="746"/>
                  </a:lnTo>
                  <a:lnTo>
                    <a:pt x="241" y="739"/>
                  </a:lnTo>
                  <a:lnTo>
                    <a:pt x="231" y="726"/>
                  </a:lnTo>
                  <a:lnTo>
                    <a:pt x="224" y="711"/>
                  </a:lnTo>
                  <a:lnTo>
                    <a:pt x="218" y="696"/>
                  </a:lnTo>
                  <a:lnTo>
                    <a:pt x="214" y="681"/>
                  </a:lnTo>
                  <a:lnTo>
                    <a:pt x="210" y="667"/>
                  </a:lnTo>
                  <a:lnTo>
                    <a:pt x="208" y="653"/>
                  </a:lnTo>
                  <a:lnTo>
                    <a:pt x="198" y="602"/>
                  </a:lnTo>
                  <a:lnTo>
                    <a:pt x="189" y="551"/>
                  </a:lnTo>
                  <a:lnTo>
                    <a:pt x="180" y="500"/>
                  </a:lnTo>
                  <a:lnTo>
                    <a:pt x="168" y="451"/>
                  </a:lnTo>
                  <a:lnTo>
                    <a:pt x="163" y="428"/>
                  </a:lnTo>
                  <a:lnTo>
                    <a:pt x="157" y="404"/>
                  </a:lnTo>
                  <a:lnTo>
                    <a:pt x="150" y="380"/>
                  </a:lnTo>
                  <a:lnTo>
                    <a:pt x="143" y="357"/>
                  </a:lnTo>
                  <a:lnTo>
                    <a:pt x="135" y="333"/>
                  </a:lnTo>
                  <a:lnTo>
                    <a:pt x="126" y="311"/>
                  </a:lnTo>
                  <a:lnTo>
                    <a:pt x="117" y="289"/>
                  </a:lnTo>
                  <a:lnTo>
                    <a:pt x="105" y="266"/>
                  </a:lnTo>
                  <a:lnTo>
                    <a:pt x="98" y="252"/>
                  </a:lnTo>
                  <a:lnTo>
                    <a:pt x="90" y="240"/>
                  </a:lnTo>
                  <a:lnTo>
                    <a:pt x="80" y="228"/>
                  </a:lnTo>
                  <a:lnTo>
                    <a:pt x="69" y="216"/>
                  </a:lnTo>
                  <a:lnTo>
                    <a:pt x="44" y="191"/>
                  </a:lnTo>
                  <a:lnTo>
                    <a:pt x="20" y="164"/>
                  </a:lnTo>
                  <a:lnTo>
                    <a:pt x="14" y="156"/>
                  </a:lnTo>
                  <a:lnTo>
                    <a:pt x="10" y="147"/>
                  </a:lnTo>
                  <a:lnTo>
                    <a:pt x="6" y="138"/>
                  </a:lnTo>
                  <a:lnTo>
                    <a:pt x="3" y="129"/>
                  </a:lnTo>
                  <a:lnTo>
                    <a:pt x="2" y="120"/>
                  </a:lnTo>
                  <a:lnTo>
                    <a:pt x="1" y="111"/>
                  </a:lnTo>
                  <a:lnTo>
                    <a:pt x="0" y="101"/>
                  </a:lnTo>
                  <a:lnTo>
                    <a:pt x="1" y="92"/>
                  </a:lnTo>
                  <a:lnTo>
                    <a:pt x="2" y="82"/>
                  </a:lnTo>
                  <a:lnTo>
                    <a:pt x="4" y="72"/>
                  </a:lnTo>
                  <a:lnTo>
                    <a:pt x="7" y="63"/>
                  </a:lnTo>
                  <a:lnTo>
                    <a:pt x="11" y="54"/>
                  </a:lnTo>
                  <a:lnTo>
                    <a:pt x="15" y="45"/>
                  </a:lnTo>
                  <a:lnTo>
                    <a:pt x="19" y="36"/>
                  </a:lnTo>
                  <a:lnTo>
                    <a:pt x="24" y="28"/>
                  </a:lnTo>
                  <a:lnTo>
                    <a:pt x="30" y="19"/>
                  </a:lnTo>
                  <a:lnTo>
                    <a:pt x="36" y="12"/>
                  </a:lnTo>
                  <a:lnTo>
                    <a:pt x="43" y="8"/>
                  </a:lnTo>
                  <a:lnTo>
                    <a:pt x="50" y="4"/>
                  </a:lnTo>
                  <a:lnTo>
                    <a:pt x="57" y="2"/>
                  </a:lnTo>
                  <a:lnTo>
                    <a:pt x="64" y="0"/>
                  </a:lnTo>
                  <a:lnTo>
                    <a:pt x="72" y="0"/>
                  </a:lnTo>
                  <a:lnTo>
                    <a:pt x="79" y="0"/>
                  </a:lnTo>
                  <a:lnTo>
                    <a:pt x="86" y="1"/>
                  </a:lnTo>
                  <a:lnTo>
                    <a:pt x="100" y="6"/>
                  </a:lnTo>
                  <a:lnTo>
                    <a:pt x="115" y="11"/>
                  </a:lnTo>
                  <a:lnTo>
                    <a:pt x="127" y="18"/>
                  </a:lnTo>
                  <a:lnTo>
                    <a:pt x="138" y="25"/>
                  </a:lnTo>
                  <a:lnTo>
                    <a:pt x="154" y="40"/>
                  </a:lnTo>
                  <a:lnTo>
                    <a:pt x="169" y="57"/>
                  </a:lnTo>
                  <a:lnTo>
                    <a:pt x="184" y="75"/>
                  </a:lnTo>
                  <a:lnTo>
                    <a:pt x="197" y="94"/>
                  </a:lnTo>
                  <a:lnTo>
                    <a:pt x="222" y="133"/>
                  </a:lnTo>
                  <a:lnTo>
                    <a:pt x="248" y="173"/>
                  </a:lnTo>
                  <a:lnTo>
                    <a:pt x="260" y="192"/>
                  </a:lnTo>
                  <a:lnTo>
                    <a:pt x="273" y="213"/>
                  </a:lnTo>
                  <a:lnTo>
                    <a:pt x="286" y="231"/>
                  </a:lnTo>
                  <a:lnTo>
                    <a:pt x="301" y="249"/>
                  </a:lnTo>
                  <a:lnTo>
                    <a:pt x="316" y="266"/>
                  </a:lnTo>
                  <a:lnTo>
                    <a:pt x="332" y="282"/>
                  </a:lnTo>
                  <a:lnTo>
                    <a:pt x="340" y="290"/>
                  </a:lnTo>
                  <a:lnTo>
                    <a:pt x="349" y="296"/>
                  </a:lnTo>
                  <a:lnTo>
                    <a:pt x="359" y="303"/>
                  </a:lnTo>
                  <a:lnTo>
                    <a:pt x="369" y="309"/>
                  </a:lnTo>
                  <a:lnTo>
                    <a:pt x="382" y="317"/>
                  </a:lnTo>
                  <a:lnTo>
                    <a:pt x="395" y="324"/>
                  </a:lnTo>
                  <a:lnTo>
                    <a:pt x="409" y="330"/>
                  </a:lnTo>
                  <a:lnTo>
                    <a:pt x="422" y="336"/>
                  </a:lnTo>
                  <a:lnTo>
                    <a:pt x="437" y="342"/>
                  </a:lnTo>
                  <a:lnTo>
                    <a:pt x="451" y="346"/>
                  </a:lnTo>
                  <a:lnTo>
                    <a:pt x="465" y="350"/>
                  </a:lnTo>
                  <a:lnTo>
                    <a:pt x="479" y="354"/>
                  </a:lnTo>
                  <a:lnTo>
                    <a:pt x="508" y="360"/>
                  </a:lnTo>
                  <a:lnTo>
                    <a:pt x="537" y="363"/>
                  </a:lnTo>
                  <a:lnTo>
                    <a:pt x="568" y="366"/>
                  </a:lnTo>
                  <a:lnTo>
                    <a:pt x="598" y="366"/>
                  </a:lnTo>
                  <a:lnTo>
                    <a:pt x="629" y="366"/>
                  </a:lnTo>
                  <a:lnTo>
                    <a:pt x="659" y="365"/>
                  </a:lnTo>
                  <a:lnTo>
                    <a:pt x="691" y="363"/>
                  </a:lnTo>
                  <a:lnTo>
                    <a:pt x="722" y="360"/>
                  </a:lnTo>
                  <a:lnTo>
                    <a:pt x="784" y="354"/>
                  </a:lnTo>
                  <a:lnTo>
                    <a:pt x="847" y="347"/>
                  </a:lnTo>
                  <a:lnTo>
                    <a:pt x="851" y="347"/>
                  </a:lnTo>
                  <a:lnTo>
                    <a:pt x="856" y="347"/>
                  </a:lnTo>
                  <a:lnTo>
                    <a:pt x="861" y="347"/>
                  </a:lnTo>
                  <a:lnTo>
                    <a:pt x="867" y="349"/>
                  </a:lnTo>
                  <a:lnTo>
                    <a:pt x="872" y="351"/>
                  </a:lnTo>
                  <a:lnTo>
                    <a:pt x="878" y="354"/>
                  </a:lnTo>
                  <a:lnTo>
                    <a:pt x="882" y="357"/>
                  </a:lnTo>
                  <a:lnTo>
                    <a:pt x="887" y="360"/>
                  </a:lnTo>
                  <a:lnTo>
                    <a:pt x="891" y="365"/>
                  </a:lnTo>
                  <a:lnTo>
                    <a:pt x="894" y="369"/>
                  </a:lnTo>
                  <a:lnTo>
                    <a:pt x="896" y="374"/>
                  </a:lnTo>
                  <a:lnTo>
                    <a:pt x="898" y="380"/>
                  </a:lnTo>
                  <a:lnTo>
                    <a:pt x="898" y="386"/>
                  </a:lnTo>
                  <a:lnTo>
                    <a:pt x="897" y="392"/>
                  </a:lnTo>
                  <a:lnTo>
                    <a:pt x="894" y="399"/>
                  </a:lnTo>
                  <a:lnTo>
                    <a:pt x="890" y="406"/>
                  </a:lnTo>
                  <a:lnTo>
                    <a:pt x="886" y="416"/>
                  </a:lnTo>
                  <a:lnTo>
                    <a:pt x="882" y="426"/>
                  </a:lnTo>
                  <a:lnTo>
                    <a:pt x="877" y="435"/>
                  </a:lnTo>
                  <a:lnTo>
                    <a:pt x="871" y="444"/>
                  </a:lnTo>
                  <a:lnTo>
                    <a:pt x="864" y="452"/>
                  </a:lnTo>
                  <a:lnTo>
                    <a:pt x="854" y="459"/>
                  </a:lnTo>
                  <a:lnTo>
                    <a:pt x="849" y="462"/>
                  </a:lnTo>
                  <a:lnTo>
                    <a:pt x="844" y="466"/>
                  </a:lnTo>
                  <a:lnTo>
                    <a:pt x="838" y="469"/>
                  </a:lnTo>
                  <a:lnTo>
                    <a:pt x="831" y="471"/>
                  </a:lnTo>
                  <a:close/>
                </a:path>
              </a:pathLst>
            </a:custGeom>
            <a:solidFill>
              <a:srgbClr val="A6A6A6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9" name="Freeform 292"/>
            <p:cNvSpPr>
              <a:spLocks noChangeArrowheads="1"/>
            </p:cNvSpPr>
            <p:nvPr/>
          </p:nvSpPr>
          <p:spPr bwMode="auto">
            <a:xfrm>
              <a:off x="638" y="321"/>
              <a:ext cx="49" cy="41"/>
            </a:xfrm>
            <a:custGeom>
              <a:avLst/>
              <a:gdLst>
                <a:gd name="T0" fmla="*/ 0 w 755"/>
                <a:gd name="T1" fmla="*/ 0 h 661"/>
                <a:gd name="T2" fmla="*/ 0 w 755"/>
                <a:gd name="T3" fmla="*/ 0 h 661"/>
                <a:gd name="T4" fmla="*/ 0 w 755"/>
                <a:gd name="T5" fmla="*/ 0 h 661"/>
                <a:gd name="T6" fmla="*/ 0 w 755"/>
                <a:gd name="T7" fmla="*/ 0 h 661"/>
                <a:gd name="T8" fmla="*/ 0 w 755"/>
                <a:gd name="T9" fmla="*/ 0 h 661"/>
                <a:gd name="T10" fmla="*/ 0 w 755"/>
                <a:gd name="T11" fmla="*/ 0 h 661"/>
                <a:gd name="T12" fmla="*/ 0 w 755"/>
                <a:gd name="T13" fmla="*/ 0 h 661"/>
                <a:gd name="T14" fmla="*/ 0 w 755"/>
                <a:gd name="T15" fmla="*/ 0 h 661"/>
                <a:gd name="T16" fmla="*/ 0 w 755"/>
                <a:gd name="T17" fmla="*/ 0 h 661"/>
                <a:gd name="T18" fmla="*/ 0 w 755"/>
                <a:gd name="T19" fmla="*/ 0 h 661"/>
                <a:gd name="T20" fmla="*/ 0 w 755"/>
                <a:gd name="T21" fmla="*/ 0 h 661"/>
                <a:gd name="T22" fmla="*/ 0 w 755"/>
                <a:gd name="T23" fmla="*/ 0 h 661"/>
                <a:gd name="T24" fmla="*/ 0 w 755"/>
                <a:gd name="T25" fmla="*/ 0 h 661"/>
                <a:gd name="T26" fmla="*/ 0 w 755"/>
                <a:gd name="T27" fmla="*/ 0 h 661"/>
                <a:gd name="T28" fmla="*/ 0 w 755"/>
                <a:gd name="T29" fmla="*/ 0 h 661"/>
                <a:gd name="T30" fmla="*/ 0 w 755"/>
                <a:gd name="T31" fmla="*/ 0 h 661"/>
                <a:gd name="T32" fmla="*/ 0 w 755"/>
                <a:gd name="T33" fmla="*/ 0 h 661"/>
                <a:gd name="T34" fmla="*/ 0 w 755"/>
                <a:gd name="T35" fmla="*/ 0 h 661"/>
                <a:gd name="T36" fmla="*/ 0 w 755"/>
                <a:gd name="T37" fmla="*/ 0 h 661"/>
                <a:gd name="T38" fmla="*/ 0 w 755"/>
                <a:gd name="T39" fmla="*/ 0 h 661"/>
                <a:gd name="T40" fmla="*/ 0 w 755"/>
                <a:gd name="T41" fmla="*/ 0 h 661"/>
                <a:gd name="T42" fmla="*/ 0 w 755"/>
                <a:gd name="T43" fmla="*/ 0 h 661"/>
                <a:gd name="T44" fmla="*/ 0 w 755"/>
                <a:gd name="T45" fmla="*/ 0 h 661"/>
                <a:gd name="T46" fmla="*/ 0 w 755"/>
                <a:gd name="T47" fmla="*/ 0 h 661"/>
                <a:gd name="T48" fmla="*/ 0 w 755"/>
                <a:gd name="T49" fmla="*/ 0 h 661"/>
                <a:gd name="T50" fmla="*/ 0 w 755"/>
                <a:gd name="T51" fmla="*/ 0 h 661"/>
                <a:gd name="T52" fmla="*/ 0 w 755"/>
                <a:gd name="T53" fmla="*/ 0 h 661"/>
                <a:gd name="T54" fmla="*/ 0 w 755"/>
                <a:gd name="T55" fmla="*/ 0 h 661"/>
                <a:gd name="T56" fmla="*/ 0 w 755"/>
                <a:gd name="T57" fmla="*/ 0 h 661"/>
                <a:gd name="T58" fmla="*/ 0 w 755"/>
                <a:gd name="T59" fmla="*/ 0 h 661"/>
                <a:gd name="T60" fmla="*/ 0 w 755"/>
                <a:gd name="T61" fmla="*/ 0 h 661"/>
                <a:gd name="T62" fmla="*/ 0 w 755"/>
                <a:gd name="T63" fmla="*/ 0 h 661"/>
                <a:gd name="T64" fmla="*/ 0 w 755"/>
                <a:gd name="T65" fmla="*/ 0 h 661"/>
                <a:gd name="T66" fmla="*/ 0 w 755"/>
                <a:gd name="T67" fmla="*/ 0 h 661"/>
                <a:gd name="T68" fmla="*/ 0 w 755"/>
                <a:gd name="T69" fmla="*/ 0 h 661"/>
                <a:gd name="T70" fmla="*/ 0 w 755"/>
                <a:gd name="T71" fmla="*/ 0 h 661"/>
                <a:gd name="T72" fmla="*/ 0 w 755"/>
                <a:gd name="T73" fmla="*/ 0 h 661"/>
                <a:gd name="T74" fmla="*/ 0 w 755"/>
                <a:gd name="T75" fmla="*/ 0 h 661"/>
                <a:gd name="T76" fmla="*/ 0 w 755"/>
                <a:gd name="T77" fmla="*/ 0 h 661"/>
                <a:gd name="T78" fmla="*/ 0 w 755"/>
                <a:gd name="T79" fmla="*/ 0 h 661"/>
                <a:gd name="T80" fmla="*/ 0 w 755"/>
                <a:gd name="T81" fmla="*/ 0 h 661"/>
                <a:gd name="T82" fmla="*/ 0 w 755"/>
                <a:gd name="T83" fmla="*/ 0 h 661"/>
                <a:gd name="T84" fmla="*/ 0 w 755"/>
                <a:gd name="T85" fmla="*/ 0 h 661"/>
                <a:gd name="T86" fmla="*/ 0 w 755"/>
                <a:gd name="T87" fmla="*/ 0 h 661"/>
                <a:gd name="T88" fmla="*/ 0 w 755"/>
                <a:gd name="T89" fmla="*/ 0 h 661"/>
                <a:gd name="T90" fmla="*/ 0 w 755"/>
                <a:gd name="T91" fmla="*/ 0 h 661"/>
                <a:gd name="T92" fmla="*/ 0 w 755"/>
                <a:gd name="T93" fmla="*/ 0 h 661"/>
                <a:gd name="T94" fmla="*/ 0 w 755"/>
                <a:gd name="T95" fmla="*/ 0 h 661"/>
                <a:gd name="T96" fmla="*/ 0 w 755"/>
                <a:gd name="T97" fmla="*/ 0 h 661"/>
                <a:gd name="T98" fmla="*/ 0 w 755"/>
                <a:gd name="T99" fmla="*/ 0 h 661"/>
                <a:gd name="T100" fmla="*/ 0 w 755"/>
                <a:gd name="T101" fmla="*/ 0 h 661"/>
                <a:gd name="T102" fmla="*/ 0 w 755"/>
                <a:gd name="T103" fmla="*/ 0 h 661"/>
                <a:gd name="T104" fmla="*/ 0 w 755"/>
                <a:gd name="T105" fmla="*/ 0 h 661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755"/>
                <a:gd name="T160" fmla="*/ 0 h 661"/>
                <a:gd name="T161" fmla="*/ 755 w 755"/>
                <a:gd name="T162" fmla="*/ 661 h 661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755" h="661">
                  <a:moveTo>
                    <a:pt x="315" y="349"/>
                  </a:moveTo>
                  <a:lnTo>
                    <a:pt x="371" y="352"/>
                  </a:lnTo>
                  <a:lnTo>
                    <a:pt x="426" y="355"/>
                  </a:lnTo>
                  <a:lnTo>
                    <a:pt x="481" y="360"/>
                  </a:lnTo>
                  <a:lnTo>
                    <a:pt x="536" y="363"/>
                  </a:lnTo>
                  <a:lnTo>
                    <a:pt x="564" y="364"/>
                  </a:lnTo>
                  <a:lnTo>
                    <a:pt x="591" y="364"/>
                  </a:lnTo>
                  <a:lnTo>
                    <a:pt x="619" y="363"/>
                  </a:lnTo>
                  <a:lnTo>
                    <a:pt x="646" y="362"/>
                  </a:lnTo>
                  <a:lnTo>
                    <a:pt x="673" y="359"/>
                  </a:lnTo>
                  <a:lnTo>
                    <a:pt x="701" y="355"/>
                  </a:lnTo>
                  <a:lnTo>
                    <a:pt x="727" y="350"/>
                  </a:lnTo>
                  <a:lnTo>
                    <a:pt x="755" y="344"/>
                  </a:lnTo>
                  <a:lnTo>
                    <a:pt x="752" y="350"/>
                  </a:lnTo>
                  <a:lnTo>
                    <a:pt x="748" y="358"/>
                  </a:lnTo>
                  <a:lnTo>
                    <a:pt x="743" y="364"/>
                  </a:lnTo>
                  <a:lnTo>
                    <a:pt x="736" y="370"/>
                  </a:lnTo>
                  <a:lnTo>
                    <a:pt x="724" y="381"/>
                  </a:lnTo>
                  <a:lnTo>
                    <a:pt x="711" y="390"/>
                  </a:lnTo>
                  <a:lnTo>
                    <a:pt x="697" y="398"/>
                  </a:lnTo>
                  <a:lnTo>
                    <a:pt x="683" y="403"/>
                  </a:lnTo>
                  <a:lnTo>
                    <a:pt x="669" y="407"/>
                  </a:lnTo>
                  <a:lnTo>
                    <a:pt x="658" y="408"/>
                  </a:lnTo>
                  <a:lnTo>
                    <a:pt x="624" y="410"/>
                  </a:lnTo>
                  <a:lnTo>
                    <a:pt x="588" y="412"/>
                  </a:lnTo>
                  <a:lnTo>
                    <a:pt x="553" y="415"/>
                  </a:lnTo>
                  <a:lnTo>
                    <a:pt x="517" y="420"/>
                  </a:lnTo>
                  <a:lnTo>
                    <a:pt x="482" y="425"/>
                  </a:lnTo>
                  <a:lnTo>
                    <a:pt x="449" y="431"/>
                  </a:lnTo>
                  <a:lnTo>
                    <a:pt x="433" y="435"/>
                  </a:lnTo>
                  <a:lnTo>
                    <a:pt x="416" y="439"/>
                  </a:lnTo>
                  <a:lnTo>
                    <a:pt x="401" y="444"/>
                  </a:lnTo>
                  <a:lnTo>
                    <a:pt x="386" y="450"/>
                  </a:lnTo>
                  <a:lnTo>
                    <a:pt x="372" y="456"/>
                  </a:lnTo>
                  <a:lnTo>
                    <a:pt x="358" y="463"/>
                  </a:lnTo>
                  <a:lnTo>
                    <a:pt x="345" y="471"/>
                  </a:lnTo>
                  <a:lnTo>
                    <a:pt x="334" y="479"/>
                  </a:lnTo>
                  <a:lnTo>
                    <a:pt x="323" y="490"/>
                  </a:lnTo>
                  <a:lnTo>
                    <a:pt x="313" y="500"/>
                  </a:lnTo>
                  <a:lnTo>
                    <a:pt x="303" y="511"/>
                  </a:lnTo>
                  <a:lnTo>
                    <a:pt x="294" y="523"/>
                  </a:lnTo>
                  <a:lnTo>
                    <a:pt x="287" y="536"/>
                  </a:lnTo>
                  <a:lnTo>
                    <a:pt x="281" y="551"/>
                  </a:lnTo>
                  <a:lnTo>
                    <a:pt x="276" y="566"/>
                  </a:lnTo>
                  <a:lnTo>
                    <a:pt x="273" y="583"/>
                  </a:lnTo>
                  <a:lnTo>
                    <a:pt x="270" y="600"/>
                  </a:lnTo>
                  <a:lnTo>
                    <a:pt x="269" y="620"/>
                  </a:lnTo>
                  <a:lnTo>
                    <a:pt x="270" y="639"/>
                  </a:lnTo>
                  <a:lnTo>
                    <a:pt x="271" y="661"/>
                  </a:lnTo>
                  <a:lnTo>
                    <a:pt x="259" y="661"/>
                  </a:lnTo>
                  <a:lnTo>
                    <a:pt x="247" y="661"/>
                  </a:lnTo>
                  <a:lnTo>
                    <a:pt x="235" y="661"/>
                  </a:lnTo>
                  <a:lnTo>
                    <a:pt x="223" y="661"/>
                  </a:lnTo>
                  <a:lnTo>
                    <a:pt x="224" y="641"/>
                  </a:lnTo>
                  <a:lnTo>
                    <a:pt x="225" y="621"/>
                  </a:lnTo>
                  <a:lnTo>
                    <a:pt x="225" y="601"/>
                  </a:lnTo>
                  <a:lnTo>
                    <a:pt x="225" y="582"/>
                  </a:lnTo>
                  <a:lnTo>
                    <a:pt x="224" y="563"/>
                  </a:lnTo>
                  <a:lnTo>
                    <a:pt x="222" y="543"/>
                  </a:lnTo>
                  <a:lnTo>
                    <a:pt x="219" y="525"/>
                  </a:lnTo>
                  <a:lnTo>
                    <a:pt x="216" y="506"/>
                  </a:lnTo>
                  <a:lnTo>
                    <a:pt x="213" y="488"/>
                  </a:lnTo>
                  <a:lnTo>
                    <a:pt x="209" y="469"/>
                  </a:lnTo>
                  <a:lnTo>
                    <a:pt x="204" y="451"/>
                  </a:lnTo>
                  <a:lnTo>
                    <a:pt x="198" y="434"/>
                  </a:lnTo>
                  <a:lnTo>
                    <a:pt x="186" y="398"/>
                  </a:lnTo>
                  <a:lnTo>
                    <a:pt x="171" y="363"/>
                  </a:lnTo>
                  <a:lnTo>
                    <a:pt x="156" y="328"/>
                  </a:lnTo>
                  <a:lnTo>
                    <a:pt x="138" y="295"/>
                  </a:lnTo>
                  <a:lnTo>
                    <a:pt x="120" y="260"/>
                  </a:lnTo>
                  <a:lnTo>
                    <a:pt x="99" y="227"/>
                  </a:lnTo>
                  <a:lnTo>
                    <a:pt x="78" y="194"/>
                  </a:lnTo>
                  <a:lnTo>
                    <a:pt x="56" y="161"/>
                  </a:lnTo>
                  <a:lnTo>
                    <a:pt x="32" y="129"/>
                  </a:lnTo>
                  <a:lnTo>
                    <a:pt x="8" y="96"/>
                  </a:lnTo>
                  <a:lnTo>
                    <a:pt x="5" y="92"/>
                  </a:lnTo>
                  <a:lnTo>
                    <a:pt x="3" y="88"/>
                  </a:lnTo>
                  <a:lnTo>
                    <a:pt x="2" y="83"/>
                  </a:lnTo>
                  <a:lnTo>
                    <a:pt x="1" y="78"/>
                  </a:lnTo>
                  <a:lnTo>
                    <a:pt x="0" y="67"/>
                  </a:lnTo>
                  <a:lnTo>
                    <a:pt x="0" y="55"/>
                  </a:lnTo>
                  <a:lnTo>
                    <a:pt x="1" y="28"/>
                  </a:lnTo>
                  <a:lnTo>
                    <a:pt x="3" y="0"/>
                  </a:lnTo>
                  <a:lnTo>
                    <a:pt x="14" y="9"/>
                  </a:lnTo>
                  <a:lnTo>
                    <a:pt x="25" y="19"/>
                  </a:lnTo>
                  <a:lnTo>
                    <a:pt x="35" y="29"/>
                  </a:lnTo>
                  <a:lnTo>
                    <a:pt x="45" y="41"/>
                  </a:lnTo>
                  <a:lnTo>
                    <a:pt x="55" y="53"/>
                  </a:lnTo>
                  <a:lnTo>
                    <a:pt x="64" y="66"/>
                  </a:lnTo>
                  <a:lnTo>
                    <a:pt x="72" y="79"/>
                  </a:lnTo>
                  <a:lnTo>
                    <a:pt x="80" y="92"/>
                  </a:lnTo>
                  <a:lnTo>
                    <a:pt x="109" y="149"/>
                  </a:lnTo>
                  <a:lnTo>
                    <a:pt x="138" y="207"/>
                  </a:lnTo>
                  <a:lnTo>
                    <a:pt x="153" y="235"/>
                  </a:lnTo>
                  <a:lnTo>
                    <a:pt x="169" y="260"/>
                  </a:lnTo>
                  <a:lnTo>
                    <a:pt x="178" y="273"/>
                  </a:lnTo>
                  <a:lnTo>
                    <a:pt x="187" y="284"/>
                  </a:lnTo>
                  <a:lnTo>
                    <a:pt x="197" y="296"/>
                  </a:lnTo>
                  <a:lnTo>
                    <a:pt x="207" y="306"/>
                  </a:lnTo>
                  <a:lnTo>
                    <a:pt x="217" y="315"/>
                  </a:lnTo>
                  <a:lnTo>
                    <a:pt x="228" y="323"/>
                  </a:lnTo>
                  <a:lnTo>
                    <a:pt x="241" y="330"/>
                  </a:lnTo>
                  <a:lnTo>
                    <a:pt x="254" y="336"/>
                  </a:lnTo>
                  <a:lnTo>
                    <a:pt x="267" y="341"/>
                  </a:lnTo>
                  <a:lnTo>
                    <a:pt x="282" y="345"/>
                  </a:lnTo>
                  <a:lnTo>
                    <a:pt x="297" y="348"/>
                  </a:lnTo>
                  <a:lnTo>
                    <a:pt x="315" y="349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0" name="Freeform 293"/>
            <p:cNvSpPr>
              <a:spLocks noChangeArrowheads="1"/>
            </p:cNvSpPr>
            <p:nvPr/>
          </p:nvSpPr>
          <p:spPr bwMode="auto">
            <a:xfrm>
              <a:off x="638" y="321"/>
              <a:ext cx="49" cy="41"/>
            </a:xfrm>
            <a:custGeom>
              <a:avLst/>
              <a:gdLst>
                <a:gd name="T0" fmla="*/ 0 w 755"/>
                <a:gd name="T1" fmla="*/ 0 h 661"/>
                <a:gd name="T2" fmla="*/ 0 w 755"/>
                <a:gd name="T3" fmla="*/ 0 h 661"/>
                <a:gd name="T4" fmla="*/ 0 w 755"/>
                <a:gd name="T5" fmla="*/ 0 h 661"/>
                <a:gd name="T6" fmla="*/ 0 w 755"/>
                <a:gd name="T7" fmla="*/ 0 h 661"/>
                <a:gd name="T8" fmla="*/ 0 w 755"/>
                <a:gd name="T9" fmla="*/ 0 h 661"/>
                <a:gd name="T10" fmla="*/ 0 w 755"/>
                <a:gd name="T11" fmla="*/ 0 h 661"/>
                <a:gd name="T12" fmla="*/ 0 w 755"/>
                <a:gd name="T13" fmla="*/ 0 h 661"/>
                <a:gd name="T14" fmla="*/ 0 w 755"/>
                <a:gd name="T15" fmla="*/ 0 h 661"/>
                <a:gd name="T16" fmla="*/ 0 w 755"/>
                <a:gd name="T17" fmla="*/ 0 h 661"/>
                <a:gd name="T18" fmla="*/ 0 w 755"/>
                <a:gd name="T19" fmla="*/ 0 h 661"/>
                <a:gd name="T20" fmla="*/ 0 w 755"/>
                <a:gd name="T21" fmla="*/ 0 h 661"/>
                <a:gd name="T22" fmla="*/ 0 w 755"/>
                <a:gd name="T23" fmla="*/ 0 h 661"/>
                <a:gd name="T24" fmla="*/ 0 w 755"/>
                <a:gd name="T25" fmla="*/ 0 h 661"/>
                <a:gd name="T26" fmla="*/ 0 w 755"/>
                <a:gd name="T27" fmla="*/ 0 h 661"/>
                <a:gd name="T28" fmla="*/ 0 w 755"/>
                <a:gd name="T29" fmla="*/ 0 h 661"/>
                <a:gd name="T30" fmla="*/ 0 w 755"/>
                <a:gd name="T31" fmla="*/ 0 h 661"/>
                <a:gd name="T32" fmla="*/ 0 w 755"/>
                <a:gd name="T33" fmla="*/ 0 h 661"/>
                <a:gd name="T34" fmla="*/ 0 w 755"/>
                <a:gd name="T35" fmla="*/ 0 h 661"/>
                <a:gd name="T36" fmla="*/ 0 w 755"/>
                <a:gd name="T37" fmla="*/ 0 h 661"/>
                <a:gd name="T38" fmla="*/ 0 w 755"/>
                <a:gd name="T39" fmla="*/ 0 h 661"/>
                <a:gd name="T40" fmla="*/ 0 w 755"/>
                <a:gd name="T41" fmla="*/ 0 h 661"/>
                <a:gd name="T42" fmla="*/ 0 w 755"/>
                <a:gd name="T43" fmla="*/ 0 h 661"/>
                <a:gd name="T44" fmla="*/ 0 w 755"/>
                <a:gd name="T45" fmla="*/ 0 h 661"/>
                <a:gd name="T46" fmla="*/ 0 w 755"/>
                <a:gd name="T47" fmla="*/ 0 h 661"/>
                <a:gd name="T48" fmla="*/ 0 w 755"/>
                <a:gd name="T49" fmla="*/ 0 h 661"/>
                <a:gd name="T50" fmla="*/ 0 w 755"/>
                <a:gd name="T51" fmla="*/ 0 h 661"/>
                <a:gd name="T52" fmla="*/ 0 w 755"/>
                <a:gd name="T53" fmla="*/ 0 h 661"/>
                <a:gd name="T54" fmla="*/ 0 w 755"/>
                <a:gd name="T55" fmla="*/ 0 h 661"/>
                <a:gd name="T56" fmla="*/ 0 w 755"/>
                <a:gd name="T57" fmla="*/ 0 h 661"/>
                <a:gd name="T58" fmla="*/ 0 w 755"/>
                <a:gd name="T59" fmla="*/ 0 h 661"/>
                <a:gd name="T60" fmla="*/ 0 w 755"/>
                <a:gd name="T61" fmla="*/ 0 h 661"/>
                <a:gd name="T62" fmla="*/ 0 w 755"/>
                <a:gd name="T63" fmla="*/ 0 h 661"/>
                <a:gd name="T64" fmla="*/ 0 w 755"/>
                <a:gd name="T65" fmla="*/ 0 h 661"/>
                <a:gd name="T66" fmla="*/ 0 w 755"/>
                <a:gd name="T67" fmla="*/ 0 h 661"/>
                <a:gd name="T68" fmla="*/ 0 w 755"/>
                <a:gd name="T69" fmla="*/ 0 h 661"/>
                <a:gd name="T70" fmla="*/ 0 w 755"/>
                <a:gd name="T71" fmla="*/ 0 h 661"/>
                <a:gd name="T72" fmla="*/ 0 w 755"/>
                <a:gd name="T73" fmla="*/ 0 h 661"/>
                <a:gd name="T74" fmla="*/ 0 w 755"/>
                <a:gd name="T75" fmla="*/ 0 h 661"/>
                <a:gd name="T76" fmla="*/ 0 w 755"/>
                <a:gd name="T77" fmla="*/ 0 h 661"/>
                <a:gd name="T78" fmla="*/ 0 w 755"/>
                <a:gd name="T79" fmla="*/ 0 h 661"/>
                <a:gd name="T80" fmla="*/ 0 w 755"/>
                <a:gd name="T81" fmla="*/ 0 h 661"/>
                <a:gd name="T82" fmla="*/ 0 w 755"/>
                <a:gd name="T83" fmla="*/ 0 h 661"/>
                <a:gd name="T84" fmla="*/ 0 w 755"/>
                <a:gd name="T85" fmla="*/ 0 h 661"/>
                <a:gd name="T86" fmla="*/ 0 w 755"/>
                <a:gd name="T87" fmla="*/ 0 h 661"/>
                <a:gd name="T88" fmla="*/ 0 w 755"/>
                <a:gd name="T89" fmla="*/ 0 h 661"/>
                <a:gd name="T90" fmla="*/ 0 w 755"/>
                <a:gd name="T91" fmla="*/ 0 h 661"/>
                <a:gd name="T92" fmla="*/ 0 w 755"/>
                <a:gd name="T93" fmla="*/ 0 h 661"/>
                <a:gd name="T94" fmla="*/ 0 w 755"/>
                <a:gd name="T95" fmla="*/ 0 h 661"/>
                <a:gd name="T96" fmla="*/ 0 w 755"/>
                <a:gd name="T97" fmla="*/ 0 h 661"/>
                <a:gd name="T98" fmla="*/ 0 w 755"/>
                <a:gd name="T99" fmla="*/ 0 h 661"/>
                <a:gd name="T100" fmla="*/ 0 w 755"/>
                <a:gd name="T101" fmla="*/ 0 h 661"/>
                <a:gd name="T102" fmla="*/ 0 w 755"/>
                <a:gd name="T103" fmla="*/ 0 h 661"/>
                <a:gd name="T104" fmla="*/ 0 w 755"/>
                <a:gd name="T105" fmla="*/ 0 h 661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755"/>
                <a:gd name="T160" fmla="*/ 0 h 661"/>
                <a:gd name="T161" fmla="*/ 755 w 755"/>
                <a:gd name="T162" fmla="*/ 661 h 661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755" h="661">
                  <a:moveTo>
                    <a:pt x="315" y="349"/>
                  </a:moveTo>
                  <a:lnTo>
                    <a:pt x="371" y="352"/>
                  </a:lnTo>
                  <a:lnTo>
                    <a:pt x="426" y="355"/>
                  </a:lnTo>
                  <a:lnTo>
                    <a:pt x="481" y="360"/>
                  </a:lnTo>
                  <a:lnTo>
                    <a:pt x="536" y="363"/>
                  </a:lnTo>
                  <a:lnTo>
                    <a:pt x="564" y="364"/>
                  </a:lnTo>
                  <a:lnTo>
                    <a:pt x="591" y="364"/>
                  </a:lnTo>
                  <a:lnTo>
                    <a:pt x="619" y="363"/>
                  </a:lnTo>
                  <a:lnTo>
                    <a:pt x="646" y="362"/>
                  </a:lnTo>
                  <a:lnTo>
                    <a:pt x="673" y="359"/>
                  </a:lnTo>
                  <a:lnTo>
                    <a:pt x="701" y="355"/>
                  </a:lnTo>
                  <a:lnTo>
                    <a:pt x="727" y="350"/>
                  </a:lnTo>
                  <a:lnTo>
                    <a:pt x="755" y="344"/>
                  </a:lnTo>
                  <a:lnTo>
                    <a:pt x="752" y="350"/>
                  </a:lnTo>
                  <a:lnTo>
                    <a:pt x="748" y="358"/>
                  </a:lnTo>
                  <a:lnTo>
                    <a:pt x="743" y="364"/>
                  </a:lnTo>
                  <a:lnTo>
                    <a:pt x="736" y="370"/>
                  </a:lnTo>
                  <a:lnTo>
                    <a:pt x="724" y="381"/>
                  </a:lnTo>
                  <a:lnTo>
                    <a:pt x="711" y="390"/>
                  </a:lnTo>
                  <a:lnTo>
                    <a:pt x="697" y="398"/>
                  </a:lnTo>
                  <a:lnTo>
                    <a:pt x="683" y="403"/>
                  </a:lnTo>
                  <a:lnTo>
                    <a:pt x="669" y="407"/>
                  </a:lnTo>
                  <a:lnTo>
                    <a:pt x="658" y="408"/>
                  </a:lnTo>
                  <a:lnTo>
                    <a:pt x="624" y="410"/>
                  </a:lnTo>
                  <a:lnTo>
                    <a:pt x="588" y="412"/>
                  </a:lnTo>
                  <a:lnTo>
                    <a:pt x="553" y="415"/>
                  </a:lnTo>
                  <a:lnTo>
                    <a:pt x="517" y="420"/>
                  </a:lnTo>
                  <a:lnTo>
                    <a:pt x="482" y="425"/>
                  </a:lnTo>
                  <a:lnTo>
                    <a:pt x="449" y="431"/>
                  </a:lnTo>
                  <a:lnTo>
                    <a:pt x="433" y="435"/>
                  </a:lnTo>
                  <a:lnTo>
                    <a:pt x="416" y="439"/>
                  </a:lnTo>
                  <a:lnTo>
                    <a:pt x="401" y="444"/>
                  </a:lnTo>
                  <a:lnTo>
                    <a:pt x="386" y="450"/>
                  </a:lnTo>
                  <a:lnTo>
                    <a:pt x="372" y="456"/>
                  </a:lnTo>
                  <a:lnTo>
                    <a:pt x="358" y="463"/>
                  </a:lnTo>
                  <a:lnTo>
                    <a:pt x="345" y="471"/>
                  </a:lnTo>
                  <a:lnTo>
                    <a:pt x="334" y="479"/>
                  </a:lnTo>
                  <a:lnTo>
                    <a:pt x="323" y="490"/>
                  </a:lnTo>
                  <a:lnTo>
                    <a:pt x="313" y="500"/>
                  </a:lnTo>
                  <a:lnTo>
                    <a:pt x="303" y="511"/>
                  </a:lnTo>
                  <a:lnTo>
                    <a:pt x="294" y="523"/>
                  </a:lnTo>
                  <a:lnTo>
                    <a:pt x="287" y="536"/>
                  </a:lnTo>
                  <a:lnTo>
                    <a:pt x="281" y="551"/>
                  </a:lnTo>
                  <a:lnTo>
                    <a:pt x="276" y="566"/>
                  </a:lnTo>
                  <a:lnTo>
                    <a:pt x="273" y="583"/>
                  </a:lnTo>
                  <a:lnTo>
                    <a:pt x="270" y="600"/>
                  </a:lnTo>
                  <a:lnTo>
                    <a:pt x="269" y="620"/>
                  </a:lnTo>
                  <a:lnTo>
                    <a:pt x="270" y="639"/>
                  </a:lnTo>
                  <a:lnTo>
                    <a:pt x="271" y="661"/>
                  </a:lnTo>
                  <a:lnTo>
                    <a:pt x="259" y="661"/>
                  </a:lnTo>
                  <a:lnTo>
                    <a:pt x="247" y="661"/>
                  </a:lnTo>
                  <a:lnTo>
                    <a:pt x="235" y="661"/>
                  </a:lnTo>
                  <a:lnTo>
                    <a:pt x="223" y="661"/>
                  </a:lnTo>
                  <a:lnTo>
                    <a:pt x="224" y="641"/>
                  </a:lnTo>
                  <a:lnTo>
                    <a:pt x="225" y="621"/>
                  </a:lnTo>
                  <a:lnTo>
                    <a:pt x="225" y="601"/>
                  </a:lnTo>
                  <a:lnTo>
                    <a:pt x="225" y="582"/>
                  </a:lnTo>
                  <a:lnTo>
                    <a:pt x="224" y="563"/>
                  </a:lnTo>
                  <a:lnTo>
                    <a:pt x="222" y="543"/>
                  </a:lnTo>
                  <a:lnTo>
                    <a:pt x="219" y="525"/>
                  </a:lnTo>
                  <a:lnTo>
                    <a:pt x="216" y="506"/>
                  </a:lnTo>
                  <a:lnTo>
                    <a:pt x="213" y="488"/>
                  </a:lnTo>
                  <a:lnTo>
                    <a:pt x="209" y="469"/>
                  </a:lnTo>
                  <a:lnTo>
                    <a:pt x="204" y="451"/>
                  </a:lnTo>
                  <a:lnTo>
                    <a:pt x="198" y="434"/>
                  </a:lnTo>
                  <a:lnTo>
                    <a:pt x="186" y="398"/>
                  </a:lnTo>
                  <a:lnTo>
                    <a:pt x="171" y="363"/>
                  </a:lnTo>
                  <a:lnTo>
                    <a:pt x="156" y="328"/>
                  </a:lnTo>
                  <a:lnTo>
                    <a:pt x="138" y="295"/>
                  </a:lnTo>
                  <a:lnTo>
                    <a:pt x="120" y="260"/>
                  </a:lnTo>
                  <a:lnTo>
                    <a:pt x="99" y="227"/>
                  </a:lnTo>
                  <a:lnTo>
                    <a:pt x="78" y="194"/>
                  </a:lnTo>
                  <a:lnTo>
                    <a:pt x="56" y="161"/>
                  </a:lnTo>
                  <a:lnTo>
                    <a:pt x="32" y="129"/>
                  </a:lnTo>
                  <a:lnTo>
                    <a:pt x="8" y="96"/>
                  </a:lnTo>
                  <a:lnTo>
                    <a:pt x="5" y="92"/>
                  </a:lnTo>
                  <a:lnTo>
                    <a:pt x="3" y="88"/>
                  </a:lnTo>
                  <a:lnTo>
                    <a:pt x="2" y="83"/>
                  </a:lnTo>
                  <a:lnTo>
                    <a:pt x="1" y="78"/>
                  </a:lnTo>
                  <a:lnTo>
                    <a:pt x="0" y="67"/>
                  </a:lnTo>
                  <a:lnTo>
                    <a:pt x="0" y="55"/>
                  </a:lnTo>
                  <a:lnTo>
                    <a:pt x="1" y="28"/>
                  </a:lnTo>
                  <a:lnTo>
                    <a:pt x="3" y="0"/>
                  </a:lnTo>
                  <a:lnTo>
                    <a:pt x="14" y="9"/>
                  </a:lnTo>
                  <a:lnTo>
                    <a:pt x="25" y="19"/>
                  </a:lnTo>
                  <a:lnTo>
                    <a:pt x="35" y="29"/>
                  </a:lnTo>
                  <a:lnTo>
                    <a:pt x="45" y="41"/>
                  </a:lnTo>
                  <a:lnTo>
                    <a:pt x="55" y="53"/>
                  </a:lnTo>
                  <a:lnTo>
                    <a:pt x="64" y="66"/>
                  </a:lnTo>
                  <a:lnTo>
                    <a:pt x="72" y="79"/>
                  </a:lnTo>
                  <a:lnTo>
                    <a:pt x="80" y="92"/>
                  </a:lnTo>
                  <a:lnTo>
                    <a:pt x="109" y="149"/>
                  </a:lnTo>
                  <a:lnTo>
                    <a:pt x="138" y="207"/>
                  </a:lnTo>
                  <a:lnTo>
                    <a:pt x="153" y="235"/>
                  </a:lnTo>
                  <a:lnTo>
                    <a:pt x="169" y="260"/>
                  </a:lnTo>
                  <a:lnTo>
                    <a:pt x="178" y="273"/>
                  </a:lnTo>
                  <a:lnTo>
                    <a:pt x="187" y="284"/>
                  </a:lnTo>
                  <a:lnTo>
                    <a:pt x="197" y="296"/>
                  </a:lnTo>
                  <a:lnTo>
                    <a:pt x="207" y="306"/>
                  </a:lnTo>
                  <a:lnTo>
                    <a:pt x="217" y="315"/>
                  </a:lnTo>
                  <a:lnTo>
                    <a:pt x="228" y="323"/>
                  </a:lnTo>
                  <a:lnTo>
                    <a:pt x="241" y="330"/>
                  </a:lnTo>
                  <a:lnTo>
                    <a:pt x="254" y="336"/>
                  </a:lnTo>
                  <a:lnTo>
                    <a:pt x="267" y="341"/>
                  </a:lnTo>
                  <a:lnTo>
                    <a:pt x="282" y="345"/>
                  </a:lnTo>
                  <a:lnTo>
                    <a:pt x="297" y="348"/>
                  </a:lnTo>
                  <a:lnTo>
                    <a:pt x="315" y="349"/>
                  </a:lnTo>
                </a:path>
              </a:pathLst>
            </a:custGeom>
            <a:noFill/>
            <a:ln w="3175" cmpd="sng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1" name="Freeform 294"/>
            <p:cNvSpPr>
              <a:spLocks noChangeArrowheads="1"/>
            </p:cNvSpPr>
            <p:nvPr/>
          </p:nvSpPr>
          <p:spPr bwMode="auto">
            <a:xfrm>
              <a:off x="720" y="462"/>
              <a:ext cx="49" cy="50"/>
            </a:xfrm>
            <a:custGeom>
              <a:avLst/>
              <a:gdLst>
                <a:gd name="T0" fmla="*/ 0 w 801"/>
                <a:gd name="T1" fmla="*/ 0 h 803"/>
                <a:gd name="T2" fmla="*/ 0 w 801"/>
                <a:gd name="T3" fmla="*/ 0 h 803"/>
                <a:gd name="T4" fmla="*/ 0 w 801"/>
                <a:gd name="T5" fmla="*/ 0 h 803"/>
                <a:gd name="T6" fmla="*/ 0 w 801"/>
                <a:gd name="T7" fmla="*/ 0 h 803"/>
                <a:gd name="T8" fmla="*/ 0 w 801"/>
                <a:gd name="T9" fmla="*/ 0 h 803"/>
                <a:gd name="T10" fmla="*/ 0 w 801"/>
                <a:gd name="T11" fmla="*/ 0 h 803"/>
                <a:gd name="T12" fmla="*/ 0 w 801"/>
                <a:gd name="T13" fmla="*/ 0 h 803"/>
                <a:gd name="T14" fmla="*/ 0 w 801"/>
                <a:gd name="T15" fmla="*/ 0 h 803"/>
                <a:gd name="T16" fmla="*/ 0 w 801"/>
                <a:gd name="T17" fmla="*/ 0 h 803"/>
                <a:gd name="T18" fmla="*/ 0 w 801"/>
                <a:gd name="T19" fmla="*/ 0 h 803"/>
                <a:gd name="T20" fmla="*/ 0 w 801"/>
                <a:gd name="T21" fmla="*/ 0 h 803"/>
                <a:gd name="T22" fmla="*/ 0 w 801"/>
                <a:gd name="T23" fmla="*/ 0 h 803"/>
                <a:gd name="T24" fmla="*/ 0 w 801"/>
                <a:gd name="T25" fmla="*/ 0 h 803"/>
                <a:gd name="T26" fmla="*/ 0 w 801"/>
                <a:gd name="T27" fmla="*/ 0 h 803"/>
                <a:gd name="T28" fmla="*/ 0 w 801"/>
                <a:gd name="T29" fmla="*/ 0 h 803"/>
                <a:gd name="T30" fmla="*/ 0 w 801"/>
                <a:gd name="T31" fmla="*/ 0 h 803"/>
                <a:gd name="T32" fmla="*/ 0 w 801"/>
                <a:gd name="T33" fmla="*/ 0 h 803"/>
                <a:gd name="T34" fmla="*/ 0 w 801"/>
                <a:gd name="T35" fmla="*/ 0 h 803"/>
                <a:gd name="T36" fmla="*/ 0 w 801"/>
                <a:gd name="T37" fmla="*/ 0 h 803"/>
                <a:gd name="T38" fmla="*/ 0 w 801"/>
                <a:gd name="T39" fmla="*/ 0 h 803"/>
                <a:gd name="T40" fmla="*/ 0 w 801"/>
                <a:gd name="T41" fmla="*/ 0 h 803"/>
                <a:gd name="T42" fmla="*/ 0 w 801"/>
                <a:gd name="T43" fmla="*/ 0 h 803"/>
                <a:gd name="T44" fmla="*/ 0 w 801"/>
                <a:gd name="T45" fmla="*/ 0 h 803"/>
                <a:gd name="T46" fmla="*/ 0 w 801"/>
                <a:gd name="T47" fmla="*/ 0 h 803"/>
                <a:gd name="T48" fmla="*/ 0 w 801"/>
                <a:gd name="T49" fmla="*/ 0 h 803"/>
                <a:gd name="T50" fmla="*/ 0 w 801"/>
                <a:gd name="T51" fmla="*/ 0 h 803"/>
                <a:gd name="T52" fmla="*/ 0 w 801"/>
                <a:gd name="T53" fmla="*/ 0 h 803"/>
                <a:gd name="T54" fmla="*/ 0 w 801"/>
                <a:gd name="T55" fmla="*/ 0 h 803"/>
                <a:gd name="T56" fmla="*/ 0 w 801"/>
                <a:gd name="T57" fmla="*/ 0 h 803"/>
                <a:gd name="T58" fmla="*/ 0 w 801"/>
                <a:gd name="T59" fmla="*/ 0 h 803"/>
                <a:gd name="T60" fmla="*/ 0 w 801"/>
                <a:gd name="T61" fmla="*/ 0 h 803"/>
                <a:gd name="T62" fmla="*/ 0 w 801"/>
                <a:gd name="T63" fmla="*/ 0 h 803"/>
                <a:gd name="T64" fmla="*/ 0 w 801"/>
                <a:gd name="T65" fmla="*/ 0 h 803"/>
                <a:gd name="T66" fmla="*/ 0 w 801"/>
                <a:gd name="T67" fmla="*/ 0 h 803"/>
                <a:gd name="T68" fmla="*/ 0 w 801"/>
                <a:gd name="T69" fmla="*/ 0 h 803"/>
                <a:gd name="T70" fmla="*/ 0 w 801"/>
                <a:gd name="T71" fmla="*/ 0 h 803"/>
                <a:gd name="T72" fmla="*/ 0 w 801"/>
                <a:gd name="T73" fmla="*/ 0 h 803"/>
                <a:gd name="T74" fmla="*/ 0 w 801"/>
                <a:gd name="T75" fmla="*/ 0 h 803"/>
                <a:gd name="T76" fmla="*/ 0 w 801"/>
                <a:gd name="T77" fmla="*/ 0 h 803"/>
                <a:gd name="T78" fmla="*/ 0 w 801"/>
                <a:gd name="T79" fmla="*/ 0 h 803"/>
                <a:gd name="T80" fmla="*/ 0 w 801"/>
                <a:gd name="T81" fmla="*/ 0 h 803"/>
                <a:gd name="T82" fmla="*/ 0 w 801"/>
                <a:gd name="T83" fmla="*/ 0 h 803"/>
                <a:gd name="T84" fmla="*/ 0 w 801"/>
                <a:gd name="T85" fmla="*/ 0 h 803"/>
                <a:gd name="T86" fmla="*/ 0 w 801"/>
                <a:gd name="T87" fmla="*/ 0 h 803"/>
                <a:gd name="T88" fmla="*/ 0 w 801"/>
                <a:gd name="T89" fmla="*/ 0 h 803"/>
                <a:gd name="T90" fmla="*/ 0 w 801"/>
                <a:gd name="T91" fmla="*/ 0 h 803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801"/>
                <a:gd name="T139" fmla="*/ 0 h 803"/>
                <a:gd name="T140" fmla="*/ 801 w 801"/>
                <a:gd name="T141" fmla="*/ 803 h 803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801" h="803">
                  <a:moveTo>
                    <a:pt x="745" y="0"/>
                  </a:moveTo>
                  <a:lnTo>
                    <a:pt x="732" y="27"/>
                  </a:lnTo>
                  <a:lnTo>
                    <a:pt x="718" y="52"/>
                  </a:lnTo>
                  <a:lnTo>
                    <a:pt x="704" y="77"/>
                  </a:lnTo>
                  <a:lnTo>
                    <a:pt x="688" y="102"/>
                  </a:lnTo>
                  <a:lnTo>
                    <a:pt x="658" y="151"/>
                  </a:lnTo>
                  <a:lnTo>
                    <a:pt x="627" y="199"/>
                  </a:lnTo>
                  <a:lnTo>
                    <a:pt x="596" y="247"/>
                  </a:lnTo>
                  <a:lnTo>
                    <a:pt x="565" y="297"/>
                  </a:lnTo>
                  <a:lnTo>
                    <a:pt x="551" y="321"/>
                  </a:lnTo>
                  <a:lnTo>
                    <a:pt x="536" y="347"/>
                  </a:lnTo>
                  <a:lnTo>
                    <a:pt x="523" y="372"/>
                  </a:lnTo>
                  <a:lnTo>
                    <a:pt x="509" y="398"/>
                  </a:lnTo>
                  <a:lnTo>
                    <a:pt x="499" y="412"/>
                  </a:lnTo>
                  <a:lnTo>
                    <a:pt x="488" y="426"/>
                  </a:lnTo>
                  <a:lnTo>
                    <a:pt x="475" y="440"/>
                  </a:lnTo>
                  <a:lnTo>
                    <a:pt x="462" y="453"/>
                  </a:lnTo>
                  <a:lnTo>
                    <a:pt x="431" y="480"/>
                  </a:lnTo>
                  <a:lnTo>
                    <a:pt x="402" y="505"/>
                  </a:lnTo>
                  <a:lnTo>
                    <a:pt x="379" y="525"/>
                  </a:lnTo>
                  <a:lnTo>
                    <a:pt x="356" y="544"/>
                  </a:lnTo>
                  <a:lnTo>
                    <a:pt x="334" y="561"/>
                  </a:lnTo>
                  <a:lnTo>
                    <a:pt x="310" y="578"/>
                  </a:lnTo>
                  <a:lnTo>
                    <a:pt x="263" y="610"/>
                  </a:lnTo>
                  <a:lnTo>
                    <a:pt x="215" y="640"/>
                  </a:lnTo>
                  <a:lnTo>
                    <a:pt x="166" y="670"/>
                  </a:lnTo>
                  <a:lnTo>
                    <a:pt x="117" y="699"/>
                  </a:lnTo>
                  <a:lnTo>
                    <a:pt x="68" y="731"/>
                  </a:lnTo>
                  <a:lnTo>
                    <a:pt x="20" y="763"/>
                  </a:lnTo>
                  <a:lnTo>
                    <a:pt x="14" y="769"/>
                  </a:lnTo>
                  <a:lnTo>
                    <a:pt x="5" y="780"/>
                  </a:lnTo>
                  <a:lnTo>
                    <a:pt x="2" y="785"/>
                  </a:lnTo>
                  <a:lnTo>
                    <a:pt x="1" y="789"/>
                  </a:lnTo>
                  <a:lnTo>
                    <a:pt x="0" y="791"/>
                  </a:lnTo>
                  <a:lnTo>
                    <a:pt x="1" y="793"/>
                  </a:lnTo>
                  <a:lnTo>
                    <a:pt x="2" y="795"/>
                  </a:lnTo>
                  <a:lnTo>
                    <a:pt x="3" y="796"/>
                  </a:lnTo>
                  <a:lnTo>
                    <a:pt x="15" y="799"/>
                  </a:lnTo>
                  <a:lnTo>
                    <a:pt x="26" y="801"/>
                  </a:lnTo>
                  <a:lnTo>
                    <a:pt x="37" y="802"/>
                  </a:lnTo>
                  <a:lnTo>
                    <a:pt x="48" y="803"/>
                  </a:lnTo>
                  <a:lnTo>
                    <a:pt x="58" y="802"/>
                  </a:lnTo>
                  <a:lnTo>
                    <a:pt x="69" y="801"/>
                  </a:lnTo>
                  <a:lnTo>
                    <a:pt x="81" y="800"/>
                  </a:lnTo>
                  <a:lnTo>
                    <a:pt x="92" y="798"/>
                  </a:lnTo>
                  <a:lnTo>
                    <a:pt x="113" y="791"/>
                  </a:lnTo>
                  <a:lnTo>
                    <a:pt x="134" y="783"/>
                  </a:lnTo>
                  <a:lnTo>
                    <a:pt x="156" y="773"/>
                  </a:lnTo>
                  <a:lnTo>
                    <a:pt x="176" y="761"/>
                  </a:lnTo>
                  <a:lnTo>
                    <a:pt x="218" y="736"/>
                  </a:lnTo>
                  <a:lnTo>
                    <a:pt x="258" y="711"/>
                  </a:lnTo>
                  <a:lnTo>
                    <a:pt x="279" y="697"/>
                  </a:lnTo>
                  <a:lnTo>
                    <a:pt x="298" y="686"/>
                  </a:lnTo>
                  <a:lnTo>
                    <a:pt x="317" y="676"/>
                  </a:lnTo>
                  <a:lnTo>
                    <a:pt x="337" y="667"/>
                  </a:lnTo>
                  <a:lnTo>
                    <a:pt x="357" y="654"/>
                  </a:lnTo>
                  <a:lnTo>
                    <a:pt x="376" y="639"/>
                  </a:lnTo>
                  <a:lnTo>
                    <a:pt x="396" y="626"/>
                  </a:lnTo>
                  <a:lnTo>
                    <a:pt x="412" y="613"/>
                  </a:lnTo>
                  <a:lnTo>
                    <a:pt x="430" y="599"/>
                  </a:lnTo>
                  <a:lnTo>
                    <a:pt x="447" y="585"/>
                  </a:lnTo>
                  <a:lnTo>
                    <a:pt x="465" y="570"/>
                  </a:lnTo>
                  <a:lnTo>
                    <a:pt x="481" y="556"/>
                  </a:lnTo>
                  <a:lnTo>
                    <a:pt x="497" y="541"/>
                  </a:lnTo>
                  <a:lnTo>
                    <a:pt x="513" y="525"/>
                  </a:lnTo>
                  <a:lnTo>
                    <a:pt x="528" y="509"/>
                  </a:lnTo>
                  <a:lnTo>
                    <a:pt x="543" y="493"/>
                  </a:lnTo>
                  <a:lnTo>
                    <a:pt x="571" y="460"/>
                  </a:lnTo>
                  <a:lnTo>
                    <a:pt x="599" y="426"/>
                  </a:lnTo>
                  <a:lnTo>
                    <a:pt x="624" y="390"/>
                  </a:lnTo>
                  <a:lnTo>
                    <a:pt x="648" y="354"/>
                  </a:lnTo>
                  <a:lnTo>
                    <a:pt x="671" y="317"/>
                  </a:lnTo>
                  <a:lnTo>
                    <a:pt x="692" y="280"/>
                  </a:lnTo>
                  <a:lnTo>
                    <a:pt x="713" y="241"/>
                  </a:lnTo>
                  <a:lnTo>
                    <a:pt x="732" y="203"/>
                  </a:lnTo>
                  <a:lnTo>
                    <a:pt x="750" y="163"/>
                  </a:lnTo>
                  <a:lnTo>
                    <a:pt x="768" y="123"/>
                  </a:lnTo>
                  <a:lnTo>
                    <a:pt x="784" y="84"/>
                  </a:lnTo>
                  <a:lnTo>
                    <a:pt x="799" y="43"/>
                  </a:lnTo>
                  <a:lnTo>
                    <a:pt x="800" y="37"/>
                  </a:lnTo>
                  <a:lnTo>
                    <a:pt x="801" y="32"/>
                  </a:lnTo>
                  <a:lnTo>
                    <a:pt x="800" y="28"/>
                  </a:lnTo>
                  <a:lnTo>
                    <a:pt x="798" y="25"/>
                  </a:lnTo>
                  <a:lnTo>
                    <a:pt x="795" y="23"/>
                  </a:lnTo>
                  <a:lnTo>
                    <a:pt x="792" y="21"/>
                  </a:lnTo>
                  <a:lnTo>
                    <a:pt x="788" y="21"/>
                  </a:lnTo>
                  <a:lnTo>
                    <a:pt x="783" y="21"/>
                  </a:lnTo>
                  <a:lnTo>
                    <a:pt x="772" y="23"/>
                  </a:lnTo>
                  <a:lnTo>
                    <a:pt x="759" y="27"/>
                  </a:lnTo>
                  <a:lnTo>
                    <a:pt x="747" y="32"/>
                  </a:lnTo>
                  <a:lnTo>
                    <a:pt x="735" y="38"/>
                  </a:lnTo>
                  <a:lnTo>
                    <a:pt x="745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2" name="Freeform 295"/>
            <p:cNvSpPr>
              <a:spLocks noChangeArrowheads="1"/>
            </p:cNvSpPr>
            <p:nvPr/>
          </p:nvSpPr>
          <p:spPr bwMode="auto">
            <a:xfrm>
              <a:off x="720" y="462"/>
              <a:ext cx="49" cy="50"/>
            </a:xfrm>
            <a:custGeom>
              <a:avLst/>
              <a:gdLst>
                <a:gd name="T0" fmla="*/ 0 w 801"/>
                <a:gd name="T1" fmla="*/ 0 h 803"/>
                <a:gd name="T2" fmla="*/ 0 w 801"/>
                <a:gd name="T3" fmla="*/ 0 h 803"/>
                <a:gd name="T4" fmla="*/ 0 w 801"/>
                <a:gd name="T5" fmla="*/ 0 h 803"/>
                <a:gd name="T6" fmla="*/ 0 w 801"/>
                <a:gd name="T7" fmla="*/ 0 h 803"/>
                <a:gd name="T8" fmla="*/ 0 w 801"/>
                <a:gd name="T9" fmla="*/ 0 h 803"/>
                <a:gd name="T10" fmla="*/ 0 w 801"/>
                <a:gd name="T11" fmla="*/ 0 h 803"/>
                <a:gd name="T12" fmla="*/ 0 w 801"/>
                <a:gd name="T13" fmla="*/ 0 h 803"/>
                <a:gd name="T14" fmla="*/ 0 w 801"/>
                <a:gd name="T15" fmla="*/ 0 h 803"/>
                <a:gd name="T16" fmla="*/ 0 w 801"/>
                <a:gd name="T17" fmla="*/ 0 h 803"/>
                <a:gd name="T18" fmla="*/ 0 w 801"/>
                <a:gd name="T19" fmla="*/ 0 h 803"/>
                <a:gd name="T20" fmla="*/ 0 w 801"/>
                <a:gd name="T21" fmla="*/ 0 h 803"/>
                <a:gd name="T22" fmla="*/ 0 w 801"/>
                <a:gd name="T23" fmla="*/ 0 h 803"/>
                <a:gd name="T24" fmla="*/ 0 w 801"/>
                <a:gd name="T25" fmla="*/ 0 h 803"/>
                <a:gd name="T26" fmla="*/ 0 w 801"/>
                <a:gd name="T27" fmla="*/ 0 h 803"/>
                <a:gd name="T28" fmla="*/ 0 w 801"/>
                <a:gd name="T29" fmla="*/ 0 h 803"/>
                <a:gd name="T30" fmla="*/ 0 w 801"/>
                <a:gd name="T31" fmla="*/ 0 h 803"/>
                <a:gd name="T32" fmla="*/ 0 w 801"/>
                <a:gd name="T33" fmla="*/ 0 h 803"/>
                <a:gd name="T34" fmla="*/ 0 w 801"/>
                <a:gd name="T35" fmla="*/ 0 h 803"/>
                <a:gd name="T36" fmla="*/ 0 w 801"/>
                <a:gd name="T37" fmla="*/ 0 h 803"/>
                <a:gd name="T38" fmla="*/ 0 w 801"/>
                <a:gd name="T39" fmla="*/ 0 h 803"/>
                <a:gd name="T40" fmla="*/ 0 w 801"/>
                <a:gd name="T41" fmla="*/ 0 h 803"/>
                <a:gd name="T42" fmla="*/ 0 w 801"/>
                <a:gd name="T43" fmla="*/ 0 h 803"/>
                <a:gd name="T44" fmla="*/ 0 w 801"/>
                <a:gd name="T45" fmla="*/ 0 h 803"/>
                <a:gd name="T46" fmla="*/ 0 w 801"/>
                <a:gd name="T47" fmla="*/ 0 h 803"/>
                <a:gd name="T48" fmla="*/ 0 w 801"/>
                <a:gd name="T49" fmla="*/ 0 h 803"/>
                <a:gd name="T50" fmla="*/ 0 w 801"/>
                <a:gd name="T51" fmla="*/ 0 h 803"/>
                <a:gd name="T52" fmla="*/ 0 w 801"/>
                <a:gd name="T53" fmla="*/ 0 h 803"/>
                <a:gd name="T54" fmla="*/ 0 w 801"/>
                <a:gd name="T55" fmla="*/ 0 h 803"/>
                <a:gd name="T56" fmla="*/ 0 w 801"/>
                <a:gd name="T57" fmla="*/ 0 h 803"/>
                <a:gd name="T58" fmla="*/ 0 w 801"/>
                <a:gd name="T59" fmla="*/ 0 h 803"/>
                <a:gd name="T60" fmla="*/ 0 w 801"/>
                <a:gd name="T61" fmla="*/ 0 h 803"/>
                <a:gd name="T62" fmla="*/ 0 w 801"/>
                <a:gd name="T63" fmla="*/ 0 h 803"/>
                <a:gd name="T64" fmla="*/ 0 w 801"/>
                <a:gd name="T65" fmla="*/ 0 h 803"/>
                <a:gd name="T66" fmla="*/ 0 w 801"/>
                <a:gd name="T67" fmla="*/ 0 h 803"/>
                <a:gd name="T68" fmla="*/ 0 w 801"/>
                <a:gd name="T69" fmla="*/ 0 h 803"/>
                <a:gd name="T70" fmla="*/ 0 w 801"/>
                <a:gd name="T71" fmla="*/ 0 h 803"/>
                <a:gd name="T72" fmla="*/ 0 w 801"/>
                <a:gd name="T73" fmla="*/ 0 h 803"/>
                <a:gd name="T74" fmla="*/ 0 w 801"/>
                <a:gd name="T75" fmla="*/ 0 h 803"/>
                <a:gd name="T76" fmla="*/ 0 w 801"/>
                <a:gd name="T77" fmla="*/ 0 h 803"/>
                <a:gd name="T78" fmla="*/ 0 w 801"/>
                <a:gd name="T79" fmla="*/ 0 h 803"/>
                <a:gd name="T80" fmla="*/ 0 w 801"/>
                <a:gd name="T81" fmla="*/ 0 h 803"/>
                <a:gd name="T82" fmla="*/ 0 w 801"/>
                <a:gd name="T83" fmla="*/ 0 h 803"/>
                <a:gd name="T84" fmla="*/ 0 w 801"/>
                <a:gd name="T85" fmla="*/ 0 h 803"/>
                <a:gd name="T86" fmla="*/ 0 w 801"/>
                <a:gd name="T87" fmla="*/ 0 h 803"/>
                <a:gd name="T88" fmla="*/ 0 w 801"/>
                <a:gd name="T89" fmla="*/ 0 h 803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801"/>
                <a:gd name="T136" fmla="*/ 0 h 803"/>
                <a:gd name="T137" fmla="*/ 801 w 801"/>
                <a:gd name="T138" fmla="*/ 803 h 803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801" h="803">
                  <a:moveTo>
                    <a:pt x="745" y="0"/>
                  </a:moveTo>
                  <a:lnTo>
                    <a:pt x="732" y="27"/>
                  </a:lnTo>
                  <a:lnTo>
                    <a:pt x="718" y="52"/>
                  </a:lnTo>
                  <a:lnTo>
                    <a:pt x="704" y="77"/>
                  </a:lnTo>
                  <a:lnTo>
                    <a:pt x="688" y="102"/>
                  </a:lnTo>
                  <a:lnTo>
                    <a:pt x="658" y="151"/>
                  </a:lnTo>
                  <a:lnTo>
                    <a:pt x="627" y="199"/>
                  </a:lnTo>
                  <a:lnTo>
                    <a:pt x="596" y="247"/>
                  </a:lnTo>
                  <a:lnTo>
                    <a:pt x="565" y="297"/>
                  </a:lnTo>
                  <a:lnTo>
                    <a:pt x="551" y="321"/>
                  </a:lnTo>
                  <a:lnTo>
                    <a:pt x="536" y="347"/>
                  </a:lnTo>
                  <a:lnTo>
                    <a:pt x="523" y="372"/>
                  </a:lnTo>
                  <a:lnTo>
                    <a:pt x="509" y="398"/>
                  </a:lnTo>
                  <a:lnTo>
                    <a:pt x="499" y="412"/>
                  </a:lnTo>
                  <a:lnTo>
                    <a:pt x="488" y="426"/>
                  </a:lnTo>
                  <a:lnTo>
                    <a:pt x="475" y="440"/>
                  </a:lnTo>
                  <a:lnTo>
                    <a:pt x="462" y="453"/>
                  </a:lnTo>
                  <a:lnTo>
                    <a:pt x="431" y="480"/>
                  </a:lnTo>
                  <a:lnTo>
                    <a:pt x="402" y="505"/>
                  </a:lnTo>
                  <a:lnTo>
                    <a:pt x="379" y="525"/>
                  </a:lnTo>
                  <a:lnTo>
                    <a:pt x="356" y="544"/>
                  </a:lnTo>
                  <a:lnTo>
                    <a:pt x="334" y="561"/>
                  </a:lnTo>
                  <a:lnTo>
                    <a:pt x="310" y="578"/>
                  </a:lnTo>
                  <a:lnTo>
                    <a:pt x="263" y="610"/>
                  </a:lnTo>
                  <a:lnTo>
                    <a:pt x="215" y="640"/>
                  </a:lnTo>
                  <a:lnTo>
                    <a:pt x="166" y="670"/>
                  </a:lnTo>
                  <a:lnTo>
                    <a:pt x="117" y="699"/>
                  </a:lnTo>
                  <a:lnTo>
                    <a:pt x="68" y="731"/>
                  </a:lnTo>
                  <a:lnTo>
                    <a:pt x="20" y="763"/>
                  </a:lnTo>
                  <a:lnTo>
                    <a:pt x="14" y="769"/>
                  </a:lnTo>
                  <a:lnTo>
                    <a:pt x="5" y="780"/>
                  </a:lnTo>
                  <a:lnTo>
                    <a:pt x="2" y="785"/>
                  </a:lnTo>
                  <a:lnTo>
                    <a:pt x="1" y="789"/>
                  </a:lnTo>
                  <a:lnTo>
                    <a:pt x="0" y="791"/>
                  </a:lnTo>
                  <a:lnTo>
                    <a:pt x="1" y="793"/>
                  </a:lnTo>
                  <a:lnTo>
                    <a:pt x="2" y="795"/>
                  </a:lnTo>
                  <a:lnTo>
                    <a:pt x="3" y="796"/>
                  </a:lnTo>
                  <a:lnTo>
                    <a:pt x="15" y="799"/>
                  </a:lnTo>
                  <a:lnTo>
                    <a:pt x="26" y="801"/>
                  </a:lnTo>
                  <a:lnTo>
                    <a:pt x="37" y="802"/>
                  </a:lnTo>
                  <a:lnTo>
                    <a:pt x="48" y="803"/>
                  </a:lnTo>
                  <a:lnTo>
                    <a:pt x="58" y="802"/>
                  </a:lnTo>
                  <a:lnTo>
                    <a:pt x="69" y="801"/>
                  </a:lnTo>
                  <a:lnTo>
                    <a:pt x="81" y="800"/>
                  </a:lnTo>
                  <a:lnTo>
                    <a:pt x="92" y="798"/>
                  </a:lnTo>
                  <a:lnTo>
                    <a:pt x="113" y="791"/>
                  </a:lnTo>
                  <a:lnTo>
                    <a:pt x="134" y="783"/>
                  </a:lnTo>
                  <a:lnTo>
                    <a:pt x="156" y="773"/>
                  </a:lnTo>
                  <a:lnTo>
                    <a:pt x="176" y="761"/>
                  </a:lnTo>
                  <a:lnTo>
                    <a:pt x="218" y="736"/>
                  </a:lnTo>
                  <a:lnTo>
                    <a:pt x="258" y="711"/>
                  </a:lnTo>
                  <a:lnTo>
                    <a:pt x="279" y="697"/>
                  </a:lnTo>
                  <a:lnTo>
                    <a:pt x="298" y="686"/>
                  </a:lnTo>
                  <a:lnTo>
                    <a:pt x="317" y="676"/>
                  </a:lnTo>
                  <a:lnTo>
                    <a:pt x="337" y="667"/>
                  </a:lnTo>
                  <a:lnTo>
                    <a:pt x="357" y="654"/>
                  </a:lnTo>
                  <a:lnTo>
                    <a:pt x="376" y="639"/>
                  </a:lnTo>
                  <a:lnTo>
                    <a:pt x="396" y="626"/>
                  </a:lnTo>
                  <a:lnTo>
                    <a:pt x="412" y="613"/>
                  </a:lnTo>
                  <a:lnTo>
                    <a:pt x="430" y="599"/>
                  </a:lnTo>
                  <a:lnTo>
                    <a:pt x="447" y="585"/>
                  </a:lnTo>
                  <a:lnTo>
                    <a:pt x="465" y="570"/>
                  </a:lnTo>
                  <a:lnTo>
                    <a:pt x="481" y="556"/>
                  </a:lnTo>
                  <a:lnTo>
                    <a:pt x="497" y="541"/>
                  </a:lnTo>
                  <a:lnTo>
                    <a:pt x="513" y="525"/>
                  </a:lnTo>
                  <a:lnTo>
                    <a:pt x="528" y="509"/>
                  </a:lnTo>
                  <a:lnTo>
                    <a:pt x="543" y="493"/>
                  </a:lnTo>
                  <a:lnTo>
                    <a:pt x="571" y="460"/>
                  </a:lnTo>
                  <a:lnTo>
                    <a:pt x="599" y="426"/>
                  </a:lnTo>
                  <a:lnTo>
                    <a:pt x="624" y="390"/>
                  </a:lnTo>
                  <a:lnTo>
                    <a:pt x="648" y="354"/>
                  </a:lnTo>
                  <a:lnTo>
                    <a:pt x="671" y="317"/>
                  </a:lnTo>
                  <a:lnTo>
                    <a:pt x="692" y="280"/>
                  </a:lnTo>
                  <a:lnTo>
                    <a:pt x="713" y="241"/>
                  </a:lnTo>
                  <a:lnTo>
                    <a:pt x="732" y="203"/>
                  </a:lnTo>
                  <a:lnTo>
                    <a:pt x="750" y="163"/>
                  </a:lnTo>
                  <a:lnTo>
                    <a:pt x="768" y="123"/>
                  </a:lnTo>
                  <a:lnTo>
                    <a:pt x="784" y="84"/>
                  </a:lnTo>
                  <a:lnTo>
                    <a:pt x="799" y="43"/>
                  </a:lnTo>
                  <a:lnTo>
                    <a:pt x="800" y="37"/>
                  </a:lnTo>
                  <a:lnTo>
                    <a:pt x="801" y="32"/>
                  </a:lnTo>
                  <a:lnTo>
                    <a:pt x="800" y="28"/>
                  </a:lnTo>
                  <a:lnTo>
                    <a:pt x="798" y="25"/>
                  </a:lnTo>
                  <a:lnTo>
                    <a:pt x="795" y="23"/>
                  </a:lnTo>
                  <a:lnTo>
                    <a:pt x="792" y="21"/>
                  </a:lnTo>
                  <a:lnTo>
                    <a:pt x="788" y="21"/>
                  </a:lnTo>
                  <a:lnTo>
                    <a:pt x="783" y="21"/>
                  </a:lnTo>
                  <a:lnTo>
                    <a:pt x="772" y="23"/>
                  </a:lnTo>
                  <a:lnTo>
                    <a:pt x="759" y="27"/>
                  </a:lnTo>
                  <a:lnTo>
                    <a:pt x="747" y="32"/>
                  </a:lnTo>
                  <a:lnTo>
                    <a:pt x="735" y="38"/>
                  </a:lnTo>
                </a:path>
              </a:pathLst>
            </a:custGeom>
            <a:noFill/>
            <a:ln w="3175" cmpd="sng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3" name="Freeform 296"/>
            <p:cNvSpPr>
              <a:spLocks noChangeArrowheads="1"/>
            </p:cNvSpPr>
            <p:nvPr/>
          </p:nvSpPr>
          <p:spPr bwMode="auto">
            <a:xfrm>
              <a:off x="565" y="517"/>
              <a:ext cx="114" cy="22"/>
            </a:xfrm>
            <a:custGeom>
              <a:avLst/>
              <a:gdLst>
                <a:gd name="T0" fmla="*/ 0 w 1827"/>
                <a:gd name="T1" fmla="*/ 0 h 345"/>
                <a:gd name="T2" fmla="*/ 0 w 1827"/>
                <a:gd name="T3" fmla="*/ 0 h 345"/>
                <a:gd name="T4" fmla="*/ 0 w 1827"/>
                <a:gd name="T5" fmla="*/ 0 h 345"/>
                <a:gd name="T6" fmla="*/ 0 w 1827"/>
                <a:gd name="T7" fmla="*/ 0 h 345"/>
                <a:gd name="T8" fmla="*/ 0 w 1827"/>
                <a:gd name="T9" fmla="*/ 0 h 345"/>
                <a:gd name="T10" fmla="*/ 0 w 1827"/>
                <a:gd name="T11" fmla="*/ 0 h 345"/>
                <a:gd name="T12" fmla="*/ 0 w 1827"/>
                <a:gd name="T13" fmla="*/ 0 h 345"/>
                <a:gd name="T14" fmla="*/ 0 w 1827"/>
                <a:gd name="T15" fmla="*/ 0 h 345"/>
                <a:gd name="T16" fmla="*/ 0 w 1827"/>
                <a:gd name="T17" fmla="*/ 0 h 345"/>
                <a:gd name="T18" fmla="*/ 0 w 1827"/>
                <a:gd name="T19" fmla="*/ 0 h 345"/>
                <a:gd name="T20" fmla="*/ 0 w 1827"/>
                <a:gd name="T21" fmla="*/ 0 h 345"/>
                <a:gd name="T22" fmla="*/ 0 w 1827"/>
                <a:gd name="T23" fmla="*/ 0 h 345"/>
                <a:gd name="T24" fmla="*/ 0 w 1827"/>
                <a:gd name="T25" fmla="*/ 0 h 345"/>
                <a:gd name="T26" fmla="*/ 0 w 1827"/>
                <a:gd name="T27" fmla="*/ 0 h 345"/>
                <a:gd name="T28" fmla="*/ 0 w 1827"/>
                <a:gd name="T29" fmla="*/ 0 h 345"/>
                <a:gd name="T30" fmla="*/ 0 w 1827"/>
                <a:gd name="T31" fmla="*/ 0 h 345"/>
                <a:gd name="T32" fmla="*/ 0 w 1827"/>
                <a:gd name="T33" fmla="*/ 0 h 345"/>
                <a:gd name="T34" fmla="*/ 0 w 1827"/>
                <a:gd name="T35" fmla="*/ 0 h 345"/>
                <a:gd name="T36" fmla="*/ 0 w 1827"/>
                <a:gd name="T37" fmla="*/ 0 h 345"/>
                <a:gd name="T38" fmla="*/ 0 w 1827"/>
                <a:gd name="T39" fmla="*/ 0 h 345"/>
                <a:gd name="T40" fmla="*/ 0 w 1827"/>
                <a:gd name="T41" fmla="*/ 0 h 345"/>
                <a:gd name="T42" fmla="*/ 0 w 1827"/>
                <a:gd name="T43" fmla="*/ 0 h 345"/>
                <a:gd name="T44" fmla="*/ 0 w 1827"/>
                <a:gd name="T45" fmla="*/ 0 h 345"/>
                <a:gd name="T46" fmla="*/ 0 w 1827"/>
                <a:gd name="T47" fmla="*/ 0 h 345"/>
                <a:gd name="T48" fmla="*/ 0 w 1827"/>
                <a:gd name="T49" fmla="*/ 0 h 345"/>
                <a:gd name="T50" fmla="*/ 0 w 1827"/>
                <a:gd name="T51" fmla="*/ 0 h 345"/>
                <a:gd name="T52" fmla="*/ 0 w 1827"/>
                <a:gd name="T53" fmla="*/ 0 h 345"/>
                <a:gd name="T54" fmla="*/ 0 w 1827"/>
                <a:gd name="T55" fmla="*/ 0 h 345"/>
                <a:gd name="T56" fmla="*/ 0 w 1827"/>
                <a:gd name="T57" fmla="*/ 0 h 345"/>
                <a:gd name="T58" fmla="*/ 0 w 1827"/>
                <a:gd name="T59" fmla="*/ 0 h 345"/>
                <a:gd name="T60" fmla="*/ 0 w 1827"/>
                <a:gd name="T61" fmla="*/ 0 h 345"/>
                <a:gd name="T62" fmla="*/ 0 w 1827"/>
                <a:gd name="T63" fmla="*/ 0 h 345"/>
                <a:gd name="T64" fmla="*/ 0 w 1827"/>
                <a:gd name="T65" fmla="*/ 0 h 345"/>
                <a:gd name="T66" fmla="*/ 0 w 1827"/>
                <a:gd name="T67" fmla="*/ 0 h 345"/>
                <a:gd name="T68" fmla="*/ 0 w 1827"/>
                <a:gd name="T69" fmla="*/ 0 h 345"/>
                <a:gd name="T70" fmla="*/ 0 w 1827"/>
                <a:gd name="T71" fmla="*/ 0 h 345"/>
                <a:gd name="T72" fmla="*/ 0 w 1827"/>
                <a:gd name="T73" fmla="*/ 0 h 345"/>
                <a:gd name="T74" fmla="*/ 0 w 1827"/>
                <a:gd name="T75" fmla="*/ 0 h 345"/>
                <a:gd name="T76" fmla="*/ 0 w 1827"/>
                <a:gd name="T77" fmla="*/ 0 h 345"/>
                <a:gd name="T78" fmla="*/ 0 w 1827"/>
                <a:gd name="T79" fmla="*/ 0 h 345"/>
                <a:gd name="T80" fmla="*/ 0 w 1827"/>
                <a:gd name="T81" fmla="*/ 0 h 345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1827"/>
                <a:gd name="T124" fmla="*/ 0 h 345"/>
                <a:gd name="T125" fmla="*/ 1827 w 1827"/>
                <a:gd name="T126" fmla="*/ 345 h 345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1827" h="345">
                  <a:moveTo>
                    <a:pt x="1069" y="196"/>
                  </a:moveTo>
                  <a:lnTo>
                    <a:pt x="1103" y="186"/>
                  </a:lnTo>
                  <a:lnTo>
                    <a:pt x="1137" y="173"/>
                  </a:lnTo>
                  <a:lnTo>
                    <a:pt x="1175" y="159"/>
                  </a:lnTo>
                  <a:lnTo>
                    <a:pt x="1214" y="144"/>
                  </a:lnTo>
                  <a:lnTo>
                    <a:pt x="1257" y="127"/>
                  </a:lnTo>
                  <a:lnTo>
                    <a:pt x="1304" y="111"/>
                  </a:lnTo>
                  <a:lnTo>
                    <a:pt x="1354" y="95"/>
                  </a:lnTo>
                  <a:lnTo>
                    <a:pt x="1409" y="79"/>
                  </a:lnTo>
                  <a:lnTo>
                    <a:pt x="1461" y="64"/>
                  </a:lnTo>
                  <a:lnTo>
                    <a:pt x="1513" y="49"/>
                  </a:lnTo>
                  <a:lnTo>
                    <a:pt x="1565" y="34"/>
                  </a:lnTo>
                  <a:lnTo>
                    <a:pt x="1616" y="21"/>
                  </a:lnTo>
                  <a:lnTo>
                    <a:pt x="1641" y="16"/>
                  </a:lnTo>
                  <a:lnTo>
                    <a:pt x="1667" y="11"/>
                  </a:lnTo>
                  <a:lnTo>
                    <a:pt x="1692" y="6"/>
                  </a:lnTo>
                  <a:lnTo>
                    <a:pt x="1718" y="3"/>
                  </a:lnTo>
                  <a:lnTo>
                    <a:pt x="1745" y="1"/>
                  </a:lnTo>
                  <a:lnTo>
                    <a:pt x="1772" y="0"/>
                  </a:lnTo>
                  <a:lnTo>
                    <a:pt x="1800" y="1"/>
                  </a:lnTo>
                  <a:lnTo>
                    <a:pt x="1827" y="3"/>
                  </a:lnTo>
                  <a:lnTo>
                    <a:pt x="1752" y="21"/>
                  </a:lnTo>
                  <a:lnTo>
                    <a:pt x="1678" y="40"/>
                  </a:lnTo>
                  <a:lnTo>
                    <a:pt x="1604" y="60"/>
                  </a:lnTo>
                  <a:lnTo>
                    <a:pt x="1529" y="82"/>
                  </a:lnTo>
                  <a:lnTo>
                    <a:pt x="1456" y="105"/>
                  </a:lnTo>
                  <a:lnTo>
                    <a:pt x="1383" y="128"/>
                  </a:lnTo>
                  <a:lnTo>
                    <a:pt x="1310" y="152"/>
                  </a:lnTo>
                  <a:lnTo>
                    <a:pt x="1237" y="176"/>
                  </a:lnTo>
                  <a:lnTo>
                    <a:pt x="1164" y="199"/>
                  </a:lnTo>
                  <a:lnTo>
                    <a:pt x="1089" y="223"/>
                  </a:lnTo>
                  <a:lnTo>
                    <a:pt x="1015" y="245"/>
                  </a:lnTo>
                  <a:lnTo>
                    <a:pt x="941" y="268"/>
                  </a:lnTo>
                  <a:lnTo>
                    <a:pt x="866" y="287"/>
                  </a:lnTo>
                  <a:lnTo>
                    <a:pt x="790" y="306"/>
                  </a:lnTo>
                  <a:lnTo>
                    <a:pt x="751" y="314"/>
                  </a:lnTo>
                  <a:lnTo>
                    <a:pt x="712" y="322"/>
                  </a:lnTo>
                  <a:lnTo>
                    <a:pt x="674" y="330"/>
                  </a:lnTo>
                  <a:lnTo>
                    <a:pt x="634" y="337"/>
                  </a:lnTo>
                  <a:lnTo>
                    <a:pt x="614" y="340"/>
                  </a:lnTo>
                  <a:lnTo>
                    <a:pt x="594" y="342"/>
                  </a:lnTo>
                  <a:lnTo>
                    <a:pt x="574" y="343"/>
                  </a:lnTo>
                  <a:lnTo>
                    <a:pt x="554" y="344"/>
                  </a:lnTo>
                  <a:lnTo>
                    <a:pt x="514" y="345"/>
                  </a:lnTo>
                  <a:lnTo>
                    <a:pt x="475" y="345"/>
                  </a:lnTo>
                  <a:lnTo>
                    <a:pt x="435" y="343"/>
                  </a:lnTo>
                  <a:lnTo>
                    <a:pt x="395" y="340"/>
                  </a:lnTo>
                  <a:lnTo>
                    <a:pt x="357" y="336"/>
                  </a:lnTo>
                  <a:lnTo>
                    <a:pt x="317" y="332"/>
                  </a:lnTo>
                  <a:lnTo>
                    <a:pt x="239" y="323"/>
                  </a:lnTo>
                  <a:lnTo>
                    <a:pt x="160" y="316"/>
                  </a:lnTo>
                  <a:lnTo>
                    <a:pt x="120" y="314"/>
                  </a:lnTo>
                  <a:lnTo>
                    <a:pt x="80" y="312"/>
                  </a:lnTo>
                  <a:lnTo>
                    <a:pt x="41" y="313"/>
                  </a:lnTo>
                  <a:lnTo>
                    <a:pt x="0" y="315"/>
                  </a:lnTo>
                  <a:lnTo>
                    <a:pt x="0" y="306"/>
                  </a:lnTo>
                  <a:lnTo>
                    <a:pt x="0" y="295"/>
                  </a:lnTo>
                  <a:lnTo>
                    <a:pt x="0" y="282"/>
                  </a:lnTo>
                  <a:lnTo>
                    <a:pt x="0" y="267"/>
                  </a:lnTo>
                  <a:lnTo>
                    <a:pt x="67" y="276"/>
                  </a:lnTo>
                  <a:lnTo>
                    <a:pt x="135" y="284"/>
                  </a:lnTo>
                  <a:lnTo>
                    <a:pt x="203" y="290"/>
                  </a:lnTo>
                  <a:lnTo>
                    <a:pt x="270" y="294"/>
                  </a:lnTo>
                  <a:lnTo>
                    <a:pt x="338" y="297"/>
                  </a:lnTo>
                  <a:lnTo>
                    <a:pt x="406" y="298"/>
                  </a:lnTo>
                  <a:lnTo>
                    <a:pt x="474" y="297"/>
                  </a:lnTo>
                  <a:lnTo>
                    <a:pt x="541" y="294"/>
                  </a:lnTo>
                  <a:lnTo>
                    <a:pt x="574" y="292"/>
                  </a:lnTo>
                  <a:lnTo>
                    <a:pt x="608" y="290"/>
                  </a:lnTo>
                  <a:lnTo>
                    <a:pt x="641" y="286"/>
                  </a:lnTo>
                  <a:lnTo>
                    <a:pt x="675" y="283"/>
                  </a:lnTo>
                  <a:lnTo>
                    <a:pt x="708" y="279"/>
                  </a:lnTo>
                  <a:lnTo>
                    <a:pt x="742" y="274"/>
                  </a:lnTo>
                  <a:lnTo>
                    <a:pt x="774" y="269"/>
                  </a:lnTo>
                  <a:lnTo>
                    <a:pt x="808" y="262"/>
                  </a:lnTo>
                  <a:lnTo>
                    <a:pt x="840" y="256"/>
                  </a:lnTo>
                  <a:lnTo>
                    <a:pt x="874" y="250"/>
                  </a:lnTo>
                  <a:lnTo>
                    <a:pt x="907" y="242"/>
                  </a:lnTo>
                  <a:lnTo>
                    <a:pt x="940" y="234"/>
                  </a:lnTo>
                  <a:lnTo>
                    <a:pt x="973" y="226"/>
                  </a:lnTo>
                  <a:lnTo>
                    <a:pt x="1005" y="217"/>
                  </a:lnTo>
                  <a:lnTo>
                    <a:pt x="1038" y="208"/>
                  </a:lnTo>
                  <a:lnTo>
                    <a:pt x="1069" y="196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4" name="Freeform 297"/>
            <p:cNvSpPr>
              <a:spLocks noChangeArrowheads="1"/>
            </p:cNvSpPr>
            <p:nvPr/>
          </p:nvSpPr>
          <p:spPr bwMode="auto">
            <a:xfrm>
              <a:off x="565" y="517"/>
              <a:ext cx="114" cy="22"/>
            </a:xfrm>
            <a:custGeom>
              <a:avLst/>
              <a:gdLst>
                <a:gd name="T0" fmla="*/ 0 w 1827"/>
                <a:gd name="T1" fmla="*/ 0 h 345"/>
                <a:gd name="T2" fmla="*/ 0 w 1827"/>
                <a:gd name="T3" fmla="*/ 0 h 345"/>
                <a:gd name="T4" fmla="*/ 0 w 1827"/>
                <a:gd name="T5" fmla="*/ 0 h 345"/>
                <a:gd name="T6" fmla="*/ 0 w 1827"/>
                <a:gd name="T7" fmla="*/ 0 h 345"/>
                <a:gd name="T8" fmla="*/ 0 w 1827"/>
                <a:gd name="T9" fmla="*/ 0 h 345"/>
                <a:gd name="T10" fmla="*/ 0 w 1827"/>
                <a:gd name="T11" fmla="*/ 0 h 345"/>
                <a:gd name="T12" fmla="*/ 0 w 1827"/>
                <a:gd name="T13" fmla="*/ 0 h 345"/>
                <a:gd name="T14" fmla="*/ 0 w 1827"/>
                <a:gd name="T15" fmla="*/ 0 h 345"/>
                <a:gd name="T16" fmla="*/ 0 w 1827"/>
                <a:gd name="T17" fmla="*/ 0 h 345"/>
                <a:gd name="T18" fmla="*/ 0 w 1827"/>
                <a:gd name="T19" fmla="*/ 0 h 345"/>
                <a:gd name="T20" fmla="*/ 0 w 1827"/>
                <a:gd name="T21" fmla="*/ 0 h 345"/>
                <a:gd name="T22" fmla="*/ 0 w 1827"/>
                <a:gd name="T23" fmla="*/ 0 h 345"/>
                <a:gd name="T24" fmla="*/ 0 w 1827"/>
                <a:gd name="T25" fmla="*/ 0 h 345"/>
                <a:gd name="T26" fmla="*/ 0 w 1827"/>
                <a:gd name="T27" fmla="*/ 0 h 345"/>
                <a:gd name="T28" fmla="*/ 0 w 1827"/>
                <a:gd name="T29" fmla="*/ 0 h 345"/>
                <a:gd name="T30" fmla="*/ 0 w 1827"/>
                <a:gd name="T31" fmla="*/ 0 h 345"/>
                <a:gd name="T32" fmla="*/ 0 w 1827"/>
                <a:gd name="T33" fmla="*/ 0 h 345"/>
                <a:gd name="T34" fmla="*/ 0 w 1827"/>
                <a:gd name="T35" fmla="*/ 0 h 345"/>
                <a:gd name="T36" fmla="*/ 0 w 1827"/>
                <a:gd name="T37" fmla="*/ 0 h 345"/>
                <a:gd name="T38" fmla="*/ 0 w 1827"/>
                <a:gd name="T39" fmla="*/ 0 h 345"/>
                <a:gd name="T40" fmla="*/ 0 w 1827"/>
                <a:gd name="T41" fmla="*/ 0 h 345"/>
                <a:gd name="T42" fmla="*/ 0 w 1827"/>
                <a:gd name="T43" fmla="*/ 0 h 345"/>
                <a:gd name="T44" fmla="*/ 0 w 1827"/>
                <a:gd name="T45" fmla="*/ 0 h 345"/>
                <a:gd name="T46" fmla="*/ 0 w 1827"/>
                <a:gd name="T47" fmla="*/ 0 h 345"/>
                <a:gd name="T48" fmla="*/ 0 w 1827"/>
                <a:gd name="T49" fmla="*/ 0 h 345"/>
                <a:gd name="T50" fmla="*/ 0 w 1827"/>
                <a:gd name="T51" fmla="*/ 0 h 345"/>
                <a:gd name="T52" fmla="*/ 0 w 1827"/>
                <a:gd name="T53" fmla="*/ 0 h 345"/>
                <a:gd name="T54" fmla="*/ 0 w 1827"/>
                <a:gd name="T55" fmla="*/ 0 h 345"/>
                <a:gd name="T56" fmla="*/ 0 w 1827"/>
                <a:gd name="T57" fmla="*/ 0 h 345"/>
                <a:gd name="T58" fmla="*/ 0 w 1827"/>
                <a:gd name="T59" fmla="*/ 0 h 345"/>
                <a:gd name="T60" fmla="*/ 0 w 1827"/>
                <a:gd name="T61" fmla="*/ 0 h 345"/>
                <a:gd name="T62" fmla="*/ 0 w 1827"/>
                <a:gd name="T63" fmla="*/ 0 h 345"/>
                <a:gd name="T64" fmla="*/ 0 w 1827"/>
                <a:gd name="T65" fmla="*/ 0 h 345"/>
                <a:gd name="T66" fmla="*/ 0 w 1827"/>
                <a:gd name="T67" fmla="*/ 0 h 345"/>
                <a:gd name="T68" fmla="*/ 0 w 1827"/>
                <a:gd name="T69" fmla="*/ 0 h 345"/>
                <a:gd name="T70" fmla="*/ 0 w 1827"/>
                <a:gd name="T71" fmla="*/ 0 h 345"/>
                <a:gd name="T72" fmla="*/ 0 w 1827"/>
                <a:gd name="T73" fmla="*/ 0 h 345"/>
                <a:gd name="T74" fmla="*/ 0 w 1827"/>
                <a:gd name="T75" fmla="*/ 0 h 345"/>
                <a:gd name="T76" fmla="*/ 0 w 1827"/>
                <a:gd name="T77" fmla="*/ 0 h 345"/>
                <a:gd name="T78" fmla="*/ 0 w 1827"/>
                <a:gd name="T79" fmla="*/ 0 h 345"/>
                <a:gd name="T80" fmla="*/ 0 w 1827"/>
                <a:gd name="T81" fmla="*/ 0 h 345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1827"/>
                <a:gd name="T124" fmla="*/ 0 h 345"/>
                <a:gd name="T125" fmla="*/ 1827 w 1827"/>
                <a:gd name="T126" fmla="*/ 345 h 345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1827" h="345">
                  <a:moveTo>
                    <a:pt x="1069" y="196"/>
                  </a:moveTo>
                  <a:lnTo>
                    <a:pt x="1103" y="186"/>
                  </a:lnTo>
                  <a:lnTo>
                    <a:pt x="1137" y="173"/>
                  </a:lnTo>
                  <a:lnTo>
                    <a:pt x="1175" y="159"/>
                  </a:lnTo>
                  <a:lnTo>
                    <a:pt x="1214" y="144"/>
                  </a:lnTo>
                  <a:lnTo>
                    <a:pt x="1257" y="127"/>
                  </a:lnTo>
                  <a:lnTo>
                    <a:pt x="1304" y="111"/>
                  </a:lnTo>
                  <a:lnTo>
                    <a:pt x="1354" y="95"/>
                  </a:lnTo>
                  <a:lnTo>
                    <a:pt x="1409" y="79"/>
                  </a:lnTo>
                  <a:lnTo>
                    <a:pt x="1461" y="64"/>
                  </a:lnTo>
                  <a:lnTo>
                    <a:pt x="1513" y="49"/>
                  </a:lnTo>
                  <a:lnTo>
                    <a:pt x="1565" y="34"/>
                  </a:lnTo>
                  <a:lnTo>
                    <a:pt x="1616" y="21"/>
                  </a:lnTo>
                  <a:lnTo>
                    <a:pt x="1641" y="16"/>
                  </a:lnTo>
                  <a:lnTo>
                    <a:pt x="1667" y="11"/>
                  </a:lnTo>
                  <a:lnTo>
                    <a:pt x="1692" y="6"/>
                  </a:lnTo>
                  <a:lnTo>
                    <a:pt x="1718" y="3"/>
                  </a:lnTo>
                  <a:lnTo>
                    <a:pt x="1745" y="1"/>
                  </a:lnTo>
                  <a:lnTo>
                    <a:pt x="1772" y="0"/>
                  </a:lnTo>
                  <a:lnTo>
                    <a:pt x="1800" y="1"/>
                  </a:lnTo>
                  <a:lnTo>
                    <a:pt x="1827" y="3"/>
                  </a:lnTo>
                  <a:lnTo>
                    <a:pt x="1752" y="21"/>
                  </a:lnTo>
                  <a:lnTo>
                    <a:pt x="1678" y="40"/>
                  </a:lnTo>
                  <a:lnTo>
                    <a:pt x="1604" y="60"/>
                  </a:lnTo>
                  <a:lnTo>
                    <a:pt x="1529" y="82"/>
                  </a:lnTo>
                  <a:lnTo>
                    <a:pt x="1456" y="105"/>
                  </a:lnTo>
                  <a:lnTo>
                    <a:pt x="1383" y="128"/>
                  </a:lnTo>
                  <a:lnTo>
                    <a:pt x="1310" y="152"/>
                  </a:lnTo>
                  <a:lnTo>
                    <a:pt x="1237" y="176"/>
                  </a:lnTo>
                  <a:lnTo>
                    <a:pt x="1164" y="199"/>
                  </a:lnTo>
                  <a:lnTo>
                    <a:pt x="1089" y="223"/>
                  </a:lnTo>
                  <a:lnTo>
                    <a:pt x="1015" y="245"/>
                  </a:lnTo>
                  <a:lnTo>
                    <a:pt x="941" y="268"/>
                  </a:lnTo>
                  <a:lnTo>
                    <a:pt x="866" y="287"/>
                  </a:lnTo>
                  <a:lnTo>
                    <a:pt x="790" y="306"/>
                  </a:lnTo>
                  <a:lnTo>
                    <a:pt x="751" y="314"/>
                  </a:lnTo>
                  <a:lnTo>
                    <a:pt x="712" y="322"/>
                  </a:lnTo>
                  <a:lnTo>
                    <a:pt x="674" y="330"/>
                  </a:lnTo>
                  <a:lnTo>
                    <a:pt x="634" y="337"/>
                  </a:lnTo>
                  <a:lnTo>
                    <a:pt x="614" y="340"/>
                  </a:lnTo>
                  <a:lnTo>
                    <a:pt x="594" y="342"/>
                  </a:lnTo>
                  <a:lnTo>
                    <a:pt x="574" y="343"/>
                  </a:lnTo>
                  <a:lnTo>
                    <a:pt x="554" y="344"/>
                  </a:lnTo>
                  <a:lnTo>
                    <a:pt x="514" y="345"/>
                  </a:lnTo>
                  <a:lnTo>
                    <a:pt x="475" y="345"/>
                  </a:lnTo>
                  <a:lnTo>
                    <a:pt x="435" y="343"/>
                  </a:lnTo>
                  <a:lnTo>
                    <a:pt x="395" y="340"/>
                  </a:lnTo>
                  <a:lnTo>
                    <a:pt x="357" y="336"/>
                  </a:lnTo>
                  <a:lnTo>
                    <a:pt x="317" y="332"/>
                  </a:lnTo>
                  <a:lnTo>
                    <a:pt x="239" y="323"/>
                  </a:lnTo>
                  <a:lnTo>
                    <a:pt x="160" y="316"/>
                  </a:lnTo>
                  <a:lnTo>
                    <a:pt x="120" y="314"/>
                  </a:lnTo>
                  <a:lnTo>
                    <a:pt x="80" y="312"/>
                  </a:lnTo>
                  <a:lnTo>
                    <a:pt x="41" y="313"/>
                  </a:lnTo>
                  <a:lnTo>
                    <a:pt x="0" y="315"/>
                  </a:lnTo>
                  <a:lnTo>
                    <a:pt x="0" y="306"/>
                  </a:lnTo>
                  <a:lnTo>
                    <a:pt x="0" y="295"/>
                  </a:lnTo>
                  <a:lnTo>
                    <a:pt x="0" y="282"/>
                  </a:lnTo>
                  <a:lnTo>
                    <a:pt x="0" y="267"/>
                  </a:lnTo>
                  <a:lnTo>
                    <a:pt x="67" y="276"/>
                  </a:lnTo>
                  <a:lnTo>
                    <a:pt x="135" y="284"/>
                  </a:lnTo>
                  <a:lnTo>
                    <a:pt x="203" y="290"/>
                  </a:lnTo>
                  <a:lnTo>
                    <a:pt x="270" y="294"/>
                  </a:lnTo>
                  <a:lnTo>
                    <a:pt x="338" y="297"/>
                  </a:lnTo>
                  <a:lnTo>
                    <a:pt x="406" y="298"/>
                  </a:lnTo>
                  <a:lnTo>
                    <a:pt x="474" y="297"/>
                  </a:lnTo>
                  <a:lnTo>
                    <a:pt x="541" y="294"/>
                  </a:lnTo>
                  <a:lnTo>
                    <a:pt x="574" y="292"/>
                  </a:lnTo>
                  <a:lnTo>
                    <a:pt x="608" y="290"/>
                  </a:lnTo>
                  <a:lnTo>
                    <a:pt x="641" y="286"/>
                  </a:lnTo>
                  <a:lnTo>
                    <a:pt x="675" y="283"/>
                  </a:lnTo>
                  <a:lnTo>
                    <a:pt x="708" y="279"/>
                  </a:lnTo>
                  <a:lnTo>
                    <a:pt x="742" y="274"/>
                  </a:lnTo>
                  <a:lnTo>
                    <a:pt x="774" y="269"/>
                  </a:lnTo>
                  <a:lnTo>
                    <a:pt x="808" y="262"/>
                  </a:lnTo>
                  <a:lnTo>
                    <a:pt x="840" y="256"/>
                  </a:lnTo>
                  <a:lnTo>
                    <a:pt x="874" y="250"/>
                  </a:lnTo>
                  <a:lnTo>
                    <a:pt x="907" y="242"/>
                  </a:lnTo>
                  <a:lnTo>
                    <a:pt x="940" y="234"/>
                  </a:lnTo>
                  <a:lnTo>
                    <a:pt x="973" y="226"/>
                  </a:lnTo>
                  <a:lnTo>
                    <a:pt x="1005" y="217"/>
                  </a:lnTo>
                  <a:lnTo>
                    <a:pt x="1038" y="208"/>
                  </a:lnTo>
                  <a:lnTo>
                    <a:pt x="1069" y="196"/>
                  </a:lnTo>
                </a:path>
              </a:pathLst>
            </a:custGeom>
            <a:noFill/>
            <a:ln w="3175" cmpd="sng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" name="Freeform 298"/>
            <p:cNvSpPr>
              <a:spLocks noChangeArrowheads="1"/>
            </p:cNvSpPr>
            <p:nvPr/>
          </p:nvSpPr>
          <p:spPr bwMode="auto">
            <a:xfrm>
              <a:off x="475" y="502"/>
              <a:ext cx="69" cy="15"/>
            </a:xfrm>
            <a:custGeom>
              <a:avLst/>
              <a:gdLst>
                <a:gd name="T0" fmla="*/ 0 w 1108"/>
                <a:gd name="T1" fmla="*/ 0 h 226"/>
                <a:gd name="T2" fmla="*/ 0 w 1108"/>
                <a:gd name="T3" fmla="*/ 0 h 226"/>
                <a:gd name="T4" fmla="*/ 0 w 1108"/>
                <a:gd name="T5" fmla="*/ 0 h 226"/>
                <a:gd name="T6" fmla="*/ 0 w 1108"/>
                <a:gd name="T7" fmla="*/ 0 h 226"/>
                <a:gd name="T8" fmla="*/ 0 w 1108"/>
                <a:gd name="T9" fmla="*/ 0 h 226"/>
                <a:gd name="T10" fmla="*/ 0 w 1108"/>
                <a:gd name="T11" fmla="*/ 0 h 226"/>
                <a:gd name="T12" fmla="*/ 0 w 1108"/>
                <a:gd name="T13" fmla="*/ 0 h 226"/>
                <a:gd name="T14" fmla="*/ 0 w 1108"/>
                <a:gd name="T15" fmla="*/ 0 h 226"/>
                <a:gd name="T16" fmla="*/ 0 w 1108"/>
                <a:gd name="T17" fmla="*/ 0 h 226"/>
                <a:gd name="T18" fmla="*/ 0 w 1108"/>
                <a:gd name="T19" fmla="*/ 0 h 226"/>
                <a:gd name="T20" fmla="*/ 0 w 1108"/>
                <a:gd name="T21" fmla="*/ 0 h 226"/>
                <a:gd name="T22" fmla="*/ 0 w 1108"/>
                <a:gd name="T23" fmla="*/ 0 h 226"/>
                <a:gd name="T24" fmla="*/ 0 w 1108"/>
                <a:gd name="T25" fmla="*/ 0 h 226"/>
                <a:gd name="T26" fmla="*/ 0 w 1108"/>
                <a:gd name="T27" fmla="*/ 0 h 226"/>
                <a:gd name="T28" fmla="*/ 0 w 1108"/>
                <a:gd name="T29" fmla="*/ 0 h 226"/>
                <a:gd name="T30" fmla="*/ 0 w 1108"/>
                <a:gd name="T31" fmla="*/ 0 h 226"/>
                <a:gd name="T32" fmla="*/ 0 w 1108"/>
                <a:gd name="T33" fmla="*/ 0 h 226"/>
                <a:gd name="T34" fmla="*/ 0 w 1108"/>
                <a:gd name="T35" fmla="*/ 0 h 226"/>
                <a:gd name="T36" fmla="*/ 0 w 1108"/>
                <a:gd name="T37" fmla="*/ 0 h 226"/>
                <a:gd name="T38" fmla="*/ 0 w 1108"/>
                <a:gd name="T39" fmla="*/ 0 h 226"/>
                <a:gd name="T40" fmla="*/ 0 w 1108"/>
                <a:gd name="T41" fmla="*/ 0 h 226"/>
                <a:gd name="T42" fmla="*/ 0 w 1108"/>
                <a:gd name="T43" fmla="*/ 0 h 226"/>
                <a:gd name="T44" fmla="*/ 0 w 1108"/>
                <a:gd name="T45" fmla="*/ 0 h 226"/>
                <a:gd name="T46" fmla="*/ 0 w 1108"/>
                <a:gd name="T47" fmla="*/ 0 h 226"/>
                <a:gd name="T48" fmla="*/ 0 w 1108"/>
                <a:gd name="T49" fmla="*/ 0 h 226"/>
                <a:gd name="T50" fmla="*/ 0 w 1108"/>
                <a:gd name="T51" fmla="*/ 0 h 226"/>
                <a:gd name="T52" fmla="*/ 0 w 1108"/>
                <a:gd name="T53" fmla="*/ 0 h 226"/>
                <a:gd name="T54" fmla="*/ 0 w 1108"/>
                <a:gd name="T55" fmla="*/ 0 h 226"/>
                <a:gd name="T56" fmla="*/ 0 w 1108"/>
                <a:gd name="T57" fmla="*/ 0 h 226"/>
                <a:gd name="T58" fmla="*/ 0 w 1108"/>
                <a:gd name="T59" fmla="*/ 0 h 226"/>
                <a:gd name="T60" fmla="*/ 0 w 1108"/>
                <a:gd name="T61" fmla="*/ 0 h 226"/>
                <a:gd name="T62" fmla="*/ 0 w 1108"/>
                <a:gd name="T63" fmla="*/ 0 h 226"/>
                <a:gd name="T64" fmla="*/ 0 w 1108"/>
                <a:gd name="T65" fmla="*/ 0 h 226"/>
                <a:gd name="T66" fmla="*/ 0 w 1108"/>
                <a:gd name="T67" fmla="*/ 0 h 226"/>
                <a:gd name="T68" fmla="*/ 0 w 1108"/>
                <a:gd name="T69" fmla="*/ 0 h 226"/>
                <a:gd name="T70" fmla="*/ 0 w 1108"/>
                <a:gd name="T71" fmla="*/ 0 h 226"/>
                <a:gd name="T72" fmla="*/ 0 w 1108"/>
                <a:gd name="T73" fmla="*/ 0 h 22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1108"/>
                <a:gd name="T112" fmla="*/ 0 h 226"/>
                <a:gd name="T113" fmla="*/ 1108 w 1108"/>
                <a:gd name="T114" fmla="*/ 226 h 22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1108" h="226">
                  <a:moveTo>
                    <a:pt x="28" y="59"/>
                  </a:moveTo>
                  <a:lnTo>
                    <a:pt x="74" y="78"/>
                  </a:lnTo>
                  <a:lnTo>
                    <a:pt x="131" y="103"/>
                  </a:lnTo>
                  <a:lnTo>
                    <a:pt x="194" y="130"/>
                  </a:lnTo>
                  <a:lnTo>
                    <a:pt x="260" y="159"/>
                  </a:lnTo>
                  <a:lnTo>
                    <a:pt x="293" y="172"/>
                  </a:lnTo>
                  <a:lnTo>
                    <a:pt x="325" y="184"/>
                  </a:lnTo>
                  <a:lnTo>
                    <a:pt x="356" y="195"/>
                  </a:lnTo>
                  <a:lnTo>
                    <a:pt x="384" y="205"/>
                  </a:lnTo>
                  <a:lnTo>
                    <a:pt x="412" y="214"/>
                  </a:lnTo>
                  <a:lnTo>
                    <a:pt x="435" y="221"/>
                  </a:lnTo>
                  <a:lnTo>
                    <a:pt x="446" y="223"/>
                  </a:lnTo>
                  <a:lnTo>
                    <a:pt x="457" y="225"/>
                  </a:lnTo>
                  <a:lnTo>
                    <a:pt x="466" y="226"/>
                  </a:lnTo>
                  <a:lnTo>
                    <a:pt x="474" y="226"/>
                  </a:lnTo>
                  <a:lnTo>
                    <a:pt x="554" y="225"/>
                  </a:lnTo>
                  <a:lnTo>
                    <a:pt x="634" y="224"/>
                  </a:lnTo>
                  <a:lnTo>
                    <a:pt x="715" y="222"/>
                  </a:lnTo>
                  <a:lnTo>
                    <a:pt x="795" y="219"/>
                  </a:lnTo>
                  <a:lnTo>
                    <a:pt x="835" y="217"/>
                  </a:lnTo>
                  <a:lnTo>
                    <a:pt x="874" y="214"/>
                  </a:lnTo>
                  <a:lnTo>
                    <a:pt x="914" y="210"/>
                  </a:lnTo>
                  <a:lnTo>
                    <a:pt x="952" y="204"/>
                  </a:lnTo>
                  <a:lnTo>
                    <a:pt x="992" y="198"/>
                  </a:lnTo>
                  <a:lnTo>
                    <a:pt x="1031" y="191"/>
                  </a:lnTo>
                  <a:lnTo>
                    <a:pt x="1069" y="182"/>
                  </a:lnTo>
                  <a:lnTo>
                    <a:pt x="1108" y="172"/>
                  </a:lnTo>
                  <a:lnTo>
                    <a:pt x="1069" y="171"/>
                  </a:lnTo>
                  <a:lnTo>
                    <a:pt x="1031" y="171"/>
                  </a:lnTo>
                  <a:lnTo>
                    <a:pt x="992" y="173"/>
                  </a:lnTo>
                  <a:lnTo>
                    <a:pt x="953" y="175"/>
                  </a:lnTo>
                  <a:lnTo>
                    <a:pt x="876" y="181"/>
                  </a:lnTo>
                  <a:lnTo>
                    <a:pt x="799" y="188"/>
                  </a:lnTo>
                  <a:lnTo>
                    <a:pt x="759" y="191"/>
                  </a:lnTo>
                  <a:lnTo>
                    <a:pt x="721" y="193"/>
                  </a:lnTo>
                  <a:lnTo>
                    <a:pt x="682" y="193"/>
                  </a:lnTo>
                  <a:lnTo>
                    <a:pt x="644" y="193"/>
                  </a:lnTo>
                  <a:lnTo>
                    <a:pt x="605" y="191"/>
                  </a:lnTo>
                  <a:lnTo>
                    <a:pt x="566" y="187"/>
                  </a:lnTo>
                  <a:lnTo>
                    <a:pt x="547" y="184"/>
                  </a:lnTo>
                  <a:lnTo>
                    <a:pt x="528" y="181"/>
                  </a:lnTo>
                  <a:lnTo>
                    <a:pt x="508" y="177"/>
                  </a:lnTo>
                  <a:lnTo>
                    <a:pt x="490" y="172"/>
                  </a:lnTo>
                  <a:lnTo>
                    <a:pt x="459" y="165"/>
                  </a:lnTo>
                  <a:lnTo>
                    <a:pt x="428" y="156"/>
                  </a:lnTo>
                  <a:lnTo>
                    <a:pt x="399" y="146"/>
                  </a:lnTo>
                  <a:lnTo>
                    <a:pt x="370" y="135"/>
                  </a:lnTo>
                  <a:lnTo>
                    <a:pt x="312" y="112"/>
                  </a:lnTo>
                  <a:lnTo>
                    <a:pt x="256" y="88"/>
                  </a:lnTo>
                  <a:lnTo>
                    <a:pt x="200" y="63"/>
                  </a:lnTo>
                  <a:lnTo>
                    <a:pt x="145" y="40"/>
                  </a:lnTo>
                  <a:lnTo>
                    <a:pt x="115" y="29"/>
                  </a:lnTo>
                  <a:lnTo>
                    <a:pt x="87" y="19"/>
                  </a:lnTo>
                  <a:lnTo>
                    <a:pt x="57" y="8"/>
                  </a:lnTo>
                  <a:lnTo>
                    <a:pt x="28" y="0"/>
                  </a:lnTo>
                  <a:lnTo>
                    <a:pt x="27" y="7"/>
                  </a:lnTo>
                  <a:lnTo>
                    <a:pt x="24" y="12"/>
                  </a:lnTo>
                  <a:lnTo>
                    <a:pt x="21" y="17"/>
                  </a:lnTo>
                  <a:lnTo>
                    <a:pt x="15" y="20"/>
                  </a:lnTo>
                  <a:lnTo>
                    <a:pt x="7" y="24"/>
                  </a:lnTo>
                  <a:lnTo>
                    <a:pt x="0" y="27"/>
                  </a:lnTo>
                  <a:lnTo>
                    <a:pt x="1" y="32"/>
                  </a:lnTo>
                  <a:lnTo>
                    <a:pt x="2" y="36"/>
                  </a:lnTo>
                  <a:lnTo>
                    <a:pt x="5" y="39"/>
                  </a:lnTo>
                  <a:lnTo>
                    <a:pt x="8" y="42"/>
                  </a:lnTo>
                  <a:lnTo>
                    <a:pt x="17" y="47"/>
                  </a:lnTo>
                  <a:lnTo>
                    <a:pt x="26" y="50"/>
                  </a:lnTo>
                  <a:lnTo>
                    <a:pt x="36" y="54"/>
                  </a:lnTo>
                  <a:lnTo>
                    <a:pt x="46" y="58"/>
                  </a:lnTo>
                  <a:lnTo>
                    <a:pt x="50" y="60"/>
                  </a:lnTo>
                  <a:lnTo>
                    <a:pt x="54" y="63"/>
                  </a:lnTo>
                  <a:lnTo>
                    <a:pt x="57" y="66"/>
                  </a:lnTo>
                  <a:lnTo>
                    <a:pt x="59" y="70"/>
                  </a:lnTo>
                  <a:lnTo>
                    <a:pt x="28" y="59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6" name="Freeform 299"/>
            <p:cNvSpPr>
              <a:spLocks noChangeArrowheads="1"/>
            </p:cNvSpPr>
            <p:nvPr/>
          </p:nvSpPr>
          <p:spPr bwMode="auto">
            <a:xfrm>
              <a:off x="475" y="502"/>
              <a:ext cx="69" cy="15"/>
            </a:xfrm>
            <a:custGeom>
              <a:avLst/>
              <a:gdLst>
                <a:gd name="T0" fmla="*/ 0 w 1108"/>
                <a:gd name="T1" fmla="*/ 0 h 226"/>
                <a:gd name="T2" fmla="*/ 0 w 1108"/>
                <a:gd name="T3" fmla="*/ 0 h 226"/>
                <a:gd name="T4" fmla="*/ 0 w 1108"/>
                <a:gd name="T5" fmla="*/ 0 h 226"/>
                <a:gd name="T6" fmla="*/ 0 w 1108"/>
                <a:gd name="T7" fmla="*/ 0 h 226"/>
                <a:gd name="T8" fmla="*/ 0 w 1108"/>
                <a:gd name="T9" fmla="*/ 0 h 226"/>
                <a:gd name="T10" fmla="*/ 0 w 1108"/>
                <a:gd name="T11" fmla="*/ 0 h 226"/>
                <a:gd name="T12" fmla="*/ 0 w 1108"/>
                <a:gd name="T13" fmla="*/ 0 h 226"/>
                <a:gd name="T14" fmla="*/ 0 w 1108"/>
                <a:gd name="T15" fmla="*/ 0 h 226"/>
                <a:gd name="T16" fmla="*/ 0 w 1108"/>
                <a:gd name="T17" fmla="*/ 0 h 226"/>
                <a:gd name="T18" fmla="*/ 0 w 1108"/>
                <a:gd name="T19" fmla="*/ 0 h 226"/>
                <a:gd name="T20" fmla="*/ 0 w 1108"/>
                <a:gd name="T21" fmla="*/ 0 h 226"/>
                <a:gd name="T22" fmla="*/ 0 w 1108"/>
                <a:gd name="T23" fmla="*/ 0 h 226"/>
                <a:gd name="T24" fmla="*/ 0 w 1108"/>
                <a:gd name="T25" fmla="*/ 0 h 226"/>
                <a:gd name="T26" fmla="*/ 0 w 1108"/>
                <a:gd name="T27" fmla="*/ 0 h 226"/>
                <a:gd name="T28" fmla="*/ 0 w 1108"/>
                <a:gd name="T29" fmla="*/ 0 h 226"/>
                <a:gd name="T30" fmla="*/ 0 w 1108"/>
                <a:gd name="T31" fmla="*/ 0 h 226"/>
                <a:gd name="T32" fmla="*/ 0 w 1108"/>
                <a:gd name="T33" fmla="*/ 0 h 226"/>
                <a:gd name="T34" fmla="*/ 0 w 1108"/>
                <a:gd name="T35" fmla="*/ 0 h 226"/>
                <a:gd name="T36" fmla="*/ 0 w 1108"/>
                <a:gd name="T37" fmla="*/ 0 h 226"/>
                <a:gd name="T38" fmla="*/ 0 w 1108"/>
                <a:gd name="T39" fmla="*/ 0 h 226"/>
                <a:gd name="T40" fmla="*/ 0 w 1108"/>
                <a:gd name="T41" fmla="*/ 0 h 226"/>
                <a:gd name="T42" fmla="*/ 0 w 1108"/>
                <a:gd name="T43" fmla="*/ 0 h 226"/>
                <a:gd name="T44" fmla="*/ 0 w 1108"/>
                <a:gd name="T45" fmla="*/ 0 h 226"/>
                <a:gd name="T46" fmla="*/ 0 w 1108"/>
                <a:gd name="T47" fmla="*/ 0 h 226"/>
                <a:gd name="T48" fmla="*/ 0 w 1108"/>
                <a:gd name="T49" fmla="*/ 0 h 226"/>
                <a:gd name="T50" fmla="*/ 0 w 1108"/>
                <a:gd name="T51" fmla="*/ 0 h 226"/>
                <a:gd name="T52" fmla="*/ 0 w 1108"/>
                <a:gd name="T53" fmla="*/ 0 h 226"/>
                <a:gd name="T54" fmla="*/ 0 w 1108"/>
                <a:gd name="T55" fmla="*/ 0 h 226"/>
                <a:gd name="T56" fmla="*/ 0 w 1108"/>
                <a:gd name="T57" fmla="*/ 0 h 226"/>
                <a:gd name="T58" fmla="*/ 0 w 1108"/>
                <a:gd name="T59" fmla="*/ 0 h 226"/>
                <a:gd name="T60" fmla="*/ 0 w 1108"/>
                <a:gd name="T61" fmla="*/ 0 h 226"/>
                <a:gd name="T62" fmla="*/ 0 w 1108"/>
                <a:gd name="T63" fmla="*/ 0 h 226"/>
                <a:gd name="T64" fmla="*/ 0 w 1108"/>
                <a:gd name="T65" fmla="*/ 0 h 226"/>
                <a:gd name="T66" fmla="*/ 0 w 1108"/>
                <a:gd name="T67" fmla="*/ 0 h 226"/>
                <a:gd name="T68" fmla="*/ 0 w 1108"/>
                <a:gd name="T69" fmla="*/ 0 h 226"/>
                <a:gd name="T70" fmla="*/ 0 w 1108"/>
                <a:gd name="T71" fmla="*/ 0 h 22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1108"/>
                <a:gd name="T109" fmla="*/ 0 h 226"/>
                <a:gd name="T110" fmla="*/ 1108 w 1108"/>
                <a:gd name="T111" fmla="*/ 226 h 22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1108" h="226">
                  <a:moveTo>
                    <a:pt x="28" y="59"/>
                  </a:moveTo>
                  <a:lnTo>
                    <a:pt x="74" y="78"/>
                  </a:lnTo>
                  <a:lnTo>
                    <a:pt x="131" y="103"/>
                  </a:lnTo>
                  <a:lnTo>
                    <a:pt x="194" y="130"/>
                  </a:lnTo>
                  <a:lnTo>
                    <a:pt x="260" y="159"/>
                  </a:lnTo>
                  <a:lnTo>
                    <a:pt x="293" y="172"/>
                  </a:lnTo>
                  <a:lnTo>
                    <a:pt x="325" y="184"/>
                  </a:lnTo>
                  <a:lnTo>
                    <a:pt x="356" y="195"/>
                  </a:lnTo>
                  <a:lnTo>
                    <a:pt x="384" y="205"/>
                  </a:lnTo>
                  <a:lnTo>
                    <a:pt x="412" y="214"/>
                  </a:lnTo>
                  <a:lnTo>
                    <a:pt x="435" y="221"/>
                  </a:lnTo>
                  <a:lnTo>
                    <a:pt x="446" y="223"/>
                  </a:lnTo>
                  <a:lnTo>
                    <a:pt x="457" y="225"/>
                  </a:lnTo>
                  <a:lnTo>
                    <a:pt x="466" y="226"/>
                  </a:lnTo>
                  <a:lnTo>
                    <a:pt x="474" y="226"/>
                  </a:lnTo>
                  <a:lnTo>
                    <a:pt x="554" y="225"/>
                  </a:lnTo>
                  <a:lnTo>
                    <a:pt x="634" y="224"/>
                  </a:lnTo>
                  <a:lnTo>
                    <a:pt x="715" y="222"/>
                  </a:lnTo>
                  <a:lnTo>
                    <a:pt x="795" y="219"/>
                  </a:lnTo>
                  <a:lnTo>
                    <a:pt x="835" y="217"/>
                  </a:lnTo>
                  <a:lnTo>
                    <a:pt x="874" y="214"/>
                  </a:lnTo>
                  <a:lnTo>
                    <a:pt x="914" y="210"/>
                  </a:lnTo>
                  <a:lnTo>
                    <a:pt x="952" y="204"/>
                  </a:lnTo>
                  <a:lnTo>
                    <a:pt x="992" y="198"/>
                  </a:lnTo>
                  <a:lnTo>
                    <a:pt x="1031" y="191"/>
                  </a:lnTo>
                  <a:lnTo>
                    <a:pt x="1069" y="182"/>
                  </a:lnTo>
                  <a:lnTo>
                    <a:pt x="1108" y="172"/>
                  </a:lnTo>
                  <a:lnTo>
                    <a:pt x="1069" y="171"/>
                  </a:lnTo>
                  <a:lnTo>
                    <a:pt x="1031" y="171"/>
                  </a:lnTo>
                  <a:lnTo>
                    <a:pt x="992" y="173"/>
                  </a:lnTo>
                  <a:lnTo>
                    <a:pt x="953" y="175"/>
                  </a:lnTo>
                  <a:lnTo>
                    <a:pt x="876" y="181"/>
                  </a:lnTo>
                  <a:lnTo>
                    <a:pt x="799" y="188"/>
                  </a:lnTo>
                  <a:lnTo>
                    <a:pt x="759" y="191"/>
                  </a:lnTo>
                  <a:lnTo>
                    <a:pt x="721" y="193"/>
                  </a:lnTo>
                  <a:lnTo>
                    <a:pt x="682" y="193"/>
                  </a:lnTo>
                  <a:lnTo>
                    <a:pt x="644" y="193"/>
                  </a:lnTo>
                  <a:lnTo>
                    <a:pt x="605" y="191"/>
                  </a:lnTo>
                  <a:lnTo>
                    <a:pt x="566" y="187"/>
                  </a:lnTo>
                  <a:lnTo>
                    <a:pt x="547" y="184"/>
                  </a:lnTo>
                  <a:lnTo>
                    <a:pt x="528" y="181"/>
                  </a:lnTo>
                  <a:lnTo>
                    <a:pt x="508" y="177"/>
                  </a:lnTo>
                  <a:lnTo>
                    <a:pt x="490" y="172"/>
                  </a:lnTo>
                  <a:lnTo>
                    <a:pt x="459" y="165"/>
                  </a:lnTo>
                  <a:lnTo>
                    <a:pt x="428" y="156"/>
                  </a:lnTo>
                  <a:lnTo>
                    <a:pt x="399" y="146"/>
                  </a:lnTo>
                  <a:lnTo>
                    <a:pt x="370" y="135"/>
                  </a:lnTo>
                  <a:lnTo>
                    <a:pt x="312" y="112"/>
                  </a:lnTo>
                  <a:lnTo>
                    <a:pt x="256" y="88"/>
                  </a:lnTo>
                  <a:lnTo>
                    <a:pt x="200" y="63"/>
                  </a:lnTo>
                  <a:lnTo>
                    <a:pt x="145" y="40"/>
                  </a:lnTo>
                  <a:lnTo>
                    <a:pt x="115" y="29"/>
                  </a:lnTo>
                  <a:lnTo>
                    <a:pt x="87" y="19"/>
                  </a:lnTo>
                  <a:lnTo>
                    <a:pt x="57" y="8"/>
                  </a:lnTo>
                  <a:lnTo>
                    <a:pt x="28" y="0"/>
                  </a:lnTo>
                  <a:lnTo>
                    <a:pt x="27" y="7"/>
                  </a:lnTo>
                  <a:lnTo>
                    <a:pt x="24" y="12"/>
                  </a:lnTo>
                  <a:lnTo>
                    <a:pt x="21" y="17"/>
                  </a:lnTo>
                  <a:lnTo>
                    <a:pt x="15" y="20"/>
                  </a:lnTo>
                  <a:lnTo>
                    <a:pt x="7" y="24"/>
                  </a:lnTo>
                  <a:lnTo>
                    <a:pt x="0" y="27"/>
                  </a:lnTo>
                  <a:lnTo>
                    <a:pt x="1" y="32"/>
                  </a:lnTo>
                  <a:lnTo>
                    <a:pt x="2" y="36"/>
                  </a:lnTo>
                  <a:lnTo>
                    <a:pt x="5" y="39"/>
                  </a:lnTo>
                  <a:lnTo>
                    <a:pt x="8" y="42"/>
                  </a:lnTo>
                  <a:lnTo>
                    <a:pt x="17" y="47"/>
                  </a:lnTo>
                  <a:lnTo>
                    <a:pt x="26" y="50"/>
                  </a:lnTo>
                  <a:lnTo>
                    <a:pt x="36" y="54"/>
                  </a:lnTo>
                  <a:lnTo>
                    <a:pt x="46" y="58"/>
                  </a:lnTo>
                  <a:lnTo>
                    <a:pt x="50" y="60"/>
                  </a:lnTo>
                  <a:lnTo>
                    <a:pt x="54" y="63"/>
                  </a:lnTo>
                  <a:lnTo>
                    <a:pt x="57" y="66"/>
                  </a:lnTo>
                  <a:lnTo>
                    <a:pt x="59" y="70"/>
                  </a:lnTo>
                </a:path>
              </a:pathLst>
            </a:custGeom>
            <a:noFill/>
            <a:ln w="3175" cmpd="sng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7" name="Freeform 300"/>
            <p:cNvSpPr>
              <a:spLocks noChangeArrowheads="1"/>
            </p:cNvSpPr>
            <p:nvPr/>
          </p:nvSpPr>
          <p:spPr bwMode="auto">
            <a:xfrm>
              <a:off x="486" y="492"/>
              <a:ext cx="102" cy="10"/>
            </a:xfrm>
            <a:custGeom>
              <a:avLst/>
              <a:gdLst>
                <a:gd name="T0" fmla="*/ 0 w 1628"/>
                <a:gd name="T1" fmla="*/ 0 h 132"/>
                <a:gd name="T2" fmla="*/ 0 w 1628"/>
                <a:gd name="T3" fmla="*/ 0 h 132"/>
                <a:gd name="T4" fmla="*/ 0 w 1628"/>
                <a:gd name="T5" fmla="*/ 0 h 132"/>
                <a:gd name="T6" fmla="*/ 0 w 1628"/>
                <a:gd name="T7" fmla="*/ 0 h 132"/>
                <a:gd name="T8" fmla="*/ 0 w 1628"/>
                <a:gd name="T9" fmla="*/ 0 h 132"/>
                <a:gd name="T10" fmla="*/ 0 w 1628"/>
                <a:gd name="T11" fmla="*/ 0 h 132"/>
                <a:gd name="T12" fmla="*/ 0 w 1628"/>
                <a:gd name="T13" fmla="*/ 0 h 132"/>
                <a:gd name="T14" fmla="*/ 0 w 1628"/>
                <a:gd name="T15" fmla="*/ 0 h 132"/>
                <a:gd name="T16" fmla="*/ 0 w 1628"/>
                <a:gd name="T17" fmla="*/ 0 h 132"/>
                <a:gd name="T18" fmla="*/ 0 w 1628"/>
                <a:gd name="T19" fmla="*/ 0 h 132"/>
                <a:gd name="T20" fmla="*/ 0 w 1628"/>
                <a:gd name="T21" fmla="*/ 0 h 132"/>
                <a:gd name="T22" fmla="*/ 0 w 1628"/>
                <a:gd name="T23" fmla="*/ 0 h 132"/>
                <a:gd name="T24" fmla="*/ 0 w 1628"/>
                <a:gd name="T25" fmla="*/ 0 h 132"/>
                <a:gd name="T26" fmla="*/ 0 w 1628"/>
                <a:gd name="T27" fmla="*/ 0 h 132"/>
                <a:gd name="T28" fmla="*/ 0 w 1628"/>
                <a:gd name="T29" fmla="*/ 0 h 132"/>
                <a:gd name="T30" fmla="*/ 0 w 1628"/>
                <a:gd name="T31" fmla="*/ 0 h 132"/>
                <a:gd name="T32" fmla="*/ 0 w 1628"/>
                <a:gd name="T33" fmla="*/ 0 h 132"/>
                <a:gd name="T34" fmla="*/ 0 w 1628"/>
                <a:gd name="T35" fmla="*/ 0 h 132"/>
                <a:gd name="T36" fmla="*/ 0 w 1628"/>
                <a:gd name="T37" fmla="*/ 0 h 132"/>
                <a:gd name="T38" fmla="*/ 0 w 1628"/>
                <a:gd name="T39" fmla="*/ 0 h 132"/>
                <a:gd name="T40" fmla="*/ 0 w 1628"/>
                <a:gd name="T41" fmla="*/ 0 h 132"/>
                <a:gd name="T42" fmla="*/ 0 w 1628"/>
                <a:gd name="T43" fmla="*/ 0 h 132"/>
                <a:gd name="T44" fmla="*/ 0 w 1628"/>
                <a:gd name="T45" fmla="*/ 0 h 132"/>
                <a:gd name="T46" fmla="*/ 0 w 1628"/>
                <a:gd name="T47" fmla="*/ 0 h 132"/>
                <a:gd name="T48" fmla="*/ 0 w 1628"/>
                <a:gd name="T49" fmla="*/ 0 h 132"/>
                <a:gd name="T50" fmla="*/ 0 w 1628"/>
                <a:gd name="T51" fmla="*/ 0 h 132"/>
                <a:gd name="T52" fmla="*/ 0 w 1628"/>
                <a:gd name="T53" fmla="*/ 0 h 132"/>
                <a:gd name="T54" fmla="*/ 0 w 1628"/>
                <a:gd name="T55" fmla="*/ 0 h 132"/>
                <a:gd name="T56" fmla="*/ 0 w 1628"/>
                <a:gd name="T57" fmla="*/ 0 h 132"/>
                <a:gd name="T58" fmla="*/ 0 w 1628"/>
                <a:gd name="T59" fmla="*/ 0 h 132"/>
                <a:gd name="T60" fmla="*/ 0 w 1628"/>
                <a:gd name="T61" fmla="*/ 0 h 132"/>
                <a:gd name="T62" fmla="*/ 0 w 1628"/>
                <a:gd name="T63" fmla="*/ 0 h 132"/>
                <a:gd name="T64" fmla="*/ 0 w 1628"/>
                <a:gd name="T65" fmla="*/ 0 h 132"/>
                <a:gd name="T66" fmla="*/ 0 w 1628"/>
                <a:gd name="T67" fmla="*/ 0 h 132"/>
                <a:gd name="T68" fmla="*/ 0 w 1628"/>
                <a:gd name="T69" fmla="*/ 0 h 132"/>
                <a:gd name="T70" fmla="*/ 0 w 1628"/>
                <a:gd name="T71" fmla="*/ 0 h 132"/>
                <a:gd name="T72" fmla="*/ 0 w 1628"/>
                <a:gd name="T73" fmla="*/ 0 h 132"/>
                <a:gd name="T74" fmla="*/ 0 w 1628"/>
                <a:gd name="T75" fmla="*/ 0 h 132"/>
                <a:gd name="T76" fmla="*/ 0 w 1628"/>
                <a:gd name="T77" fmla="*/ 0 h 132"/>
                <a:gd name="T78" fmla="*/ 0 w 1628"/>
                <a:gd name="T79" fmla="*/ 0 h 132"/>
                <a:gd name="T80" fmla="*/ 0 w 1628"/>
                <a:gd name="T81" fmla="*/ 0 h 132"/>
                <a:gd name="T82" fmla="*/ 0 w 1628"/>
                <a:gd name="T83" fmla="*/ 0 h 132"/>
                <a:gd name="T84" fmla="*/ 0 w 1628"/>
                <a:gd name="T85" fmla="*/ 0 h 132"/>
                <a:gd name="T86" fmla="*/ 0 w 1628"/>
                <a:gd name="T87" fmla="*/ 0 h 132"/>
                <a:gd name="T88" fmla="*/ 0 w 1628"/>
                <a:gd name="T89" fmla="*/ 0 h 132"/>
                <a:gd name="T90" fmla="*/ 0 w 1628"/>
                <a:gd name="T91" fmla="*/ 0 h 132"/>
                <a:gd name="T92" fmla="*/ 0 w 1628"/>
                <a:gd name="T93" fmla="*/ 0 h 132"/>
                <a:gd name="T94" fmla="*/ 0 w 1628"/>
                <a:gd name="T95" fmla="*/ 0 h 132"/>
                <a:gd name="T96" fmla="*/ 0 w 1628"/>
                <a:gd name="T97" fmla="*/ 0 h 132"/>
                <a:gd name="T98" fmla="*/ 0 w 1628"/>
                <a:gd name="T99" fmla="*/ 0 h 132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1628"/>
                <a:gd name="T151" fmla="*/ 0 h 132"/>
                <a:gd name="T152" fmla="*/ 1628 w 1628"/>
                <a:gd name="T153" fmla="*/ 132 h 132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1628" h="132">
                  <a:moveTo>
                    <a:pt x="10" y="96"/>
                  </a:moveTo>
                  <a:lnTo>
                    <a:pt x="18" y="89"/>
                  </a:lnTo>
                  <a:lnTo>
                    <a:pt x="27" y="84"/>
                  </a:lnTo>
                  <a:lnTo>
                    <a:pt x="37" y="80"/>
                  </a:lnTo>
                  <a:lnTo>
                    <a:pt x="46" y="77"/>
                  </a:lnTo>
                  <a:lnTo>
                    <a:pt x="56" y="76"/>
                  </a:lnTo>
                  <a:lnTo>
                    <a:pt x="65" y="75"/>
                  </a:lnTo>
                  <a:lnTo>
                    <a:pt x="75" y="75"/>
                  </a:lnTo>
                  <a:lnTo>
                    <a:pt x="85" y="75"/>
                  </a:lnTo>
                  <a:lnTo>
                    <a:pt x="115" y="72"/>
                  </a:lnTo>
                  <a:lnTo>
                    <a:pt x="143" y="71"/>
                  </a:lnTo>
                  <a:lnTo>
                    <a:pt x="173" y="70"/>
                  </a:lnTo>
                  <a:lnTo>
                    <a:pt x="201" y="70"/>
                  </a:lnTo>
                  <a:lnTo>
                    <a:pt x="231" y="71"/>
                  </a:lnTo>
                  <a:lnTo>
                    <a:pt x="259" y="73"/>
                  </a:lnTo>
                  <a:lnTo>
                    <a:pt x="288" y="75"/>
                  </a:lnTo>
                  <a:lnTo>
                    <a:pt x="317" y="77"/>
                  </a:lnTo>
                  <a:lnTo>
                    <a:pt x="374" y="84"/>
                  </a:lnTo>
                  <a:lnTo>
                    <a:pt x="432" y="93"/>
                  </a:lnTo>
                  <a:lnTo>
                    <a:pt x="490" y="103"/>
                  </a:lnTo>
                  <a:lnTo>
                    <a:pt x="548" y="113"/>
                  </a:lnTo>
                  <a:lnTo>
                    <a:pt x="579" y="117"/>
                  </a:lnTo>
                  <a:lnTo>
                    <a:pt x="610" y="120"/>
                  </a:lnTo>
                  <a:lnTo>
                    <a:pt x="640" y="123"/>
                  </a:lnTo>
                  <a:lnTo>
                    <a:pt x="671" y="124"/>
                  </a:lnTo>
                  <a:lnTo>
                    <a:pt x="731" y="125"/>
                  </a:lnTo>
                  <a:lnTo>
                    <a:pt x="789" y="124"/>
                  </a:lnTo>
                  <a:lnTo>
                    <a:pt x="847" y="122"/>
                  </a:lnTo>
                  <a:lnTo>
                    <a:pt x="902" y="121"/>
                  </a:lnTo>
                  <a:lnTo>
                    <a:pt x="930" y="121"/>
                  </a:lnTo>
                  <a:lnTo>
                    <a:pt x="956" y="121"/>
                  </a:lnTo>
                  <a:lnTo>
                    <a:pt x="984" y="122"/>
                  </a:lnTo>
                  <a:lnTo>
                    <a:pt x="1010" y="123"/>
                  </a:lnTo>
                  <a:lnTo>
                    <a:pt x="1040" y="126"/>
                  </a:lnTo>
                  <a:lnTo>
                    <a:pt x="1070" y="128"/>
                  </a:lnTo>
                  <a:lnTo>
                    <a:pt x="1100" y="130"/>
                  </a:lnTo>
                  <a:lnTo>
                    <a:pt x="1130" y="131"/>
                  </a:lnTo>
                  <a:lnTo>
                    <a:pt x="1159" y="132"/>
                  </a:lnTo>
                  <a:lnTo>
                    <a:pt x="1190" y="132"/>
                  </a:lnTo>
                  <a:lnTo>
                    <a:pt x="1219" y="131"/>
                  </a:lnTo>
                  <a:lnTo>
                    <a:pt x="1250" y="130"/>
                  </a:lnTo>
                  <a:lnTo>
                    <a:pt x="1279" y="128"/>
                  </a:lnTo>
                  <a:lnTo>
                    <a:pt x="1310" y="126"/>
                  </a:lnTo>
                  <a:lnTo>
                    <a:pt x="1340" y="123"/>
                  </a:lnTo>
                  <a:lnTo>
                    <a:pt x="1370" y="119"/>
                  </a:lnTo>
                  <a:lnTo>
                    <a:pt x="1400" y="115"/>
                  </a:lnTo>
                  <a:lnTo>
                    <a:pt x="1432" y="109"/>
                  </a:lnTo>
                  <a:lnTo>
                    <a:pt x="1462" y="104"/>
                  </a:lnTo>
                  <a:lnTo>
                    <a:pt x="1494" y="96"/>
                  </a:lnTo>
                  <a:lnTo>
                    <a:pt x="1531" y="89"/>
                  </a:lnTo>
                  <a:lnTo>
                    <a:pt x="1567" y="83"/>
                  </a:lnTo>
                  <a:lnTo>
                    <a:pt x="1583" y="79"/>
                  </a:lnTo>
                  <a:lnTo>
                    <a:pt x="1598" y="74"/>
                  </a:lnTo>
                  <a:lnTo>
                    <a:pt x="1606" y="71"/>
                  </a:lnTo>
                  <a:lnTo>
                    <a:pt x="1614" y="68"/>
                  </a:lnTo>
                  <a:lnTo>
                    <a:pt x="1621" y="64"/>
                  </a:lnTo>
                  <a:lnTo>
                    <a:pt x="1628" y="59"/>
                  </a:lnTo>
                  <a:lnTo>
                    <a:pt x="1550" y="64"/>
                  </a:lnTo>
                  <a:lnTo>
                    <a:pt x="1471" y="68"/>
                  </a:lnTo>
                  <a:lnTo>
                    <a:pt x="1393" y="71"/>
                  </a:lnTo>
                  <a:lnTo>
                    <a:pt x="1315" y="74"/>
                  </a:lnTo>
                  <a:lnTo>
                    <a:pt x="1237" y="76"/>
                  </a:lnTo>
                  <a:lnTo>
                    <a:pt x="1159" y="77"/>
                  </a:lnTo>
                  <a:lnTo>
                    <a:pt x="1081" y="77"/>
                  </a:lnTo>
                  <a:lnTo>
                    <a:pt x="1003" y="75"/>
                  </a:lnTo>
                  <a:lnTo>
                    <a:pt x="925" y="73"/>
                  </a:lnTo>
                  <a:lnTo>
                    <a:pt x="847" y="70"/>
                  </a:lnTo>
                  <a:lnTo>
                    <a:pt x="768" y="65"/>
                  </a:lnTo>
                  <a:lnTo>
                    <a:pt x="689" y="58"/>
                  </a:lnTo>
                  <a:lnTo>
                    <a:pt x="610" y="50"/>
                  </a:lnTo>
                  <a:lnTo>
                    <a:pt x="530" y="41"/>
                  </a:lnTo>
                  <a:lnTo>
                    <a:pt x="450" y="29"/>
                  </a:lnTo>
                  <a:lnTo>
                    <a:pt x="370" y="16"/>
                  </a:lnTo>
                  <a:lnTo>
                    <a:pt x="347" y="11"/>
                  </a:lnTo>
                  <a:lnTo>
                    <a:pt x="323" y="7"/>
                  </a:lnTo>
                  <a:lnTo>
                    <a:pt x="300" y="4"/>
                  </a:lnTo>
                  <a:lnTo>
                    <a:pt x="275" y="2"/>
                  </a:lnTo>
                  <a:lnTo>
                    <a:pt x="251" y="1"/>
                  </a:lnTo>
                  <a:lnTo>
                    <a:pt x="227" y="0"/>
                  </a:lnTo>
                  <a:lnTo>
                    <a:pt x="203" y="1"/>
                  </a:lnTo>
                  <a:lnTo>
                    <a:pt x="179" y="4"/>
                  </a:lnTo>
                  <a:lnTo>
                    <a:pt x="155" y="7"/>
                  </a:lnTo>
                  <a:lnTo>
                    <a:pt x="131" y="13"/>
                  </a:lnTo>
                  <a:lnTo>
                    <a:pt x="108" y="19"/>
                  </a:lnTo>
                  <a:lnTo>
                    <a:pt x="85" y="28"/>
                  </a:lnTo>
                  <a:lnTo>
                    <a:pt x="63" y="38"/>
                  </a:lnTo>
                  <a:lnTo>
                    <a:pt x="42" y="50"/>
                  </a:lnTo>
                  <a:lnTo>
                    <a:pt x="30" y="57"/>
                  </a:lnTo>
                  <a:lnTo>
                    <a:pt x="20" y="64"/>
                  </a:lnTo>
                  <a:lnTo>
                    <a:pt x="9" y="72"/>
                  </a:lnTo>
                  <a:lnTo>
                    <a:pt x="0" y="80"/>
                  </a:lnTo>
                  <a:lnTo>
                    <a:pt x="13" y="81"/>
                  </a:lnTo>
                  <a:lnTo>
                    <a:pt x="29" y="83"/>
                  </a:lnTo>
                  <a:lnTo>
                    <a:pt x="37" y="82"/>
                  </a:lnTo>
                  <a:lnTo>
                    <a:pt x="45" y="80"/>
                  </a:lnTo>
                  <a:lnTo>
                    <a:pt x="49" y="78"/>
                  </a:lnTo>
                  <a:lnTo>
                    <a:pt x="52" y="76"/>
                  </a:lnTo>
                  <a:lnTo>
                    <a:pt x="56" y="73"/>
                  </a:lnTo>
                  <a:lnTo>
                    <a:pt x="59" y="69"/>
                  </a:lnTo>
                  <a:lnTo>
                    <a:pt x="10" y="96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8" name="Freeform 301"/>
            <p:cNvSpPr>
              <a:spLocks noChangeArrowheads="1"/>
            </p:cNvSpPr>
            <p:nvPr/>
          </p:nvSpPr>
          <p:spPr bwMode="auto">
            <a:xfrm>
              <a:off x="486" y="492"/>
              <a:ext cx="102" cy="10"/>
            </a:xfrm>
            <a:custGeom>
              <a:avLst/>
              <a:gdLst>
                <a:gd name="T0" fmla="*/ 0 w 1628"/>
                <a:gd name="T1" fmla="*/ 0 h 132"/>
                <a:gd name="T2" fmla="*/ 0 w 1628"/>
                <a:gd name="T3" fmla="*/ 0 h 132"/>
                <a:gd name="T4" fmla="*/ 0 w 1628"/>
                <a:gd name="T5" fmla="*/ 0 h 132"/>
                <a:gd name="T6" fmla="*/ 0 w 1628"/>
                <a:gd name="T7" fmla="*/ 0 h 132"/>
                <a:gd name="T8" fmla="*/ 0 w 1628"/>
                <a:gd name="T9" fmla="*/ 0 h 132"/>
                <a:gd name="T10" fmla="*/ 0 w 1628"/>
                <a:gd name="T11" fmla="*/ 0 h 132"/>
                <a:gd name="T12" fmla="*/ 0 w 1628"/>
                <a:gd name="T13" fmla="*/ 0 h 132"/>
                <a:gd name="T14" fmla="*/ 0 w 1628"/>
                <a:gd name="T15" fmla="*/ 0 h 132"/>
                <a:gd name="T16" fmla="*/ 0 w 1628"/>
                <a:gd name="T17" fmla="*/ 0 h 132"/>
                <a:gd name="T18" fmla="*/ 0 w 1628"/>
                <a:gd name="T19" fmla="*/ 0 h 132"/>
                <a:gd name="T20" fmla="*/ 0 w 1628"/>
                <a:gd name="T21" fmla="*/ 0 h 132"/>
                <a:gd name="T22" fmla="*/ 0 w 1628"/>
                <a:gd name="T23" fmla="*/ 0 h 132"/>
                <a:gd name="T24" fmla="*/ 0 w 1628"/>
                <a:gd name="T25" fmla="*/ 0 h 132"/>
                <a:gd name="T26" fmla="*/ 0 w 1628"/>
                <a:gd name="T27" fmla="*/ 0 h 132"/>
                <a:gd name="T28" fmla="*/ 0 w 1628"/>
                <a:gd name="T29" fmla="*/ 0 h 132"/>
                <a:gd name="T30" fmla="*/ 0 w 1628"/>
                <a:gd name="T31" fmla="*/ 0 h 132"/>
                <a:gd name="T32" fmla="*/ 0 w 1628"/>
                <a:gd name="T33" fmla="*/ 0 h 132"/>
                <a:gd name="T34" fmla="*/ 0 w 1628"/>
                <a:gd name="T35" fmla="*/ 0 h 132"/>
                <a:gd name="T36" fmla="*/ 0 w 1628"/>
                <a:gd name="T37" fmla="*/ 0 h 132"/>
                <a:gd name="T38" fmla="*/ 0 w 1628"/>
                <a:gd name="T39" fmla="*/ 0 h 132"/>
                <a:gd name="T40" fmla="*/ 0 w 1628"/>
                <a:gd name="T41" fmla="*/ 0 h 132"/>
                <a:gd name="T42" fmla="*/ 0 w 1628"/>
                <a:gd name="T43" fmla="*/ 0 h 132"/>
                <a:gd name="T44" fmla="*/ 0 w 1628"/>
                <a:gd name="T45" fmla="*/ 0 h 132"/>
                <a:gd name="T46" fmla="*/ 0 w 1628"/>
                <a:gd name="T47" fmla="*/ 0 h 132"/>
                <a:gd name="T48" fmla="*/ 0 w 1628"/>
                <a:gd name="T49" fmla="*/ 0 h 132"/>
                <a:gd name="T50" fmla="*/ 0 w 1628"/>
                <a:gd name="T51" fmla="*/ 0 h 132"/>
                <a:gd name="T52" fmla="*/ 0 w 1628"/>
                <a:gd name="T53" fmla="*/ 0 h 132"/>
                <a:gd name="T54" fmla="*/ 0 w 1628"/>
                <a:gd name="T55" fmla="*/ 0 h 132"/>
                <a:gd name="T56" fmla="*/ 0 w 1628"/>
                <a:gd name="T57" fmla="*/ 0 h 132"/>
                <a:gd name="T58" fmla="*/ 0 w 1628"/>
                <a:gd name="T59" fmla="*/ 0 h 132"/>
                <a:gd name="T60" fmla="*/ 0 w 1628"/>
                <a:gd name="T61" fmla="*/ 0 h 132"/>
                <a:gd name="T62" fmla="*/ 0 w 1628"/>
                <a:gd name="T63" fmla="*/ 0 h 132"/>
                <a:gd name="T64" fmla="*/ 0 w 1628"/>
                <a:gd name="T65" fmla="*/ 0 h 132"/>
                <a:gd name="T66" fmla="*/ 0 w 1628"/>
                <a:gd name="T67" fmla="*/ 0 h 132"/>
                <a:gd name="T68" fmla="*/ 0 w 1628"/>
                <a:gd name="T69" fmla="*/ 0 h 132"/>
                <a:gd name="T70" fmla="*/ 0 w 1628"/>
                <a:gd name="T71" fmla="*/ 0 h 132"/>
                <a:gd name="T72" fmla="*/ 0 w 1628"/>
                <a:gd name="T73" fmla="*/ 0 h 132"/>
                <a:gd name="T74" fmla="*/ 0 w 1628"/>
                <a:gd name="T75" fmla="*/ 0 h 132"/>
                <a:gd name="T76" fmla="*/ 0 w 1628"/>
                <a:gd name="T77" fmla="*/ 0 h 132"/>
                <a:gd name="T78" fmla="*/ 0 w 1628"/>
                <a:gd name="T79" fmla="*/ 0 h 132"/>
                <a:gd name="T80" fmla="*/ 0 w 1628"/>
                <a:gd name="T81" fmla="*/ 0 h 132"/>
                <a:gd name="T82" fmla="*/ 0 w 1628"/>
                <a:gd name="T83" fmla="*/ 0 h 132"/>
                <a:gd name="T84" fmla="*/ 0 w 1628"/>
                <a:gd name="T85" fmla="*/ 0 h 132"/>
                <a:gd name="T86" fmla="*/ 0 w 1628"/>
                <a:gd name="T87" fmla="*/ 0 h 132"/>
                <a:gd name="T88" fmla="*/ 0 w 1628"/>
                <a:gd name="T89" fmla="*/ 0 h 132"/>
                <a:gd name="T90" fmla="*/ 0 w 1628"/>
                <a:gd name="T91" fmla="*/ 0 h 132"/>
                <a:gd name="T92" fmla="*/ 0 w 1628"/>
                <a:gd name="T93" fmla="*/ 0 h 132"/>
                <a:gd name="T94" fmla="*/ 0 w 1628"/>
                <a:gd name="T95" fmla="*/ 0 h 132"/>
                <a:gd name="T96" fmla="*/ 0 w 1628"/>
                <a:gd name="T97" fmla="*/ 0 h 132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1628"/>
                <a:gd name="T148" fmla="*/ 0 h 132"/>
                <a:gd name="T149" fmla="*/ 1628 w 1628"/>
                <a:gd name="T150" fmla="*/ 132 h 132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1628" h="132">
                  <a:moveTo>
                    <a:pt x="10" y="96"/>
                  </a:moveTo>
                  <a:lnTo>
                    <a:pt x="18" y="89"/>
                  </a:lnTo>
                  <a:lnTo>
                    <a:pt x="27" y="84"/>
                  </a:lnTo>
                  <a:lnTo>
                    <a:pt x="37" y="80"/>
                  </a:lnTo>
                  <a:lnTo>
                    <a:pt x="46" y="77"/>
                  </a:lnTo>
                  <a:lnTo>
                    <a:pt x="56" y="76"/>
                  </a:lnTo>
                  <a:lnTo>
                    <a:pt x="65" y="75"/>
                  </a:lnTo>
                  <a:lnTo>
                    <a:pt x="75" y="75"/>
                  </a:lnTo>
                  <a:lnTo>
                    <a:pt x="85" y="75"/>
                  </a:lnTo>
                  <a:lnTo>
                    <a:pt x="115" y="72"/>
                  </a:lnTo>
                  <a:lnTo>
                    <a:pt x="143" y="71"/>
                  </a:lnTo>
                  <a:lnTo>
                    <a:pt x="173" y="70"/>
                  </a:lnTo>
                  <a:lnTo>
                    <a:pt x="201" y="70"/>
                  </a:lnTo>
                  <a:lnTo>
                    <a:pt x="231" y="71"/>
                  </a:lnTo>
                  <a:lnTo>
                    <a:pt x="259" y="73"/>
                  </a:lnTo>
                  <a:lnTo>
                    <a:pt x="288" y="75"/>
                  </a:lnTo>
                  <a:lnTo>
                    <a:pt x="317" y="77"/>
                  </a:lnTo>
                  <a:lnTo>
                    <a:pt x="374" y="84"/>
                  </a:lnTo>
                  <a:lnTo>
                    <a:pt x="432" y="93"/>
                  </a:lnTo>
                  <a:lnTo>
                    <a:pt x="490" y="103"/>
                  </a:lnTo>
                  <a:lnTo>
                    <a:pt x="548" y="113"/>
                  </a:lnTo>
                  <a:lnTo>
                    <a:pt x="579" y="117"/>
                  </a:lnTo>
                  <a:lnTo>
                    <a:pt x="610" y="120"/>
                  </a:lnTo>
                  <a:lnTo>
                    <a:pt x="640" y="123"/>
                  </a:lnTo>
                  <a:lnTo>
                    <a:pt x="671" y="124"/>
                  </a:lnTo>
                  <a:lnTo>
                    <a:pt x="731" y="125"/>
                  </a:lnTo>
                  <a:lnTo>
                    <a:pt x="789" y="124"/>
                  </a:lnTo>
                  <a:lnTo>
                    <a:pt x="847" y="122"/>
                  </a:lnTo>
                  <a:lnTo>
                    <a:pt x="902" y="121"/>
                  </a:lnTo>
                  <a:lnTo>
                    <a:pt x="930" y="121"/>
                  </a:lnTo>
                  <a:lnTo>
                    <a:pt x="956" y="121"/>
                  </a:lnTo>
                  <a:lnTo>
                    <a:pt x="984" y="122"/>
                  </a:lnTo>
                  <a:lnTo>
                    <a:pt x="1010" y="123"/>
                  </a:lnTo>
                  <a:lnTo>
                    <a:pt x="1040" y="126"/>
                  </a:lnTo>
                  <a:lnTo>
                    <a:pt x="1070" y="128"/>
                  </a:lnTo>
                  <a:lnTo>
                    <a:pt x="1100" y="130"/>
                  </a:lnTo>
                  <a:lnTo>
                    <a:pt x="1130" y="131"/>
                  </a:lnTo>
                  <a:lnTo>
                    <a:pt x="1159" y="132"/>
                  </a:lnTo>
                  <a:lnTo>
                    <a:pt x="1190" y="132"/>
                  </a:lnTo>
                  <a:lnTo>
                    <a:pt x="1219" y="131"/>
                  </a:lnTo>
                  <a:lnTo>
                    <a:pt x="1250" y="130"/>
                  </a:lnTo>
                  <a:lnTo>
                    <a:pt x="1279" y="128"/>
                  </a:lnTo>
                  <a:lnTo>
                    <a:pt x="1310" y="126"/>
                  </a:lnTo>
                  <a:lnTo>
                    <a:pt x="1340" y="123"/>
                  </a:lnTo>
                  <a:lnTo>
                    <a:pt x="1370" y="119"/>
                  </a:lnTo>
                  <a:lnTo>
                    <a:pt x="1400" y="115"/>
                  </a:lnTo>
                  <a:lnTo>
                    <a:pt x="1432" y="109"/>
                  </a:lnTo>
                  <a:lnTo>
                    <a:pt x="1462" y="104"/>
                  </a:lnTo>
                  <a:lnTo>
                    <a:pt x="1494" y="96"/>
                  </a:lnTo>
                  <a:lnTo>
                    <a:pt x="1531" y="89"/>
                  </a:lnTo>
                  <a:lnTo>
                    <a:pt x="1567" y="83"/>
                  </a:lnTo>
                  <a:lnTo>
                    <a:pt x="1583" y="79"/>
                  </a:lnTo>
                  <a:lnTo>
                    <a:pt x="1598" y="74"/>
                  </a:lnTo>
                  <a:lnTo>
                    <a:pt x="1606" y="71"/>
                  </a:lnTo>
                  <a:lnTo>
                    <a:pt x="1614" y="68"/>
                  </a:lnTo>
                  <a:lnTo>
                    <a:pt x="1621" y="64"/>
                  </a:lnTo>
                  <a:lnTo>
                    <a:pt x="1628" y="59"/>
                  </a:lnTo>
                  <a:lnTo>
                    <a:pt x="1550" y="64"/>
                  </a:lnTo>
                  <a:lnTo>
                    <a:pt x="1471" y="68"/>
                  </a:lnTo>
                  <a:lnTo>
                    <a:pt x="1393" y="71"/>
                  </a:lnTo>
                  <a:lnTo>
                    <a:pt x="1315" y="74"/>
                  </a:lnTo>
                  <a:lnTo>
                    <a:pt x="1237" y="76"/>
                  </a:lnTo>
                  <a:lnTo>
                    <a:pt x="1159" y="77"/>
                  </a:lnTo>
                  <a:lnTo>
                    <a:pt x="1081" y="77"/>
                  </a:lnTo>
                  <a:lnTo>
                    <a:pt x="1003" y="75"/>
                  </a:lnTo>
                  <a:lnTo>
                    <a:pt x="925" y="73"/>
                  </a:lnTo>
                  <a:lnTo>
                    <a:pt x="847" y="70"/>
                  </a:lnTo>
                  <a:lnTo>
                    <a:pt x="768" y="65"/>
                  </a:lnTo>
                  <a:lnTo>
                    <a:pt x="689" y="58"/>
                  </a:lnTo>
                  <a:lnTo>
                    <a:pt x="610" y="50"/>
                  </a:lnTo>
                  <a:lnTo>
                    <a:pt x="530" y="41"/>
                  </a:lnTo>
                  <a:lnTo>
                    <a:pt x="450" y="29"/>
                  </a:lnTo>
                  <a:lnTo>
                    <a:pt x="370" y="16"/>
                  </a:lnTo>
                  <a:lnTo>
                    <a:pt x="347" y="11"/>
                  </a:lnTo>
                  <a:lnTo>
                    <a:pt x="323" y="7"/>
                  </a:lnTo>
                  <a:lnTo>
                    <a:pt x="300" y="4"/>
                  </a:lnTo>
                  <a:lnTo>
                    <a:pt x="275" y="2"/>
                  </a:lnTo>
                  <a:lnTo>
                    <a:pt x="251" y="1"/>
                  </a:lnTo>
                  <a:lnTo>
                    <a:pt x="227" y="0"/>
                  </a:lnTo>
                  <a:lnTo>
                    <a:pt x="203" y="1"/>
                  </a:lnTo>
                  <a:lnTo>
                    <a:pt x="179" y="4"/>
                  </a:lnTo>
                  <a:lnTo>
                    <a:pt x="155" y="7"/>
                  </a:lnTo>
                  <a:lnTo>
                    <a:pt x="131" y="13"/>
                  </a:lnTo>
                  <a:lnTo>
                    <a:pt x="108" y="19"/>
                  </a:lnTo>
                  <a:lnTo>
                    <a:pt x="85" y="28"/>
                  </a:lnTo>
                  <a:lnTo>
                    <a:pt x="63" y="38"/>
                  </a:lnTo>
                  <a:lnTo>
                    <a:pt x="42" y="50"/>
                  </a:lnTo>
                  <a:lnTo>
                    <a:pt x="30" y="57"/>
                  </a:lnTo>
                  <a:lnTo>
                    <a:pt x="20" y="64"/>
                  </a:lnTo>
                  <a:lnTo>
                    <a:pt x="9" y="72"/>
                  </a:lnTo>
                  <a:lnTo>
                    <a:pt x="0" y="80"/>
                  </a:lnTo>
                  <a:lnTo>
                    <a:pt x="13" y="81"/>
                  </a:lnTo>
                  <a:lnTo>
                    <a:pt x="29" y="83"/>
                  </a:lnTo>
                  <a:lnTo>
                    <a:pt x="37" y="82"/>
                  </a:lnTo>
                  <a:lnTo>
                    <a:pt x="45" y="80"/>
                  </a:lnTo>
                  <a:lnTo>
                    <a:pt x="49" y="78"/>
                  </a:lnTo>
                  <a:lnTo>
                    <a:pt x="52" y="76"/>
                  </a:lnTo>
                  <a:lnTo>
                    <a:pt x="56" y="73"/>
                  </a:lnTo>
                  <a:lnTo>
                    <a:pt x="59" y="69"/>
                  </a:lnTo>
                </a:path>
              </a:pathLst>
            </a:custGeom>
            <a:noFill/>
            <a:ln w="3175" cmpd="sng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9" name="Freeform 302"/>
            <p:cNvSpPr>
              <a:spLocks noChangeArrowheads="1"/>
            </p:cNvSpPr>
            <p:nvPr/>
          </p:nvSpPr>
          <p:spPr bwMode="auto">
            <a:xfrm>
              <a:off x="516" y="479"/>
              <a:ext cx="54" cy="9"/>
            </a:xfrm>
            <a:custGeom>
              <a:avLst/>
              <a:gdLst>
                <a:gd name="T0" fmla="*/ 0 w 860"/>
                <a:gd name="T1" fmla="*/ 0 h 139"/>
                <a:gd name="T2" fmla="*/ 0 w 860"/>
                <a:gd name="T3" fmla="*/ 0 h 139"/>
                <a:gd name="T4" fmla="*/ 0 w 860"/>
                <a:gd name="T5" fmla="*/ 0 h 139"/>
                <a:gd name="T6" fmla="*/ 0 w 860"/>
                <a:gd name="T7" fmla="*/ 0 h 139"/>
                <a:gd name="T8" fmla="*/ 0 w 860"/>
                <a:gd name="T9" fmla="*/ 0 h 139"/>
                <a:gd name="T10" fmla="*/ 0 w 860"/>
                <a:gd name="T11" fmla="*/ 0 h 139"/>
                <a:gd name="T12" fmla="*/ 0 w 860"/>
                <a:gd name="T13" fmla="*/ 0 h 139"/>
                <a:gd name="T14" fmla="*/ 0 w 860"/>
                <a:gd name="T15" fmla="*/ 0 h 139"/>
                <a:gd name="T16" fmla="*/ 0 w 860"/>
                <a:gd name="T17" fmla="*/ 0 h 139"/>
                <a:gd name="T18" fmla="*/ 0 w 860"/>
                <a:gd name="T19" fmla="*/ 0 h 139"/>
                <a:gd name="T20" fmla="*/ 0 w 860"/>
                <a:gd name="T21" fmla="*/ 0 h 139"/>
                <a:gd name="T22" fmla="*/ 0 w 860"/>
                <a:gd name="T23" fmla="*/ 0 h 139"/>
                <a:gd name="T24" fmla="*/ 0 w 860"/>
                <a:gd name="T25" fmla="*/ 0 h 139"/>
                <a:gd name="T26" fmla="*/ 0 w 860"/>
                <a:gd name="T27" fmla="*/ 0 h 139"/>
                <a:gd name="T28" fmla="*/ 0 w 860"/>
                <a:gd name="T29" fmla="*/ 0 h 139"/>
                <a:gd name="T30" fmla="*/ 0 w 860"/>
                <a:gd name="T31" fmla="*/ 0 h 139"/>
                <a:gd name="T32" fmla="*/ 0 w 860"/>
                <a:gd name="T33" fmla="*/ 0 h 139"/>
                <a:gd name="T34" fmla="*/ 0 w 860"/>
                <a:gd name="T35" fmla="*/ 0 h 139"/>
                <a:gd name="T36" fmla="*/ 0 w 860"/>
                <a:gd name="T37" fmla="*/ 0 h 139"/>
                <a:gd name="T38" fmla="*/ 0 w 860"/>
                <a:gd name="T39" fmla="*/ 0 h 139"/>
                <a:gd name="T40" fmla="*/ 0 w 860"/>
                <a:gd name="T41" fmla="*/ 0 h 139"/>
                <a:gd name="T42" fmla="*/ 0 w 860"/>
                <a:gd name="T43" fmla="*/ 0 h 139"/>
                <a:gd name="T44" fmla="*/ 0 w 860"/>
                <a:gd name="T45" fmla="*/ 0 h 139"/>
                <a:gd name="T46" fmla="*/ 0 w 860"/>
                <a:gd name="T47" fmla="*/ 0 h 139"/>
                <a:gd name="T48" fmla="*/ 0 w 860"/>
                <a:gd name="T49" fmla="*/ 0 h 139"/>
                <a:gd name="T50" fmla="*/ 0 w 860"/>
                <a:gd name="T51" fmla="*/ 0 h 139"/>
                <a:gd name="T52" fmla="*/ 0 w 860"/>
                <a:gd name="T53" fmla="*/ 0 h 139"/>
                <a:gd name="T54" fmla="*/ 0 w 860"/>
                <a:gd name="T55" fmla="*/ 0 h 139"/>
                <a:gd name="T56" fmla="*/ 0 w 860"/>
                <a:gd name="T57" fmla="*/ 0 h 139"/>
                <a:gd name="T58" fmla="*/ 0 w 860"/>
                <a:gd name="T59" fmla="*/ 0 h 139"/>
                <a:gd name="T60" fmla="*/ 0 w 860"/>
                <a:gd name="T61" fmla="*/ 0 h 139"/>
                <a:gd name="T62" fmla="*/ 0 w 860"/>
                <a:gd name="T63" fmla="*/ 0 h 139"/>
                <a:gd name="T64" fmla="*/ 0 w 860"/>
                <a:gd name="T65" fmla="*/ 0 h 139"/>
                <a:gd name="T66" fmla="*/ 0 w 860"/>
                <a:gd name="T67" fmla="*/ 0 h 139"/>
                <a:gd name="T68" fmla="*/ 0 w 860"/>
                <a:gd name="T69" fmla="*/ 0 h 139"/>
                <a:gd name="T70" fmla="*/ 0 w 860"/>
                <a:gd name="T71" fmla="*/ 0 h 139"/>
                <a:gd name="T72" fmla="*/ 0 w 860"/>
                <a:gd name="T73" fmla="*/ 0 h 139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860"/>
                <a:gd name="T112" fmla="*/ 0 h 139"/>
                <a:gd name="T113" fmla="*/ 860 w 860"/>
                <a:gd name="T114" fmla="*/ 139 h 139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860" h="139">
                  <a:moveTo>
                    <a:pt x="43" y="70"/>
                  </a:moveTo>
                  <a:lnTo>
                    <a:pt x="66" y="69"/>
                  </a:lnTo>
                  <a:lnTo>
                    <a:pt x="88" y="68"/>
                  </a:lnTo>
                  <a:lnTo>
                    <a:pt x="99" y="69"/>
                  </a:lnTo>
                  <a:lnTo>
                    <a:pt x="108" y="70"/>
                  </a:lnTo>
                  <a:lnTo>
                    <a:pt x="117" y="72"/>
                  </a:lnTo>
                  <a:lnTo>
                    <a:pt x="125" y="75"/>
                  </a:lnTo>
                  <a:lnTo>
                    <a:pt x="139" y="84"/>
                  </a:lnTo>
                  <a:lnTo>
                    <a:pt x="153" y="91"/>
                  </a:lnTo>
                  <a:lnTo>
                    <a:pt x="168" y="96"/>
                  </a:lnTo>
                  <a:lnTo>
                    <a:pt x="184" y="100"/>
                  </a:lnTo>
                  <a:lnTo>
                    <a:pt x="214" y="106"/>
                  </a:lnTo>
                  <a:lnTo>
                    <a:pt x="242" y="113"/>
                  </a:lnTo>
                  <a:lnTo>
                    <a:pt x="284" y="120"/>
                  </a:lnTo>
                  <a:lnTo>
                    <a:pt x="325" y="126"/>
                  </a:lnTo>
                  <a:lnTo>
                    <a:pt x="364" y="131"/>
                  </a:lnTo>
                  <a:lnTo>
                    <a:pt x="405" y="135"/>
                  </a:lnTo>
                  <a:lnTo>
                    <a:pt x="445" y="137"/>
                  </a:lnTo>
                  <a:lnTo>
                    <a:pt x="483" y="138"/>
                  </a:lnTo>
                  <a:lnTo>
                    <a:pt x="523" y="139"/>
                  </a:lnTo>
                  <a:lnTo>
                    <a:pt x="561" y="138"/>
                  </a:lnTo>
                  <a:lnTo>
                    <a:pt x="599" y="137"/>
                  </a:lnTo>
                  <a:lnTo>
                    <a:pt x="637" y="135"/>
                  </a:lnTo>
                  <a:lnTo>
                    <a:pt x="674" y="132"/>
                  </a:lnTo>
                  <a:lnTo>
                    <a:pt x="711" y="128"/>
                  </a:lnTo>
                  <a:lnTo>
                    <a:pt x="748" y="124"/>
                  </a:lnTo>
                  <a:lnTo>
                    <a:pt x="784" y="119"/>
                  </a:lnTo>
                  <a:lnTo>
                    <a:pt x="820" y="114"/>
                  </a:lnTo>
                  <a:lnTo>
                    <a:pt x="855" y="107"/>
                  </a:lnTo>
                  <a:lnTo>
                    <a:pt x="857" y="106"/>
                  </a:lnTo>
                  <a:lnTo>
                    <a:pt x="858" y="104"/>
                  </a:lnTo>
                  <a:lnTo>
                    <a:pt x="859" y="100"/>
                  </a:lnTo>
                  <a:lnTo>
                    <a:pt x="860" y="96"/>
                  </a:lnTo>
                  <a:lnTo>
                    <a:pt x="860" y="89"/>
                  </a:lnTo>
                  <a:lnTo>
                    <a:pt x="860" y="86"/>
                  </a:lnTo>
                  <a:lnTo>
                    <a:pt x="809" y="84"/>
                  </a:lnTo>
                  <a:lnTo>
                    <a:pt x="757" y="81"/>
                  </a:lnTo>
                  <a:lnTo>
                    <a:pt x="705" y="79"/>
                  </a:lnTo>
                  <a:lnTo>
                    <a:pt x="653" y="76"/>
                  </a:lnTo>
                  <a:lnTo>
                    <a:pt x="602" y="73"/>
                  </a:lnTo>
                  <a:lnTo>
                    <a:pt x="551" y="70"/>
                  </a:lnTo>
                  <a:lnTo>
                    <a:pt x="500" y="66"/>
                  </a:lnTo>
                  <a:lnTo>
                    <a:pt x="449" y="61"/>
                  </a:lnTo>
                  <a:lnTo>
                    <a:pt x="398" y="56"/>
                  </a:lnTo>
                  <a:lnTo>
                    <a:pt x="346" y="51"/>
                  </a:lnTo>
                  <a:lnTo>
                    <a:pt x="295" y="43"/>
                  </a:lnTo>
                  <a:lnTo>
                    <a:pt x="243" y="36"/>
                  </a:lnTo>
                  <a:lnTo>
                    <a:pt x="192" y="29"/>
                  </a:lnTo>
                  <a:lnTo>
                    <a:pt x="139" y="20"/>
                  </a:lnTo>
                  <a:lnTo>
                    <a:pt x="86" y="10"/>
                  </a:lnTo>
                  <a:lnTo>
                    <a:pt x="33" y="0"/>
                  </a:lnTo>
                  <a:lnTo>
                    <a:pt x="28" y="1"/>
                  </a:lnTo>
                  <a:lnTo>
                    <a:pt x="23" y="3"/>
                  </a:lnTo>
                  <a:lnTo>
                    <a:pt x="18" y="6"/>
                  </a:lnTo>
                  <a:lnTo>
                    <a:pt x="13" y="9"/>
                  </a:lnTo>
                  <a:lnTo>
                    <a:pt x="8" y="14"/>
                  </a:lnTo>
                  <a:lnTo>
                    <a:pt x="5" y="18"/>
                  </a:lnTo>
                  <a:lnTo>
                    <a:pt x="2" y="22"/>
                  </a:lnTo>
                  <a:lnTo>
                    <a:pt x="1" y="26"/>
                  </a:lnTo>
                  <a:lnTo>
                    <a:pt x="0" y="31"/>
                  </a:lnTo>
                  <a:lnTo>
                    <a:pt x="0" y="36"/>
                  </a:lnTo>
                  <a:lnTo>
                    <a:pt x="0" y="40"/>
                  </a:lnTo>
                  <a:lnTo>
                    <a:pt x="2" y="43"/>
                  </a:lnTo>
                  <a:lnTo>
                    <a:pt x="4" y="48"/>
                  </a:lnTo>
                  <a:lnTo>
                    <a:pt x="8" y="51"/>
                  </a:lnTo>
                  <a:lnTo>
                    <a:pt x="11" y="53"/>
                  </a:lnTo>
                  <a:lnTo>
                    <a:pt x="16" y="55"/>
                  </a:lnTo>
                  <a:lnTo>
                    <a:pt x="25" y="59"/>
                  </a:lnTo>
                  <a:lnTo>
                    <a:pt x="35" y="60"/>
                  </a:lnTo>
                  <a:lnTo>
                    <a:pt x="45" y="60"/>
                  </a:lnTo>
                  <a:lnTo>
                    <a:pt x="54" y="59"/>
                  </a:lnTo>
                  <a:lnTo>
                    <a:pt x="53" y="62"/>
                  </a:lnTo>
                  <a:lnTo>
                    <a:pt x="51" y="65"/>
                  </a:lnTo>
                  <a:lnTo>
                    <a:pt x="47" y="67"/>
                  </a:lnTo>
                  <a:lnTo>
                    <a:pt x="43" y="7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0" name="Freeform 303"/>
            <p:cNvSpPr>
              <a:spLocks noChangeArrowheads="1"/>
            </p:cNvSpPr>
            <p:nvPr/>
          </p:nvSpPr>
          <p:spPr bwMode="auto">
            <a:xfrm>
              <a:off x="516" y="479"/>
              <a:ext cx="54" cy="9"/>
            </a:xfrm>
            <a:custGeom>
              <a:avLst/>
              <a:gdLst>
                <a:gd name="T0" fmla="*/ 0 w 860"/>
                <a:gd name="T1" fmla="*/ 0 h 139"/>
                <a:gd name="T2" fmla="*/ 0 w 860"/>
                <a:gd name="T3" fmla="*/ 0 h 139"/>
                <a:gd name="T4" fmla="*/ 0 w 860"/>
                <a:gd name="T5" fmla="*/ 0 h 139"/>
                <a:gd name="T6" fmla="*/ 0 w 860"/>
                <a:gd name="T7" fmla="*/ 0 h 139"/>
                <a:gd name="T8" fmla="*/ 0 w 860"/>
                <a:gd name="T9" fmla="*/ 0 h 139"/>
                <a:gd name="T10" fmla="*/ 0 w 860"/>
                <a:gd name="T11" fmla="*/ 0 h 139"/>
                <a:gd name="T12" fmla="*/ 0 w 860"/>
                <a:gd name="T13" fmla="*/ 0 h 139"/>
                <a:gd name="T14" fmla="*/ 0 w 860"/>
                <a:gd name="T15" fmla="*/ 0 h 139"/>
                <a:gd name="T16" fmla="*/ 0 w 860"/>
                <a:gd name="T17" fmla="*/ 0 h 139"/>
                <a:gd name="T18" fmla="*/ 0 w 860"/>
                <a:gd name="T19" fmla="*/ 0 h 139"/>
                <a:gd name="T20" fmla="*/ 0 w 860"/>
                <a:gd name="T21" fmla="*/ 0 h 139"/>
                <a:gd name="T22" fmla="*/ 0 w 860"/>
                <a:gd name="T23" fmla="*/ 0 h 139"/>
                <a:gd name="T24" fmla="*/ 0 w 860"/>
                <a:gd name="T25" fmla="*/ 0 h 139"/>
                <a:gd name="T26" fmla="*/ 0 w 860"/>
                <a:gd name="T27" fmla="*/ 0 h 139"/>
                <a:gd name="T28" fmla="*/ 0 w 860"/>
                <a:gd name="T29" fmla="*/ 0 h 139"/>
                <a:gd name="T30" fmla="*/ 0 w 860"/>
                <a:gd name="T31" fmla="*/ 0 h 139"/>
                <a:gd name="T32" fmla="*/ 0 w 860"/>
                <a:gd name="T33" fmla="*/ 0 h 139"/>
                <a:gd name="T34" fmla="*/ 0 w 860"/>
                <a:gd name="T35" fmla="*/ 0 h 139"/>
                <a:gd name="T36" fmla="*/ 0 w 860"/>
                <a:gd name="T37" fmla="*/ 0 h 139"/>
                <a:gd name="T38" fmla="*/ 0 w 860"/>
                <a:gd name="T39" fmla="*/ 0 h 139"/>
                <a:gd name="T40" fmla="*/ 0 w 860"/>
                <a:gd name="T41" fmla="*/ 0 h 139"/>
                <a:gd name="T42" fmla="*/ 0 w 860"/>
                <a:gd name="T43" fmla="*/ 0 h 139"/>
                <a:gd name="T44" fmla="*/ 0 w 860"/>
                <a:gd name="T45" fmla="*/ 0 h 139"/>
                <a:gd name="T46" fmla="*/ 0 w 860"/>
                <a:gd name="T47" fmla="*/ 0 h 139"/>
                <a:gd name="T48" fmla="*/ 0 w 860"/>
                <a:gd name="T49" fmla="*/ 0 h 139"/>
                <a:gd name="T50" fmla="*/ 0 w 860"/>
                <a:gd name="T51" fmla="*/ 0 h 139"/>
                <a:gd name="T52" fmla="*/ 0 w 860"/>
                <a:gd name="T53" fmla="*/ 0 h 139"/>
                <a:gd name="T54" fmla="*/ 0 w 860"/>
                <a:gd name="T55" fmla="*/ 0 h 139"/>
                <a:gd name="T56" fmla="*/ 0 w 860"/>
                <a:gd name="T57" fmla="*/ 0 h 139"/>
                <a:gd name="T58" fmla="*/ 0 w 860"/>
                <a:gd name="T59" fmla="*/ 0 h 139"/>
                <a:gd name="T60" fmla="*/ 0 w 860"/>
                <a:gd name="T61" fmla="*/ 0 h 139"/>
                <a:gd name="T62" fmla="*/ 0 w 860"/>
                <a:gd name="T63" fmla="*/ 0 h 139"/>
                <a:gd name="T64" fmla="*/ 0 w 860"/>
                <a:gd name="T65" fmla="*/ 0 h 139"/>
                <a:gd name="T66" fmla="*/ 0 w 860"/>
                <a:gd name="T67" fmla="*/ 0 h 139"/>
                <a:gd name="T68" fmla="*/ 0 w 860"/>
                <a:gd name="T69" fmla="*/ 0 h 139"/>
                <a:gd name="T70" fmla="*/ 0 w 860"/>
                <a:gd name="T71" fmla="*/ 0 h 139"/>
                <a:gd name="T72" fmla="*/ 0 w 860"/>
                <a:gd name="T73" fmla="*/ 0 h 139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860"/>
                <a:gd name="T112" fmla="*/ 0 h 139"/>
                <a:gd name="T113" fmla="*/ 860 w 860"/>
                <a:gd name="T114" fmla="*/ 139 h 139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860" h="139">
                  <a:moveTo>
                    <a:pt x="43" y="70"/>
                  </a:moveTo>
                  <a:lnTo>
                    <a:pt x="66" y="69"/>
                  </a:lnTo>
                  <a:lnTo>
                    <a:pt x="88" y="68"/>
                  </a:lnTo>
                  <a:lnTo>
                    <a:pt x="99" y="69"/>
                  </a:lnTo>
                  <a:lnTo>
                    <a:pt x="108" y="70"/>
                  </a:lnTo>
                  <a:lnTo>
                    <a:pt x="117" y="72"/>
                  </a:lnTo>
                  <a:lnTo>
                    <a:pt x="125" y="75"/>
                  </a:lnTo>
                  <a:lnTo>
                    <a:pt x="139" y="84"/>
                  </a:lnTo>
                  <a:lnTo>
                    <a:pt x="153" y="91"/>
                  </a:lnTo>
                  <a:lnTo>
                    <a:pt x="168" y="96"/>
                  </a:lnTo>
                  <a:lnTo>
                    <a:pt x="184" y="100"/>
                  </a:lnTo>
                  <a:lnTo>
                    <a:pt x="214" y="106"/>
                  </a:lnTo>
                  <a:lnTo>
                    <a:pt x="242" y="113"/>
                  </a:lnTo>
                  <a:lnTo>
                    <a:pt x="284" y="120"/>
                  </a:lnTo>
                  <a:lnTo>
                    <a:pt x="325" y="126"/>
                  </a:lnTo>
                  <a:lnTo>
                    <a:pt x="364" y="131"/>
                  </a:lnTo>
                  <a:lnTo>
                    <a:pt x="405" y="135"/>
                  </a:lnTo>
                  <a:lnTo>
                    <a:pt x="445" y="137"/>
                  </a:lnTo>
                  <a:lnTo>
                    <a:pt x="483" y="138"/>
                  </a:lnTo>
                  <a:lnTo>
                    <a:pt x="523" y="139"/>
                  </a:lnTo>
                  <a:lnTo>
                    <a:pt x="561" y="138"/>
                  </a:lnTo>
                  <a:lnTo>
                    <a:pt x="599" y="137"/>
                  </a:lnTo>
                  <a:lnTo>
                    <a:pt x="637" y="135"/>
                  </a:lnTo>
                  <a:lnTo>
                    <a:pt x="674" y="132"/>
                  </a:lnTo>
                  <a:lnTo>
                    <a:pt x="711" y="128"/>
                  </a:lnTo>
                  <a:lnTo>
                    <a:pt x="748" y="124"/>
                  </a:lnTo>
                  <a:lnTo>
                    <a:pt x="784" y="119"/>
                  </a:lnTo>
                  <a:lnTo>
                    <a:pt x="820" y="114"/>
                  </a:lnTo>
                  <a:lnTo>
                    <a:pt x="855" y="107"/>
                  </a:lnTo>
                  <a:lnTo>
                    <a:pt x="857" y="106"/>
                  </a:lnTo>
                  <a:lnTo>
                    <a:pt x="858" y="104"/>
                  </a:lnTo>
                  <a:lnTo>
                    <a:pt x="859" y="100"/>
                  </a:lnTo>
                  <a:lnTo>
                    <a:pt x="860" y="96"/>
                  </a:lnTo>
                  <a:lnTo>
                    <a:pt x="860" y="89"/>
                  </a:lnTo>
                  <a:lnTo>
                    <a:pt x="860" y="86"/>
                  </a:lnTo>
                  <a:lnTo>
                    <a:pt x="809" y="84"/>
                  </a:lnTo>
                  <a:lnTo>
                    <a:pt x="757" y="81"/>
                  </a:lnTo>
                  <a:lnTo>
                    <a:pt x="705" y="79"/>
                  </a:lnTo>
                  <a:lnTo>
                    <a:pt x="653" y="76"/>
                  </a:lnTo>
                  <a:lnTo>
                    <a:pt x="602" y="73"/>
                  </a:lnTo>
                  <a:lnTo>
                    <a:pt x="551" y="70"/>
                  </a:lnTo>
                  <a:lnTo>
                    <a:pt x="500" y="66"/>
                  </a:lnTo>
                  <a:lnTo>
                    <a:pt x="449" y="61"/>
                  </a:lnTo>
                  <a:lnTo>
                    <a:pt x="398" y="56"/>
                  </a:lnTo>
                  <a:lnTo>
                    <a:pt x="346" y="51"/>
                  </a:lnTo>
                  <a:lnTo>
                    <a:pt x="295" y="43"/>
                  </a:lnTo>
                  <a:lnTo>
                    <a:pt x="243" y="36"/>
                  </a:lnTo>
                  <a:lnTo>
                    <a:pt x="192" y="29"/>
                  </a:lnTo>
                  <a:lnTo>
                    <a:pt x="139" y="20"/>
                  </a:lnTo>
                  <a:lnTo>
                    <a:pt x="86" y="10"/>
                  </a:lnTo>
                  <a:lnTo>
                    <a:pt x="33" y="0"/>
                  </a:lnTo>
                  <a:lnTo>
                    <a:pt x="28" y="1"/>
                  </a:lnTo>
                  <a:lnTo>
                    <a:pt x="23" y="3"/>
                  </a:lnTo>
                  <a:lnTo>
                    <a:pt x="18" y="6"/>
                  </a:lnTo>
                  <a:lnTo>
                    <a:pt x="13" y="9"/>
                  </a:lnTo>
                  <a:lnTo>
                    <a:pt x="8" y="14"/>
                  </a:lnTo>
                  <a:lnTo>
                    <a:pt x="5" y="18"/>
                  </a:lnTo>
                  <a:lnTo>
                    <a:pt x="2" y="22"/>
                  </a:lnTo>
                  <a:lnTo>
                    <a:pt x="1" y="26"/>
                  </a:lnTo>
                  <a:lnTo>
                    <a:pt x="0" y="31"/>
                  </a:lnTo>
                  <a:lnTo>
                    <a:pt x="0" y="36"/>
                  </a:lnTo>
                  <a:lnTo>
                    <a:pt x="0" y="40"/>
                  </a:lnTo>
                  <a:lnTo>
                    <a:pt x="2" y="43"/>
                  </a:lnTo>
                  <a:lnTo>
                    <a:pt x="4" y="48"/>
                  </a:lnTo>
                  <a:lnTo>
                    <a:pt x="8" y="51"/>
                  </a:lnTo>
                  <a:lnTo>
                    <a:pt x="11" y="53"/>
                  </a:lnTo>
                  <a:lnTo>
                    <a:pt x="16" y="55"/>
                  </a:lnTo>
                  <a:lnTo>
                    <a:pt x="25" y="59"/>
                  </a:lnTo>
                  <a:lnTo>
                    <a:pt x="35" y="60"/>
                  </a:lnTo>
                  <a:lnTo>
                    <a:pt x="45" y="60"/>
                  </a:lnTo>
                  <a:lnTo>
                    <a:pt x="54" y="59"/>
                  </a:lnTo>
                  <a:lnTo>
                    <a:pt x="53" y="62"/>
                  </a:lnTo>
                  <a:lnTo>
                    <a:pt x="51" y="65"/>
                  </a:lnTo>
                  <a:lnTo>
                    <a:pt x="47" y="67"/>
                  </a:lnTo>
                  <a:lnTo>
                    <a:pt x="43" y="70"/>
                  </a:lnTo>
                </a:path>
              </a:pathLst>
            </a:custGeom>
            <a:noFill/>
            <a:ln w="3175" cmpd="sng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1" name="Freeform 304"/>
            <p:cNvSpPr>
              <a:spLocks noChangeArrowheads="1"/>
            </p:cNvSpPr>
            <p:nvPr/>
          </p:nvSpPr>
          <p:spPr bwMode="auto">
            <a:xfrm>
              <a:off x="458" y="509"/>
              <a:ext cx="63" cy="15"/>
            </a:xfrm>
            <a:custGeom>
              <a:avLst/>
              <a:gdLst>
                <a:gd name="T0" fmla="*/ 0 w 999"/>
                <a:gd name="T1" fmla="*/ 0 h 240"/>
                <a:gd name="T2" fmla="*/ 0 w 999"/>
                <a:gd name="T3" fmla="*/ 0 h 240"/>
                <a:gd name="T4" fmla="*/ 0 w 999"/>
                <a:gd name="T5" fmla="*/ 0 h 240"/>
                <a:gd name="T6" fmla="*/ 0 w 999"/>
                <a:gd name="T7" fmla="*/ 0 h 240"/>
                <a:gd name="T8" fmla="*/ 0 w 999"/>
                <a:gd name="T9" fmla="*/ 0 h 240"/>
                <a:gd name="T10" fmla="*/ 0 w 999"/>
                <a:gd name="T11" fmla="*/ 0 h 240"/>
                <a:gd name="T12" fmla="*/ 0 w 999"/>
                <a:gd name="T13" fmla="*/ 0 h 240"/>
                <a:gd name="T14" fmla="*/ 0 w 999"/>
                <a:gd name="T15" fmla="*/ 0 h 240"/>
                <a:gd name="T16" fmla="*/ 0 w 999"/>
                <a:gd name="T17" fmla="*/ 0 h 240"/>
                <a:gd name="T18" fmla="*/ 0 w 999"/>
                <a:gd name="T19" fmla="*/ 0 h 240"/>
                <a:gd name="T20" fmla="*/ 0 w 999"/>
                <a:gd name="T21" fmla="*/ 0 h 240"/>
                <a:gd name="T22" fmla="*/ 0 w 999"/>
                <a:gd name="T23" fmla="*/ 0 h 240"/>
                <a:gd name="T24" fmla="*/ 0 w 999"/>
                <a:gd name="T25" fmla="*/ 0 h 240"/>
                <a:gd name="T26" fmla="*/ 0 w 999"/>
                <a:gd name="T27" fmla="*/ 0 h 240"/>
                <a:gd name="T28" fmla="*/ 0 w 999"/>
                <a:gd name="T29" fmla="*/ 0 h 240"/>
                <a:gd name="T30" fmla="*/ 0 w 999"/>
                <a:gd name="T31" fmla="*/ 0 h 240"/>
                <a:gd name="T32" fmla="*/ 0 w 999"/>
                <a:gd name="T33" fmla="*/ 0 h 240"/>
                <a:gd name="T34" fmla="*/ 0 w 999"/>
                <a:gd name="T35" fmla="*/ 0 h 240"/>
                <a:gd name="T36" fmla="*/ 0 w 999"/>
                <a:gd name="T37" fmla="*/ 0 h 240"/>
                <a:gd name="T38" fmla="*/ 0 w 999"/>
                <a:gd name="T39" fmla="*/ 0 h 240"/>
                <a:gd name="T40" fmla="*/ 0 w 999"/>
                <a:gd name="T41" fmla="*/ 0 h 240"/>
                <a:gd name="T42" fmla="*/ 0 w 999"/>
                <a:gd name="T43" fmla="*/ 0 h 240"/>
                <a:gd name="T44" fmla="*/ 0 w 999"/>
                <a:gd name="T45" fmla="*/ 0 h 240"/>
                <a:gd name="T46" fmla="*/ 0 w 999"/>
                <a:gd name="T47" fmla="*/ 0 h 240"/>
                <a:gd name="T48" fmla="*/ 0 w 999"/>
                <a:gd name="T49" fmla="*/ 0 h 240"/>
                <a:gd name="T50" fmla="*/ 0 w 999"/>
                <a:gd name="T51" fmla="*/ 0 h 240"/>
                <a:gd name="T52" fmla="*/ 0 w 999"/>
                <a:gd name="T53" fmla="*/ 0 h 240"/>
                <a:gd name="T54" fmla="*/ 0 w 999"/>
                <a:gd name="T55" fmla="*/ 0 h 240"/>
                <a:gd name="T56" fmla="*/ 0 w 999"/>
                <a:gd name="T57" fmla="*/ 0 h 240"/>
                <a:gd name="T58" fmla="*/ 0 w 999"/>
                <a:gd name="T59" fmla="*/ 0 h 240"/>
                <a:gd name="T60" fmla="*/ 0 w 999"/>
                <a:gd name="T61" fmla="*/ 0 h 240"/>
                <a:gd name="T62" fmla="*/ 0 w 999"/>
                <a:gd name="T63" fmla="*/ 0 h 240"/>
                <a:gd name="T64" fmla="*/ 0 w 999"/>
                <a:gd name="T65" fmla="*/ 0 h 240"/>
                <a:gd name="T66" fmla="*/ 0 w 999"/>
                <a:gd name="T67" fmla="*/ 0 h 240"/>
                <a:gd name="T68" fmla="*/ 0 w 999"/>
                <a:gd name="T69" fmla="*/ 0 h 240"/>
                <a:gd name="T70" fmla="*/ 0 w 999"/>
                <a:gd name="T71" fmla="*/ 0 h 240"/>
                <a:gd name="T72" fmla="*/ 0 w 999"/>
                <a:gd name="T73" fmla="*/ 0 h 240"/>
                <a:gd name="T74" fmla="*/ 0 w 999"/>
                <a:gd name="T75" fmla="*/ 0 h 240"/>
                <a:gd name="T76" fmla="*/ 0 w 999"/>
                <a:gd name="T77" fmla="*/ 0 h 240"/>
                <a:gd name="T78" fmla="*/ 0 w 999"/>
                <a:gd name="T79" fmla="*/ 0 h 240"/>
                <a:gd name="T80" fmla="*/ 0 w 999"/>
                <a:gd name="T81" fmla="*/ 0 h 240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999"/>
                <a:gd name="T124" fmla="*/ 0 h 240"/>
                <a:gd name="T125" fmla="*/ 999 w 999"/>
                <a:gd name="T126" fmla="*/ 240 h 240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999" h="240">
                  <a:moveTo>
                    <a:pt x="63" y="15"/>
                  </a:moveTo>
                  <a:lnTo>
                    <a:pt x="93" y="24"/>
                  </a:lnTo>
                  <a:lnTo>
                    <a:pt x="124" y="32"/>
                  </a:lnTo>
                  <a:lnTo>
                    <a:pt x="153" y="40"/>
                  </a:lnTo>
                  <a:lnTo>
                    <a:pt x="184" y="47"/>
                  </a:lnTo>
                  <a:lnTo>
                    <a:pt x="245" y="60"/>
                  </a:lnTo>
                  <a:lnTo>
                    <a:pt x="305" y="71"/>
                  </a:lnTo>
                  <a:lnTo>
                    <a:pt x="366" y="82"/>
                  </a:lnTo>
                  <a:lnTo>
                    <a:pt x="426" y="91"/>
                  </a:lnTo>
                  <a:lnTo>
                    <a:pt x="486" y="99"/>
                  </a:lnTo>
                  <a:lnTo>
                    <a:pt x="545" y="108"/>
                  </a:lnTo>
                  <a:lnTo>
                    <a:pt x="604" y="116"/>
                  </a:lnTo>
                  <a:lnTo>
                    <a:pt x="662" y="125"/>
                  </a:lnTo>
                  <a:lnTo>
                    <a:pt x="719" y="135"/>
                  </a:lnTo>
                  <a:lnTo>
                    <a:pt x="777" y="147"/>
                  </a:lnTo>
                  <a:lnTo>
                    <a:pt x="806" y="153"/>
                  </a:lnTo>
                  <a:lnTo>
                    <a:pt x="833" y="160"/>
                  </a:lnTo>
                  <a:lnTo>
                    <a:pt x="862" y="167"/>
                  </a:lnTo>
                  <a:lnTo>
                    <a:pt x="889" y="175"/>
                  </a:lnTo>
                  <a:lnTo>
                    <a:pt x="917" y="183"/>
                  </a:lnTo>
                  <a:lnTo>
                    <a:pt x="944" y="192"/>
                  </a:lnTo>
                  <a:lnTo>
                    <a:pt x="971" y="203"/>
                  </a:lnTo>
                  <a:lnTo>
                    <a:pt x="998" y="213"/>
                  </a:lnTo>
                  <a:lnTo>
                    <a:pt x="999" y="214"/>
                  </a:lnTo>
                  <a:lnTo>
                    <a:pt x="998" y="217"/>
                  </a:lnTo>
                  <a:lnTo>
                    <a:pt x="995" y="222"/>
                  </a:lnTo>
                  <a:lnTo>
                    <a:pt x="992" y="227"/>
                  </a:lnTo>
                  <a:lnTo>
                    <a:pt x="987" y="231"/>
                  </a:lnTo>
                  <a:lnTo>
                    <a:pt x="983" y="236"/>
                  </a:lnTo>
                  <a:lnTo>
                    <a:pt x="980" y="239"/>
                  </a:lnTo>
                  <a:lnTo>
                    <a:pt x="976" y="240"/>
                  </a:lnTo>
                  <a:lnTo>
                    <a:pt x="938" y="239"/>
                  </a:lnTo>
                  <a:lnTo>
                    <a:pt x="900" y="237"/>
                  </a:lnTo>
                  <a:lnTo>
                    <a:pt x="863" y="234"/>
                  </a:lnTo>
                  <a:lnTo>
                    <a:pt x="825" y="229"/>
                  </a:lnTo>
                  <a:lnTo>
                    <a:pt x="750" y="219"/>
                  </a:lnTo>
                  <a:lnTo>
                    <a:pt x="675" y="208"/>
                  </a:lnTo>
                  <a:lnTo>
                    <a:pt x="637" y="203"/>
                  </a:lnTo>
                  <a:lnTo>
                    <a:pt x="599" y="197"/>
                  </a:lnTo>
                  <a:lnTo>
                    <a:pt x="562" y="193"/>
                  </a:lnTo>
                  <a:lnTo>
                    <a:pt x="524" y="190"/>
                  </a:lnTo>
                  <a:lnTo>
                    <a:pt x="486" y="188"/>
                  </a:lnTo>
                  <a:lnTo>
                    <a:pt x="447" y="187"/>
                  </a:lnTo>
                  <a:lnTo>
                    <a:pt x="408" y="188"/>
                  </a:lnTo>
                  <a:lnTo>
                    <a:pt x="369" y="191"/>
                  </a:lnTo>
                  <a:lnTo>
                    <a:pt x="344" y="193"/>
                  </a:lnTo>
                  <a:lnTo>
                    <a:pt x="319" y="193"/>
                  </a:lnTo>
                  <a:lnTo>
                    <a:pt x="294" y="193"/>
                  </a:lnTo>
                  <a:lnTo>
                    <a:pt x="269" y="192"/>
                  </a:lnTo>
                  <a:lnTo>
                    <a:pt x="245" y="189"/>
                  </a:lnTo>
                  <a:lnTo>
                    <a:pt x="220" y="186"/>
                  </a:lnTo>
                  <a:lnTo>
                    <a:pt x="196" y="181"/>
                  </a:lnTo>
                  <a:lnTo>
                    <a:pt x="173" y="175"/>
                  </a:lnTo>
                  <a:lnTo>
                    <a:pt x="149" y="167"/>
                  </a:lnTo>
                  <a:lnTo>
                    <a:pt x="127" y="159"/>
                  </a:lnTo>
                  <a:lnTo>
                    <a:pt x="105" y="148"/>
                  </a:lnTo>
                  <a:lnTo>
                    <a:pt x="83" y="136"/>
                  </a:lnTo>
                  <a:lnTo>
                    <a:pt x="62" y="123"/>
                  </a:lnTo>
                  <a:lnTo>
                    <a:pt x="42" y="108"/>
                  </a:lnTo>
                  <a:lnTo>
                    <a:pt x="22" y="92"/>
                  </a:lnTo>
                  <a:lnTo>
                    <a:pt x="4" y="73"/>
                  </a:lnTo>
                  <a:lnTo>
                    <a:pt x="2" y="68"/>
                  </a:lnTo>
                  <a:lnTo>
                    <a:pt x="1" y="62"/>
                  </a:lnTo>
                  <a:lnTo>
                    <a:pt x="0" y="56"/>
                  </a:lnTo>
                  <a:lnTo>
                    <a:pt x="0" y="49"/>
                  </a:lnTo>
                  <a:lnTo>
                    <a:pt x="0" y="42"/>
                  </a:lnTo>
                  <a:lnTo>
                    <a:pt x="1" y="36"/>
                  </a:lnTo>
                  <a:lnTo>
                    <a:pt x="2" y="30"/>
                  </a:lnTo>
                  <a:lnTo>
                    <a:pt x="4" y="25"/>
                  </a:lnTo>
                  <a:lnTo>
                    <a:pt x="16" y="18"/>
                  </a:lnTo>
                  <a:lnTo>
                    <a:pt x="29" y="10"/>
                  </a:lnTo>
                  <a:lnTo>
                    <a:pt x="42" y="5"/>
                  </a:lnTo>
                  <a:lnTo>
                    <a:pt x="56" y="1"/>
                  </a:lnTo>
                  <a:lnTo>
                    <a:pt x="62" y="0"/>
                  </a:lnTo>
                  <a:lnTo>
                    <a:pt x="69" y="0"/>
                  </a:lnTo>
                  <a:lnTo>
                    <a:pt x="76" y="0"/>
                  </a:lnTo>
                  <a:lnTo>
                    <a:pt x="83" y="1"/>
                  </a:lnTo>
                  <a:lnTo>
                    <a:pt x="90" y="3"/>
                  </a:lnTo>
                  <a:lnTo>
                    <a:pt x="97" y="6"/>
                  </a:lnTo>
                  <a:lnTo>
                    <a:pt x="105" y="9"/>
                  </a:lnTo>
                  <a:lnTo>
                    <a:pt x="112" y="15"/>
                  </a:lnTo>
                  <a:lnTo>
                    <a:pt x="63" y="1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2" name="Freeform 305"/>
            <p:cNvSpPr>
              <a:spLocks noChangeArrowheads="1"/>
            </p:cNvSpPr>
            <p:nvPr/>
          </p:nvSpPr>
          <p:spPr bwMode="auto">
            <a:xfrm>
              <a:off x="458" y="509"/>
              <a:ext cx="63" cy="15"/>
            </a:xfrm>
            <a:custGeom>
              <a:avLst/>
              <a:gdLst>
                <a:gd name="T0" fmla="*/ 0 w 999"/>
                <a:gd name="T1" fmla="*/ 0 h 240"/>
                <a:gd name="T2" fmla="*/ 0 w 999"/>
                <a:gd name="T3" fmla="*/ 0 h 240"/>
                <a:gd name="T4" fmla="*/ 0 w 999"/>
                <a:gd name="T5" fmla="*/ 0 h 240"/>
                <a:gd name="T6" fmla="*/ 0 w 999"/>
                <a:gd name="T7" fmla="*/ 0 h 240"/>
                <a:gd name="T8" fmla="*/ 0 w 999"/>
                <a:gd name="T9" fmla="*/ 0 h 240"/>
                <a:gd name="T10" fmla="*/ 0 w 999"/>
                <a:gd name="T11" fmla="*/ 0 h 240"/>
                <a:gd name="T12" fmla="*/ 0 w 999"/>
                <a:gd name="T13" fmla="*/ 0 h 240"/>
                <a:gd name="T14" fmla="*/ 0 w 999"/>
                <a:gd name="T15" fmla="*/ 0 h 240"/>
                <a:gd name="T16" fmla="*/ 0 w 999"/>
                <a:gd name="T17" fmla="*/ 0 h 240"/>
                <a:gd name="T18" fmla="*/ 0 w 999"/>
                <a:gd name="T19" fmla="*/ 0 h 240"/>
                <a:gd name="T20" fmla="*/ 0 w 999"/>
                <a:gd name="T21" fmla="*/ 0 h 240"/>
                <a:gd name="T22" fmla="*/ 0 w 999"/>
                <a:gd name="T23" fmla="*/ 0 h 240"/>
                <a:gd name="T24" fmla="*/ 0 w 999"/>
                <a:gd name="T25" fmla="*/ 0 h 240"/>
                <a:gd name="T26" fmla="*/ 0 w 999"/>
                <a:gd name="T27" fmla="*/ 0 h 240"/>
                <a:gd name="T28" fmla="*/ 0 w 999"/>
                <a:gd name="T29" fmla="*/ 0 h 240"/>
                <a:gd name="T30" fmla="*/ 0 w 999"/>
                <a:gd name="T31" fmla="*/ 0 h 240"/>
                <a:gd name="T32" fmla="*/ 0 w 999"/>
                <a:gd name="T33" fmla="*/ 0 h 240"/>
                <a:gd name="T34" fmla="*/ 0 w 999"/>
                <a:gd name="T35" fmla="*/ 0 h 240"/>
                <a:gd name="T36" fmla="*/ 0 w 999"/>
                <a:gd name="T37" fmla="*/ 0 h 240"/>
                <a:gd name="T38" fmla="*/ 0 w 999"/>
                <a:gd name="T39" fmla="*/ 0 h 240"/>
                <a:gd name="T40" fmla="*/ 0 w 999"/>
                <a:gd name="T41" fmla="*/ 0 h 240"/>
                <a:gd name="T42" fmla="*/ 0 w 999"/>
                <a:gd name="T43" fmla="*/ 0 h 240"/>
                <a:gd name="T44" fmla="*/ 0 w 999"/>
                <a:gd name="T45" fmla="*/ 0 h 240"/>
                <a:gd name="T46" fmla="*/ 0 w 999"/>
                <a:gd name="T47" fmla="*/ 0 h 240"/>
                <a:gd name="T48" fmla="*/ 0 w 999"/>
                <a:gd name="T49" fmla="*/ 0 h 240"/>
                <a:gd name="T50" fmla="*/ 0 w 999"/>
                <a:gd name="T51" fmla="*/ 0 h 240"/>
                <a:gd name="T52" fmla="*/ 0 w 999"/>
                <a:gd name="T53" fmla="*/ 0 h 240"/>
                <a:gd name="T54" fmla="*/ 0 w 999"/>
                <a:gd name="T55" fmla="*/ 0 h 240"/>
                <a:gd name="T56" fmla="*/ 0 w 999"/>
                <a:gd name="T57" fmla="*/ 0 h 240"/>
                <a:gd name="T58" fmla="*/ 0 w 999"/>
                <a:gd name="T59" fmla="*/ 0 h 240"/>
                <a:gd name="T60" fmla="*/ 0 w 999"/>
                <a:gd name="T61" fmla="*/ 0 h 240"/>
                <a:gd name="T62" fmla="*/ 0 w 999"/>
                <a:gd name="T63" fmla="*/ 0 h 240"/>
                <a:gd name="T64" fmla="*/ 0 w 999"/>
                <a:gd name="T65" fmla="*/ 0 h 240"/>
                <a:gd name="T66" fmla="*/ 0 w 999"/>
                <a:gd name="T67" fmla="*/ 0 h 240"/>
                <a:gd name="T68" fmla="*/ 0 w 999"/>
                <a:gd name="T69" fmla="*/ 0 h 240"/>
                <a:gd name="T70" fmla="*/ 0 w 999"/>
                <a:gd name="T71" fmla="*/ 0 h 240"/>
                <a:gd name="T72" fmla="*/ 0 w 999"/>
                <a:gd name="T73" fmla="*/ 0 h 240"/>
                <a:gd name="T74" fmla="*/ 0 w 999"/>
                <a:gd name="T75" fmla="*/ 0 h 240"/>
                <a:gd name="T76" fmla="*/ 0 w 999"/>
                <a:gd name="T77" fmla="*/ 0 h 240"/>
                <a:gd name="T78" fmla="*/ 0 w 999"/>
                <a:gd name="T79" fmla="*/ 0 h 240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w 999"/>
                <a:gd name="T121" fmla="*/ 0 h 240"/>
                <a:gd name="T122" fmla="*/ 999 w 999"/>
                <a:gd name="T123" fmla="*/ 240 h 240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T120" t="T121" r="T122" b="T123"/>
              <a:pathLst>
                <a:path w="999" h="240">
                  <a:moveTo>
                    <a:pt x="63" y="15"/>
                  </a:moveTo>
                  <a:lnTo>
                    <a:pt x="93" y="24"/>
                  </a:lnTo>
                  <a:lnTo>
                    <a:pt x="124" y="32"/>
                  </a:lnTo>
                  <a:lnTo>
                    <a:pt x="153" y="40"/>
                  </a:lnTo>
                  <a:lnTo>
                    <a:pt x="184" y="47"/>
                  </a:lnTo>
                  <a:lnTo>
                    <a:pt x="245" y="60"/>
                  </a:lnTo>
                  <a:lnTo>
                    <a:pt x="305" y="71"/>
                  </a:lnTo>
                  <a:lnTo>
                    <a:pt x="366" y="82"/>
                  </a:lnTo>
                  <a:lnTo>
                    <a:pt x="426" y="91"/>
                  </a:lnTo>
                  <a:lnTo>
                    <a:pt x="486" y="99"/>
                  </a:lnTo>
                  <a:lnTo>
                    <a:pt x="545" y="108"/>
                  </a:lnTo>
                  <a:lnTo>
                    <a:pt x="604" y="116"/>
                  </a:lnTo>
                  <a:lnTo>
                    <a:pt x="662" y="125"/>
                  </a:lnTo>
                  <a:lnTo>
                    <a:pt x="719" y="135"/>
                  </a:lnTo>
                  <a:lnTo>
                    <a:pt x="777" y="147"/>
                  </a:lnTo>
                  <a:lnTo>
                    <a:pt x="806" y="153"/>
                  </a:lnTo>
                  <a:lnTo>
                    <a:pt x="833" y="160"/>
                  </a:lnTo>
                  <a:lnTo>
                    <a:pt x="862" y="167"/>
                  </a:lnTo>
                  <a:lnTo>
                    <a:pt x="889" y="175"/>
                  </a:lnTo>
                  <a:lnTo>
                    <a:pt x="917" y="183"/>
                  </a:lnTo>
                  <a:lnTo>
                    <a:pt x="944" y="192"/>
                  </a:lnTo>
                  <a:lnTo>
                    <a:pt x="971" y="203"/>
                  </a:lnTo>
                  <a:lnTo>
                    <a:pt x="998" y="213"/>
                  </a:lnTo>
                  <a:lnTo>
                    <a:pt x="999" y="214"/>
                  </a:lnTo>
                  <a:lnTo>
                    <a:pt x="998" y="217"/>
                  </a:lnTo>
                  <a:lnTo>
                    <a:pt x="995" y="222"/>
                  </a:lnTo>
                  <a:lnTo>
                    <a:pt x="992" y="227"/>
                  </a:lnTo>
                  <a:lnTo>
                    <a:pt x="987" y="231"/>
                  </a:lnTo>
                  <a:lnTo>
                    <a:pt x="983" y="236"/>
                  </a:lnTo>
                  <a:lnTo>
                    <a:pt x="980" y="239"/>
                  </a:lnTo>
                  <a:lnTo>
                    <a:pt x="976" y="240"/>
                  </a:lnTo>
                  <a:lnTo>
                    <a:pt x="938" y="239"/>
                  </a:lnTo>
                  <a:lnTo>
                    <a:pt x="900" y="237"/>
                  </a:lnTo>
                  <a:lnTo>
                    <a:pt x="863" y="234"/>
                  </a:lnTo>
                  <a:lnTo>
                    <a:pt x="825" y="229"/>
                  </a:lnTo>
                  <a:lnTo>
                    <a:pt x="750" y="219"/>
                  </a:lnTo>
                  <a:lnTo>
                    <a:pt x="675" y="208"/>
                  </a:lnTo>
                  <a:lnTo>
                    <a:pt x="637" y="203"/>
                  </a:lnTo>
                  <a:lnTo>
                    <a:pt x="599" y="197"/>
                  </a:lnTo>
                  <a:lnTo>
                    <a:pt x="562" y="193"/>
                  </a:lnTo>
                  <a:lnTo>
                    <a:pt x="524" y="190"/>
                  </a:lnTo>
                  <a:lnTo>
                    <a:pt x="486" y="188"/>
                  </a:lnTo>
                  <a:lnTo>
                    <a:pt x="447" y="187"/>
                  </a:lnTo>
                  <a:lnTo>
                    <a:pt x="408" y="188"/>
                  </a:lnTo>
                  <a:lnTo>
                    <a:pt x="369" y="191"/>
                  </a:lnTo>
                  <a:lnTo>
                    <a:pt x="344" y="193"/>
                  </a:lnTo>
                  <a:lnTo>
                    <a:pt x="319" y="193"/>
                  </a:lnTo>
                  <a:lnTo>
                    <a:pt x="294" y="193"/>
                  </a:lnTo>
                  <a:lnTo>
                    <a:pt x="269" y="192"/>
                  </a:lnTo>
                  <a:lnTo>
                    <a:pt x="245" y="189"/>
                  </a:lnTo>
                  <a:lnTo>
                    <a:pt x="220" y="186"/>
                  </a:lnTo>
                  <a:lnTo>
                    <a:pt x="196" y="181"/>
                  </a:lnTo>
                  <a:lnTo>
                    <a:pt x="173" y="175"/>
                  </a:lnTo>
                  <a:lnTo>
                    <a:pt x="149" y="167"/>
                  </a:lnTo>
                  <a:lnTo>
                    <a:pt x="127" y="159"/>
                  </a:lnTo>
                  <a:lnTo>
                    <a:pt x="105" y="148"/>
                  </a:lnTo>
                  <a:lnTo>
                    <a:pt x="83" y="136"/>
                  </a:lnTo>
                  <a:lnTo>
                    <a:pt x="62" y="123"/>
                  </a:lnTo>
                  <a:lnTo>
                    <a:pt x="42" y="108"/>
                  </a:lnTo>
                  <a:lnTo>
                    <a:pt x="22" y="92"/>
                  </a:lnTo>
                  <a:lnTo>
                    <a:pt x="4" y="73"/>
                  </a:lnTo>
                  <a:lnTo>
                    <a:pt x="2" y="68"/>
                  </a:lnTo>
                  <a:lnTo>
                    <a:pt x="1" y="62"/>
                  </a:lnTo>
                  <a:lnTo>
                    <a:pt x="0" y="56"/>
                  </a:lnTo>
                  <a:lnTo>
                    <a:pt x="0" y="49"/>
                  </a:lnTo>
                  <a:lnTo>
                    <a:pt x="0" y="42"/>
                  </a:lnTo>
                  <a:lnTo>
                    <a:pt x="1" y="36"/>
                  </a:lnTo>
                  <a:lnTo>
                    <a:pt x="2" y="30"/>
                  </a:lnTo>
                  <a:lnTo>
                    <a:pt x="4" y="25"/>
                  </a:lnTo>
                  <a:lnTo>
                    <a:pt x="16" y="18"/>
                  </a:lnTo>
                  <a:lnTo>
                    <a:pt x="29" y="10"/>
                  </a:lnTo>
                  <a:lnTo>
                    <a:pt x="42" y="5"/>
                  </a:lnTo>
                  <a:lnTo>
                    <a:pt x="56" y="1"/>
                  </a:lnTo>
                  <a:lnTo>
                    <a:pt x="62" y="0"/>
                  </a:lnTo>
                  <a:lnTo>
                    <a:pt x="69" y="0"/>
                  </a:lnTo>
                  <a:lnTo>
                    <a:pt x="76" y="0"/>
                  </a:lnTo>
                  <a:lnTo>
                    <a:pt x="83" y="1"/>
                  </a:lnTo>
                  <a:lnTo>
                    <a:pt x="90" y="3"/>
                  </a:lnTo>
                  <a:lnTo>
                    <a:pt x="97" y="6"/>
                  </a:lnTo>
                  <a:lnTo>
                    <a:pt x="105" y="9"/>
                  </a:lnTo>
                  <a:lnTo>
                    <a:pt x="112" y="15"/>
                  </a:lnTo>
                </a:path>
              </a:pathLst>
            </a:custGeom>
            <a:noFill/>
            <a:ln w="3175" cmpd="sng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3" name="Freeform 306"/>
            <p:cNvSpPr>
              <a:spLocks noChangeArrowheads="1"/>
            </p:cNvSpPr>
            <p:nvPr/>
          </p:nvSpPr>
          <p:spPr bwMode="auto">
            <a:xfrm>
              <a:off x="450" y="520"/>
              <a:ext cx="59" cy="11"/>
            </a:xfrm>
            <a:custGeom>
              <a:avLst/>
              <a:gdLst>
                <a:gd name="T0" fmla="*/ 0 w 961"/>
                <a:gd name="T1" fmla="*/ 0 h 187"/>
                <a:gd name="T2" fmla="*/ 0 w 961"/>
                <a:gd name="T3" fmla="*/ 0 h 187"/>
                <a:gd name="T4" fmla="*/ 0 w 961"/>
                <a:gd name="T5" fmla="*/ 0 h 187"/>
                <a:gd name="T6" fmla="*/ 0 w 961"/>
                <a:gd name="T7" fmla="*/ 0 h 187"/>
                <a:gd name="T8" fmla="*/ 0 w 961"/>
                <a:gd name="T9" fmla="*/ 0 h 187"/>
                <a:gd name="T10" fmla="*/ 0 w 961"/>
                <a:gd name="T11" fmla="*/ 0 h 187"/>
                <a:gd name="T12" fmla="*/ 0 w 961"/>
                <a:gd name="T13" fmla="*/ 0 h 187"/>
                <a:gd name="T14" fmla="*/ 0 w 961"/>
                <a:gd name="T15" fmla="*/ 0 h 187"/>
                <a:gd name="T16" fmla="*/ 0 w 961"/>
                <a:gd name="T17" fmla="*/ 0 h 187"/>
                <a:gd name="T18" fmla="*/ 0 w 961"/>
                <a:gd name="T19" fmla="*/ 0 h 187"/>
                <a:gd name="T20" fmla="*/ 0 w 961"/>
                <a:gd name="T21" fmla="*/ 0 h 187"/>
                <a:gd name="T22" fmla="*/ 0 w 961"/>
                <a:gd name="T23" fmla="*/ 0 h 187"/>
                <a:gd name="T24" fmla="*/ 0 w 961"/>
                <a:gd name="T25" fmla="*/ 0 h 187"/>
                <a:gd name="T26" fmla="*/ 0 w 961"/>
                <a:gd name="T27" fmla="*/ 0 h 187"/>
                <a:gd name="T28" fmla="*/ 0 w 961"/>
                <a:gd name="T29" fmla="*/ 0 h 187"/>
                <a:gd name="T30" fmla="*/ 0 w 961"/>
                <a:gd name="T31" fmla="*/ 0 h 187"/>
                <a:gd name="T32" fmla="*/ 0 w 961"/>
                <a:gd name="T33" fmla="*/ 0 h 187"/>
                <a:gd name="T34" fmla="*/ 0 w 961"/>
                <a:gd name="T35" fmla="*/ 0 h 187"/>
                <a:gd name="T36" fmla="*/ 0 w 961"/>
                <a:gd name="T37" fmla="*/ 0 h 187"/>
                <a:gd name="T38" fmla="*/ 0 w 961"/>
                <a:gd name="T39" fmla="*/ 0 h 187"/>
                <a:gd name="T40" fmla="*/ 0 w 961"/>
                <a:gd name="T41" fmla="*/ 0 h 187"/>
                <a:gd name="T42" fmla="*/ 0 w 961"/>
                <a:gd name="T43" fmla="*/ 0 h 187"/>
                <a:gd name="T44" fmla="*/ 0 w 961"/>
                <a:gd name="T45" fmla="*/ 0 h 187"/>
                <a:gd name="T46" fmla="*/ 0 w 961"/>
                <a:gd name="T47" fmla="*/ 0 h 187"/>
                <a:gd name="T48" fmla="*/ 0 w 961"/>
                <a:gd name="T49" fmla="*/ 0 h 187"/>
                <a:gd name="T50" fmla="*/ 0 w 961"/>
                <a:gd name="T51" fmla="*/ 0 h 187"/>
                <a:gd name="T52" fmla="*/ 0 w 961"/>
                <a:gd name="T53" fmla="*/ 0 h 187"/>
                <a:gd name="T54" fmla="*/ 0 w 961"/>
                <a:gd name="T55" fmla="*/ 0 h 187"/>
                <a:gd name="T56" fmla="*/ 0 w 961"/>
                <a:gd name="T57" fmla="*/ 0 h 187"/>
                <a:gd name="T58" fmla="*/ 0 w 961"/>
                <a:gd name="T59" fmla="*/ 0 h 187"/>
                <a:gd name="T60" fmla="*/ 0 w 961"/>
                <a:gd name="T61" fmla="*/ 0 h 187"/>
                <a:gd name="T62" fmla="*/ 0 w 961"/>
                <a:gd name="T63" fmla="*/ 0 h 187"/>
                <a:gd name="T64" fmla="*/ 0 w 961"/>
                <a:gd name="T65" fmla="*/ 0 h 187"/>
                <a:gd name="T66" fmla="*/ 0 w 961"/>
                <a:gd name="T67" fmla="*/ 0 h 187"/>
                <a:gd name="T68" fmla="*/ 0 w 961"/>
                <a:gd name="T69" fmla="*/ 0 h 187"/>
                <a:gd name="T70" fmla="*/ 0 w 961"/>
                <a:gd name="T71" fmla="*/ 0 h 187"/>
                <a:gd name="T72" fmla="*/ 0 w 961"/>
                <a:gd name="T73" fmla="*/ 0 h 187"/>
                <a:gd name="T74" fmla="*/ 0 w 961"/>
                <a:gd name="T75" fmla="*/ 0 h 187"/>
                <a:gd name="T76" fmla="*/ 0 w 961"/>
                <a:gd name="T77" fmla="*/ 0 h 187"/>
                <a:gd name="T78" fmla="*/ 0 w 961"/>
                <a:gd name="T79" fmla="*/ 0 h 187"/>
                <a:gd name="T80" fmla="*/ 0 w 961"/>
                <a:gd name="T81" fmla="*/ 0 h 187"/>
                <a:gd name="T82" fmla="*/ 0 w 961"/>
                <a:gd name="T83" fmla="*/ 0 h 187"/>
                <a:gd name="T84" fmla="*/ 0 w 961"/>
                <a:gd name="T85" fmla="*/ 0 h 187"/>
                <a:gd name="T86" fmla="*/ 0 w 961"/>
                <a:gd name="T87" fmla="*/ 0 h 187"/>
                <a:gd name="T88" fmla="*/ 0 w 961"/>
                <a:gd name="T89" fmla="*/ 0 h 187"/>
                <a:gd name="T90" fmla="*/ 0 w 961"/>
                <a:gd name="T91" fmla="*/ 0 h 187"/>
                <a:gd name="T92" fmla="*/ 0 w 961"/>
                <a:gd name="T93" fmla="*/ 0 h 187"/>
                <a:gd name="T94" fmla="*/ 0 w 961"/>
                <a:gd name="T95" fmla="*/ 0 h 187"/>
                <a:gd name="T96" fmla="*/ 0 w 961"/>
                <a:gd name="T97" fmla="*/ 0 h 187"/>
                <a:gd name="T98" fmla="*/ 0 w 961"/>
                <a:gd name="T99" fmla="*/ 0 h 187"/>
                <a:gd name="T100" fmla="*/ 0 w 961"/>
                <a:gd name="T101" fmla="*/ 0 h 187"/>
                <a:gd name="T102" fmla="*/ 0 w 961"/>
                <a:gd name="T103" fmla="*/ 0 h 187"/>
                <a:gd name="T104" fmla="*/ 0 w 961"/>
                <a:gd name="T105" fmla="*/ 0 h 187"/>
                <a:gd name="T106" fmla="*/ 0 w 961"/>
                <a:gd name="T107" fmla="*/ 0 h 187"/>
                <a:gd name="T108" fmla="*/ 0 w 961"/>
                <a:gd name="T109" fmla="*/ 0 h 187"/>
                <a:gd name="T110" fmla="*/ 0 w 961"/>
                <a:gd name="T111" fmla="*/ 0 h 187"/>
                <a:gd name="T112" fmla="*/ 0 w 961"/>
                <a:gd name="T113" fmla="*/ 0 h 187"/>
                <a:gd name="T114" fmla="*/ 0 w 961"/>
                <a:gd name="T115" fmla="*/ 0 h 187"/>
                <a:gd name="T116" fmla="*/ 0 w 961"/>
                <a:gd name="T117" fmla="*/ 0 h 187"/>
                <a:gd name="T118" fmla="*/ 0 w 961"/>
                <a:gd name="T119" fmla="*/ 0 h 187"/>
                <a:gd name="T120" fmla="*/ 0 w 961"/>
                <a:gd name="T121" fmla="*/ 0 h 187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961"/>
                <a:gd name="T184" fmla="*/ 0 h 187"/>
                <a:gd name="T185" fmla="*/ 961 w 961"/>
                <a:gd name="T186" fmla="*/ 187 h 187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961" h="187">
                  <a:moveTo>
                    <a:pt x="913" y="162"/>
                  </a:moveTo>
                  <a:lnTo>
                    <a:pt x="854" y="155"/>
                  </a:lnTo>
                  <a:lnTo>
                    <a:pt x="795" y="150"/>
                  </a:lnTo>
                  <a:lnTo>
                    <a:pt x="735" y="144"/>
                  </a:lnTo>
                  <a:lnTo>
                    <a:pt x="674" y="139"/>
                  </a:lnTo>
                  <a:lnTo>
                    <a:pt x="611" y="133"/>
                  </a:lnTo>
                  <a:lnTo>
                    <a:pt x="547" y="127"/>
                  </a:lnTo>
                  <a:lnTo>
                    <a:pt x="480" y="121"/>
                  </a:lnTo>
                  <a:lnTo>
                    <a:pt x="413" y="113"/>
                  </a:lnTo>
                  <a:lnTo>
                    <a:pt x="386" y="110"/>
                  </a:lnTo>
                  <a:lnTo>
                    <a:pt x="360" y="105"/>
                  </a:lnTo>
                  <a:lnTo>
                    <a:pt x="334" y="99"/>
                  </a:lnTo>
                  <a:lnTo>
                    <a:pt x="309" y="91"/>
                  </a:lnTo>
                  <a:lnTo>
                    <a:pt x="258" y="74"/>
                  </a:lnTo>
                  <a:lnTo>
                    <a:pt x="208" y="55"/>
                  </a:lnTo>
                  <a:lnTo>
                    <a:pt x="184" y="45"/>
                  </a:lnTo>
                  <a:lnTo>
                    <a:pt x="158" y="36"/>
                  </a:lnTo>
                  <a:lnTo>
                    <a:pt x="133" y="26"/>
                  </a:lnTo>
                  <a:lnTo>
                    <a:pt x="108" y="18"/>
                  </a:lnTo>
                  <a:lnTo>
                    <a:pt x="81" y="11"/>
                  </a:lnTo>
                  <a:lnTo>
                    <a:pt x="55" y="6"/>
                  </a:lnTo>
                  <a:lnTo>
                    <a:pt x="27" y="2"/>
                  </a:lnTo>
                  <a:lnTo>
                    <a:pt x="0" y="0"/>
                  </a:lnTo>
                  <a:lnTo>
                    <a:pt x="0" y="12"/>
                  </a:lnTo>
                  <a:lnTo>
                    <a:pt x="0" y="22"/>
                  </a:lnTo>
                  <a:lnTo>
                    <a:pt x="1" y="26"/>
                  </a:lnTo>
                  <a:lnTo>
                    <a:pt x="2" y="29"/>
                  </a:lnTo>
                  <a:lnTo>
                    <a:pt x="3" y="31"/>
                  </a:lnTo>
                  <a:lnTo>
                    <a:pt x="5" y="33"/>
                  </a:lnTo>
                  <a:lnTo>
                    <a:pt x="45" y="46"/>
                  </a:lnTo>
                  <a:lnTo>
                    <a:pt x="84" y="59"/>
                  </a:lnTo>
                  <a:lnTo>
                    <a:pt x="124" y="72"/>
                  </a:lnTo>
                  <a:lnTo>
                    <a:pt x="163" y="83"/>
                  </a:lnTo>
                  <a:lnTo>
                    <a:pt x="203" y="94"/>
                  </a:lnTo>
                  <a:lnTo>
                    <a:pt x="243" y="106"/>
                  </a:lnTo>
                  <a:lnTo>
                    <a:pt x="283" y="116"/>
                  </a:lnTo>
                  <a:lnTo>
                    <a:pt x="324" y="125"/>
                  </a:lnTo>
                  <a:lnTo>
                    <a:pt x="365" y="134"/>
                  </a:lnTo>
                  <a:lnTo>
                    <a:pt x="405" y="142"/>
                  </a:lnTo>
                  <a:lnTo>
                    <a:pt x="446" y="149"/>
                  </a:lnTo>
                  <a:lnTo>
                    <a:pt x="488" y="156"/>
                  </a:lnTo>
                  <a:lnTo>
                    <a:pt x="529" y="163"/>
                  </a:lnTo>
                  <a:lnTo>
                    <a:pt x="571" y="168"/>
                  </a:lnTo>
                  <a:lnTo>
                    <a:pt x="613" y="173"/>
                  </a:lnTo>
                  <a:lnTo>
                    <a:pt x="655" y="178"/>
                  </a:lnTo>
                  <a:lnTo>
                    <a:pt x="695" y="181"/>
                  </a:lnTo>
                  <a:lnTo>
                    <a:pt x="734" y="184"/>
                  </a:lnTo>
                  <a:lnTo>
                    <a:pt x="772" y="186"/>
                  </a:lnTo>
                  <a:lnTo>
                    <a:pt x="811" y="187"/>
                  </a:lnTo>
                  <a:lnTo>
                    <a:pt x="848" y="186"/>
                  </a:lnTo>
                  <a:lnTo>
                    <a:pt x="886" y="183"/>
                  </a:lnTo>
                  <a:lnTo>
                    <a:pt x="904" y="182"/>
                  </a:lnTo>
                  <a:lnTo>
                    <a:pt x="924" y="179"/>
                  </a:lnTo>
                  <a:lnTo>
                    <a:pt x="942" y="176"/>
                  </a:lnTo>
                  <a:lnTo>
                    <a:pt x="961" y="172"/>
                  </a:lnTo>
                  <a:lnTo>
                    <a:pt x="955" y="166"/>
                  </a:lnTo>
                  <a:lnTo>
                    <a:pt x="949" y="162"/>
                  </a:lnTo>
                  <a:lnTo>
                    <a:pt x="943" y="160"/>
                  </a:lnTo>
                  <a:lnTo>
                    <a:pt x="937" y="158"/>
                  </a:lnTo>
                  <a:lnTo>
                    <a:pt x="926" y="160"/>
                  </a:lnTo>
                  <a:lnTo>
                    <a:pt x="913" y="162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4" name="Freeform 307"/>
            <p:cNvSpPr>
              <a:spLocks noChangeArrowheads="1"/>
            </p:cNvSpPr>
            <p:nvPr/>
          </p:nvSpPr>
          <p:spPr bwMode="auto">
            <a:xfrm>
              <a:off x="450" y="520"/>
              <a:ext cx="59" cy="11"/>
            </a:xfrm>
            <a:custGeom>
              <a:avLst/>
              <a:gdLst>
                <a:gd name="T0" fmla="*/ 0 w 961"/>
                <a:gd name="T1" fmla="*/ 0 h 187"/>
                <a:gd name="T2" fmla="*/ 0 w 961"/>
                <a:gd name="T3" fmla="*/ 0 h 187"/>
                <a:gd name="T4" fmla="*/ 0 w 961"/>
                <a:gd name="T5" fmla="*/ 0 h 187"/>
                <a:gd name="T6" fmla="*/ 0 w 961"/>
                <a:gd name="T7" fmla="*/ 0 h 187"/>
                <a:gd name="T8" fmla="*/ 0 w 961"/>
                <a:gd name="T9" fmla="*/ 0 h 187"/>
                <a:gd name="T10" fmla="*/ 0 w 961"/>
                <a:gd name="T11" fmla="*/ 0 h 187"/>
                <a:gd name="T12" fmla="*/ 0 w 961"/>
                <a:gd name="T13" fmla="*/ 0 h 187"/>
                <a:gd name="T14" fmla="*/ 0 w 961"/>
                <a:gd name="T15" fmla="*/ 0 h 187"/>
                <a:gd name="T16" fmla="*/ 0 w 961"/>
                <a:gd name="T17" fmla="*/ 0 h 187"/>
                <a:gd name="T18" fmla="*/ 0 w 961"/>
                <a:gd name="T19" fmla="*/ 0 h 187"/>
                <a:gd name="T20" fmla="*/ 0 w 961"/>
                <a:gd name="T21" fmla="*/ 0 h 187"/>
                <a:gd name="T22" fmla="*/ 0 w 961"/>
                <a:gd name="T23" fmla="*/ 0 h 187"/>
                <a:gd name="T24" fmla="*/ 0 w 961"/>
                <a:gd name="T25" fmla="*/ 0 h 187"/>
                <a:gd name="T26" fmla="*/ 0 w 961"/>
                <a:gd name="T27" fmla="*/ 0 h 187"/>
                <a:gd name="T28" fmla="*/ 0 w 961"/>
                <a:gd name="T29" fmla="*/ 0 h 187"/>
                <a:gd name="T30" fmla="*/ 0 w 961"/>
                <a:gd name="T31" fmla="*/ 0 h 187"/>
                <a:gd name="T32" fmla="*/ 0 w 961"/>
                <a:gd name="T33" fmla="*/ 0 h 187"/>
                <a:gd name="T34" fmla="*/ 0 w 961"/>
                <a:gd name="T35" fmla="*/ 0 h 187"/>
                <a:gd name="T36" fmla="*/ 0 w 961"/>
                <a:gd name="T37" fmla="*/ 0 h 187"/>
                <a:gd name="T38" fmla="*/ 0 w 961"/>
                <a:gd name="T39" fmla="*/ 0 h 187"/>
                <a:gd name="T40" fmla="*/ 0 w 961"/>
                <a:gd name="T41" fmla="*/ 0 h 187"/>
                <a:gd name="T42" fmla="*/ 0 w 961"/>
                <a:gd name="T43" fmla="*/ 0 h 187"/>
                <a:gd name="T44" fmla="*/ 0 w 961"/>
                <a:gd name="T45" fmla="*/ 0 h 187"/>
                <a:gd name="T46" fmla="*/ 0 w 961"/>
                <a:gd name="T47" fmla="*/ 0 h 187"/>
                <a:gd name="T48" fmla="*/ 0 w 961"/>
                <a:gd name="T49" fmla="*/ 0 h 187"/>
                <a:gd name="T50" fmla="*/ 0 w 961"/>
                <a:gd name="T51" fmla="*/ 0 h 187"/>
                <a:gd name="T52" fmla="*/ 0 w 961"/>
                <a:gd name="T53" fmla="*/ 0 h 187"/>
                <a:gd name="T54" fmla="*/ 0 w 961"/>
                <a:gd name="T55" fmla="*/ 0 h 187"/>
                <a:gd name="T56" fmla="*/ 0 w 961"/>
                <a:gd name="T57" fmla="*/ 0 h 187"/>
                <a:gd name="T58" fmla="*/ 0 w 961"/>
                <a:gd name="T59" fmla="*/ 0 h 187"/>
                <a:gd name="T60" fmla="*/ 0 w 961"/>
                <a:gd name="T61" fmla="*/ 0 h 187"/>
                <a:gd name="T62" fmla="*/ 0 w 961"/>
                <a:gd name="T63" fmla="*/ 0 h 187"/>
                <a:gd name="T64" fmla="*/ 0 w 961"/>
                <a:gd name="T65" fmla="*/ 0 h 187"/>
                <a:gd name="T66" fmla="*/ 0 w 961"/>
                <a:gd name="T67" fmla="*/ 0 h 187"/>
                <a:gd name="T68" fmla="*/ 0 w 961"/>
                <a:gd name="T69" fmla="*/ 0 h 187"/>
                <a:gd name="T70" fmla="*/ 0 w 961"/>
                <a:gd name="T71" fmla="*/ 0 h 187"/>
                <a:gd name="T72" fmla="*/ 0 w 961"/>
                <a:gd name="T73" fmla="*/ 0 h 187"/>
                <a:gd name="T74" fmla="*/ 0 w 961"/>
                <a:gd name="T75" fmla="*/ 0 h 187"/>
                <a:gd name="T76" fmla="*/ 0 w 961"/>
                <a:gd name="T77" fmla="*/ 0 h 187"/>
                <a:gd name="T78" fmla="*/ 0 w 961"/>
                <a:gd name="T79" fmla="*/ 0 h 187"/>
                <a:gd name="T80" fmla="*/ 0 w 961"/>
                <a:gd name="T81" fmla="*/ 0 h 187"/>
                <a:gd name="T82" fmla="*/ 0 w 961"/>
                <a:gd name="T83" fmla="*/ 0 h 187"/>
                <a:gd name="T84" fmla="*/ 0 w 961"/>
                <a:gd name="T85" fmla="*/ 0 h 187"/>
                <a:gd name="T86" fmla="*/ 0 w 961"/>
                <a:gd name="T87" fmla="*/ 0 h 187"/>
                <a:gd name="T88" fmla="*/ 0 w 961"/>
                <a:gd name="T89" fmla="*/ 0 h 187"/>
                <a:gd name="T90" fmla="*/ 0 w 961"/>
                <a:gd name="T91" fmla="*/ 0 h 187"/>
                <a:gd name="T92" fmla="*/ 0 w 961"/>
                <a:gd name="T93" fmla="*/ 0 h 187"/>
                <a:gd name="T94" fmla="*/ 0 w 961"/>
                <a:gd name="T95" fmla="*/ 0 h 187"/>
                <a:gd name="T96" fmla="*/ 0 w 961"/>
                <a:gd name="T97" fmla="*/ 0 h 187"/>
                <a:gd name="T98" fmla="*/ 0 w 961"/>
                <a:gd name="T99" fmla="*/ 0 h 187"/>
                <a:gd name="T100" fmla="*/ 0 w 961"/>
                <a:gd name="T101" fmla="*/ 0 h 187"/>
                <a:gd name="T102" fmla="*/ 0 w 961"/>
                <a:gd name="T103" fmla="*/ 0 h 187"/>
                <a:gd name="T104" fmla="*/ 0 w 961"/>
                <a:gd name="T105" fmla="*/ 0 h 187"/>
                <a:gd name="T106" fmla="*/ 0 w 961"/>
                <a:gd name="T107" fmla="*/ 0 h 187"/>
                <a:gd name="T108" fmla="*/ 0 w 961"/>
                <a:gd name="T109" fmla="*/ 0 h 187"/>
                <a:gd name="T110" fmla="*/ 0 w 961"/>
                <a:gd name="T111" fmla="*/ 0 h 187"/>
                <a:gd name="T112" fmla="*/ 0 w 961"/>
                <a:gd name="T113" fmla="*/ 0 h 187"/>
                <a:gd name="T114" fmla="*/ 0 w 961"/>
                <a:gd name="T115" fmla="*/ 0 h 187"/>
                <a:gd name="T116" fmla="*/ 0 w 961"/>
                <a:gd name="T117" fmla="*/ 0 h 187"/>
                <a:gd name="T118" fmla="*/ 0 w 961"/>
                <a:gd name="T119" fmla="*/ 0 h 187"/>
                <a:gd name="T120" fmla="*/ 0 w 961"/>
                <a:gd name="T121" fmla="*/ 0 h 187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961"/>
                <a:gd name="T184" fmla="*/ 0 h 187"/>
                <a:gd name="T185" fmla="*/ 961 w 961"/>
                <a:gd name="T186" fmla="*/ 187 h 187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961" h="187">
                  <a:moveTo>
                    <a:pt x="913" y="162"/>
                  </a:moveTo>
                  <a:lnTo>
                    <a:pt x="854" y="155"/>
                  </a:lnTo>
                  <a:lnTo>
                    <a:pt x="795" y="150"/>
                  </a:lnTo>
                  <a:lnTo>
                    <a:pt x="735" y="144"/>
                  </a:lnTo>
                  <a:lnTo>
                    <a:pt x="674" y="139"/>
                  </a:lnTo>
                  <a:lnTo>
                    <a:pt x="611" y="133"/>
                  </a:lnTo>
                  <a:lnTo>
                    <a:pt x="547" y="127"/>
                  </a:lnTo>
                  <a:lnTo>
                    <a:pt x="480" y="121"/>
                  </a:lnTo>
                  <a:lnTo>
                    <a:pt x="413" y="113"/>
                  </a:lnTo>
                  <a:lnTo>
                    <a:pt x="386" y="110"/>
                  </a:lnTo>
                  <a:lnTo>
                    <a:pt x="360" y="105"/>
                  </a:lnTo>
                  <a:lnTo>
                    <a:pt x="334" y="99"/>
                  </a:lnTo>
                  <a:lnTo>
                    <a:pt x="309" y="91"/>
                  </a:lnTo>
                  <a:lnTo>
                    <a:pt x="258" y="74"/>
                  </a:lnTo>
                  <a:lnTo>
                    <a:pt x="208" y="55"/>
                  </a:lnTo>
                  <a:lnTo>
                    <a:pt x="184" y="45"/>
                  </a:lnTo>
                  <a:lnTo>
                    <a:pt x="158" y="36"/>
                  </a:lnTo>
                  <a:lnTo>
                    <a:pt x="133" y="26"/>
                  </a:lnTo>
                  <a:lnTo>
                    <a:pt x="108" y="18"/>
                  </a:lnTo>
                  <a:lnTo>
                    <a:pt x="81" y="11"/>
                  </a:lnTo>
                  <a:lnTo>
                    <a:pt x="55" y="6"/>
                  </a:lnTo>
                  <a:lnTo>
                    <a:pt x="27" y="2"/>
                  </a:lnTo>
                  <a:lnTo>
                    <a:pt x="0" y="0"/>
                  </a:lnTo>
                  <a:lnTo>
                    <a:pt x="0" y="12"/>
                  </a:lnTo>
                  <a:lnTo>
                    <a:pt x="0" y="22"/>
                  </a:lnTo>
                  <a:lnTo>
                    <a:pt x="1" y="26"/>
                  </a:lnTo>
                  <a:lnTo>
                    <a:pt x="2" y="29"/>
                  </a:lnTo>
                  <a:lnTo>
                    <a:pt x="3" y="31"/>
                  </a:lnTo>
                  <a:lnTo>
                    <a:pt x="5" y="33"/>
                  </a:lnTo>
                  <a:lnTo>
                    <a:pt x="45" y="46"/>
                  </a:lnTo>
                  <a:lnTo>
                    <a:pt x="84" y="59"/>
                  </a:lnTo>
                  <a:lnTo>
                    <a:pt x="124" y="72"/>
                  </a:lnTo>
                  <a:lnTo>
                    <a:pt x="163" y="83"/>
                  </a:lnTo>
                  <a:lnTo>
                    <a:pt x="203" y="94"/>
                  </a:lnTo>
                  <a:lnTo>
                    <a:pt x="243" y="106"/>
                  </a:lnTo>
                  <a:lnTo>
                    <a:pt x="283" y="116"/>
                  </a:lnTo>
                  <a:lnTo>
                    <a:pt x="324" y="125"/>
                  </a:lnTo>
                  <a:lnTo>
                    <a:pt x="365" y="134"/>
                  </a:lnTo>
                  <a:lnTo>
                    <a:pt x="405" y="142"/>
                  </a:lnTo>
                  <a:lnTo>
                    <a:pt x="446" y="149"/>
                  </a:lnTo>
                  <a:lnTo>
                    <a:pt x="488" y="156"/>
                  </a:lnTo>
                  <a:lnTo>
                    <a:pt x="529" y="163"/>
                  </a:lnTo>
                  <a:lnTo>
                    <a:pt x="571" y="168"/>
                  </a:lnTo>
                  <a:lnTo>
                    <a:pt x="613" y="173"/>
                  </a:lnTo>
                  <a:lnTo>
                    <a:pt x="655" y="178"/>
                  </a:lnTo>
                  <a:lnTo>
                    <a:pt x="695" y="181"/>
                  </a:lnTo>
                  <a:lnTo>
                    <a:pt x="734" y="184"/>
                  </a:lnTo>
                  <a:lnTo>
                    <a:pt x="772" y="186"/>
                  </a:lnTo>
                  <a:lnTo>
                    <a:pt x="811" y="187"/>
                  </a:lnTo>
                  <a:lnTo>
                    <a:pt x="848" y="186"/>
                  </a:lnTo>
                  <a:lnTo>
                    <a:pt x="886" y="183"/>
                  </a:lnTo>
                  <a:lnTo>
                    <a:pt x="904" y="182"/>
                  </a:lnTo>
                  <a:lnTo>
                    <a:pt x="924" y="179"/>
                  </a:lnTo>
                  <a:lnTo>
                    <a:pt x="942" y="176"/>
                  </a:lnTo>
                  <a:lnTo>
                    <a:pt x="961" y="172"/>
                  </a:lnTo>
                  <a:lnTo>
                    <a:pt x="955" y="166"/>
                  </a:lnTo>
                  <a:lnTo>
                    <a:pt x="949" y="162"/>
                  </a:lnTo>
                  <a:lnTo>
                    <a:pt x="943" y="160"/>
                  </a:lnTo>
                  <a:lnTo>
                    <a:pt x="937" y="158"/>
                  </a:lnTo>
                  <a:lnTo>
                    <a:pt x="926" y="160"/>
                  </a:lnTo>
                  <a:lnTo>
                    <a:pt x="913" y="162"/>
                  </a:lnTo>
                </a:path>
              </a:pathLst>
            </a:custGeom>
            <a:noFill/>
            <a:ln w="3175" cmpd="sng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5" name="Freeform 308"/>
            <p:cNvSpPr>
              <a:spLocks noChangeArrowheads="1"/>
            </p:cNvSpPr>
            <p:nvPr/>
          </p:nvSpPr>
          <p:spPr bwMode="auto">
            <a:xfrm>
              <a:off x="485" y="546"/>
              <a:ext cx="82" cy="9"/>
            </a:xfrm>
            <a:custGeom>
              <a:avLst/>
              <a:gdLst>
                <a:gd name="T0" fmla="*/ 0 w 1316"/>
                <a:gd name="T1" fmla="*/ 0 h 158"/>
                <a:gd name="T2" fmla="*/ 0 w 1316"/>
                <a:gd name="T3" fmla="*/ 0 h 158"/>
                <a:gd name="T4" fmla="*/ 0 w 1316"/>
                <a:gd name="T5" fmla="*/ 0 h 158"/>
                <a:gd name="T6" fmla="*/ 0 w 1316"/>
                <a:gd name="T7" fmla="*/ 0 h 158"/>
                <a:gd name="T8" fmla="*/ 0 w 1316"/>
                <a:gd name="T9" fmla="*/ 0 h 158"/>
                <a:gd name="T10" fmla="*/ 0 w 1316"/>
                <a:gd name="T11" fmla="*/ 0 h 158"/>
                <a:gd name="T12" fmla="*/ 0 w 1316"/>
                <a:gd name="T13" fmla="*/ 0 h 158"/>
                <a:gd name="T14" fmla="*/ 0 w 1316"/>
                <a:gd name="T15" fmla="*/ 0 h 158"/>
                <a:gd name="T16" fmla="*/ 0 w 1316"/>
                <a:gd name="T17" fmla="*/ 0 h 158"/>
                <a:gd name="T18" fmla="*/ 0 w 1316"/>
                <a:gd name="T19" fmla="*/ 0 h 158"/>
                <a:gd name="T20" fmla="*/ 0 w 1316"/>
                <a:gd name="T21" fmla="*/ 0 h 158"/>
                <a:gd name="T22" fmla="*/ 0 w 1316"/>
                <a:gd name="T23" fmla="*/ 0 h 158"/>
                <a:gd name="T24" fmla="*/ 0 w 1316"/>
                <a:gd name="T25" fmla="*/ 0 h 158"/>
                <a:gd name="T26" fmla="*/ 0 w 1316"/>
                <a:gd name="T27" fmla="*/ 0 h 158"/>
                <a:gd name="T28" fmla="*/ 0 w 1316"/>
                <a:gd name="T29" fmla="*/ 0 h 158"/>
                <a:gd name="T30" fmla="*/ 0 w 1316"/>
                <a:gd name="T31" fmla="*/ 0 h 158"/>
                <a:gd name="T32" fmla="*/ 0 w 1316"/>
                <a:gd name="T33" fmla="*/ 0 h 158"/>
                <a:gd name="T34" fmla="*/ 0 w 1316"/>
                <a:gd name="T35" fmla="*/ 0 h 158"/>
                <a:gd name="T36" fmla="*/ 0 w 1316"/>
                <a:gd name="T37" fmla="*/ 0 h 158"/>
                <a:gd name="T38" fmla="*/ 0 w 1316"/>
                <a:gd name="T39" fmla="*/ 0 h 158"/>
                <a:gd name="T40" fmla="*/ 0 w 1316"/>
                <a:gd name="T41" fmla="*/ 0 h 158"/>
                <a:gd name="T42" fmla="*/ 0 w 1316"/>
                <a:gd name="T43" fmla="*/ 0 h 158"/>
                <a:gd name="T44" fmla="*/ 0 w 1316"/>
                <a:gd name="T45" fmla="*/ 0 h 158"/>
                <a:gd name="T46" fmla="*/ 0 w 1316"/>
                <a:gd name="T47" fmla="*/ 0 h 158"/>
                <a:gd name="T48" fmla="*/ 0 w 1316"/>
                <a:gd name="T49" fmla="*/ 0 h 158"/>
                <a:gd name="T50" fmla="*/ 0 w 1316"/>
                <a:gd name="T51" fmla="*/ 0 h 158"/>
                <a:gd name="T52" fmla="*/ 0 w 1316"/>
                <a:gd name="T53" fmla="*/ 0 h 158"/>
                <a:gd name="T54" fmla="*/ 0 w 1316"/>
                <a:gd name="T55" fmla="*/ 0 h 158"/>
                <a:gd name="T56" fmla="*/ 0 w 1316"/>
                <a:gd name="T57" fmla="*/ 0 h 158"/>
                <a:gd name="T58" fmla="*/ 0 w 1316"/>
                <a:gd name="T59" fmla="*/ 0 h 158"/>
                <a:gd name="T60" fmla="*/ 0 w 1316"/>
                <a:gd name="T61" fmla="*/ 0 h 158"/>
                <a:gd name="T62" fmla="*/ 0 w 1316"/>
                <a:gd name="T63" fmla="*/ 0 h 158"/>
                <a:gd name="T64" fmla="*/ 0 w 1316"/>
                <a:gd name="T65" fmla="*/ 0 h 158"/>
                <a:gd name="T66" fmla="*/ 0 w 1316"/>
                <a:gd name="T67" fmla="*/ 0 h 158"/>
                <a:gd name="T68" fmla="*/ 0 w 1316"/>
                <a:gd name="T69" fmla="*/ 0 h 158"/>
                <a:gd name="T70" fmla="*/ 0 w 1316"/>
                <a:gd name="T71" fmla="*/ 0 h 158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1316"/>
                <a:gd name="T109" fmla="*/ 0 h 158"/>
                <a:gd name="T110" fmla="*/ 1316 w 1316"/>
                <a:gd name="T111" fmla="*/ 158 h 158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1316" h="158">
                  <a:moveTo>
                    <a:pt x="76" y="40"/>
                  </a:moveTo>
                  <a:lnTo>
                    <a:pt x="54" y="35"/>
                  </a:lnTo>
                  <a:lnTo>
                    <a:pt x="37" y="30"/>
                  </a:lnTo>
                  <a:lnTo>
                    <a:pt x="23" y="26"/>
                  </a:lnTo>
                  <a:lnTo>
                    <a:pt x="13" y="22"/>
                  </a:lnTo>
                  <a:lnTo>
                    <a:pt x="5" y="18"/>
                  </a:lnTo>
                  <a:lnTo>
                    <a:pt x="1" y="15"/>
                  </a:lnTo>
                  <a:lnTo>
                    <a:pt x="0" y="13"/>
                  </a:lnTo>
                  <a:lnTo>
                    <a:pt x="1" y="10"/>
                  </a:lnTo>
                  <a:lnTo>
                    <a:pt x="5" y="8"/>
                  </a:lnTo>
                  <a:lnTo>
                    <a:pt x="12" y="6"/>
                  </a:lnTo>
                  <a:lnTo>
                    <a:pt x="19" y="5"/>
                  </a:lnTo>
                  <a:lnTo>
                    <a:pt x="29" y="4"/>
                  </a:lnTo>
                  <a:lnTo>
                    <a:pt x="53" y="1"/>
                  </a:lnTo>
                  <a:lnTo>
                    <a:pt x="82" y="0"/>
                  </a:lnTo>
                  <a:lnTo>
                    <a:pt x="114" y="0"/>
                  </a:lnTo>
                  <a:lnTo>
                    <a:pt x="148" y="1"/>
                  </a:lnTo>
                  <a:lnTo>
                    <a:pt x="181" y="4"/>
                  </a:lnTo>
                  <a:lnTo>
                    <a:pt x="213" y="5"/>
                  </a:lnTo>
                  <a:lnTo>
                    <a:pt x="241" y="7"/>
                  </a:lnTo>
                  <a:lnTo>
                    <a:pt x="265" y="10"/>
                  </a:lnTo>
                  <a:lnTo>
                    <a:pt x="282" y="12"/>
                  </a:lnTo>
                  <a:lnTo>
                    <a:pt x="290" y="14"/>
                  </a:lnTo>
                  <a:lnTo>
                    <a:pt x="355" y="25"/>
                  </a:lnTo>
                  <a:lnTo>
                    <a:pt x="420" y="36"/>
                  </a:lnTo>
                  <a:lnTo>
                    <a:pt x="485" y="46"/>
                  </a:lnTo>
                  <a:lnTo>
                    <a:pt x="549" y="56"/>
                  </a:lnTo>
                  <a:lnTo>
                    <a:pt x="613" y="64"/>
                  </a:lnTo>
                  <a:lnTo>
                    <a:pt x="677" y="73"/>
                  </a:lnTo>
                  <a:lnTo>
                    <a:pt x="741" y="80"/>
                  </a:lnTo>
                  <a:lnTo>
                    <a:pt x="805" y="87"/>
                  </a:lnTo>
                  <a:lnTo>
                    <a:pt x="869" y="93"/>
                  </a:lnTo>
                  <a:lnTo>
                    <a:pt x="932" y="98"/>
                  </a:lnTo>
                  <a:lnTo>
                    <a:pt x="996" y="102"/>
                  </a:lnTo>
                  <a:lnTo>
                    <a:pt x="1060" y="106"/>
                  </a:lnTo>
                  <a:lnTo>
                    <a:pt x="1124" y="110"/>
                  </a:lnTo>
                  <a:lnTo>
                    <a:pt x="1188" y="112"/>
                  </a:lnTo>
                  <a:lnTo>
                    <a:pt x="1252" y="114"/>
                  </a:lnTo>
                  <a:lnTo>
                    <a:pt x="1316" y="115"/>
                  </a:lnTo>
                  <a:lnTo>
                    <a:pt x="1303" y="121"/>
                  </a:lnTo>
                  <a:lnTo>
                    <a:pt x="1290" y="126"/>
                  </a:lnTo>
                  <a:lnTo>
                    <a:pt x="1276" y="132"/>
                  </a:lnTo>
                  <a:lnTo>
                    <a:pt x="1261" y="135"/>
                  </a:lnTo>
                  <a:lnTo>
                    <a:pt x="1231" y="142"/>
                  </a:lnTo>
                  <a:lnTo>
                    <a:pt x="1200" y="147"/>
                  </a:lnTo>
                  <a:lnTo>
                    <a:pt x="1167" y="150"/>
                  </a:lnTo>
                  <a:lnTo>
                    <a:pt x="1133" y="152"/>
                  </a:lnTo>
                  <a:lnTo>
                    <a:pt x="1099" y="153"/>
                  </a:lnTo>
                  <a:lnTo>
                    <a:pt x="1064" y="153"/>
                  </a:lnTo>
                  <a:lnTo>
                    <a:pt x="992" y="151"/>
                  </a:lnTo>
                  <a:lnTo>
                    <a:pt x="920" y="150"/>
                  </a:lnTo>
                  <a:lnTo>
                    <a:pt x="885" y="149"/>
                  </a:lnTo>
                  <a:lnTo>
                    <a:pt x="849" y="150"/>
                  </a:lnTo>
                  <a:lnTo>
                    <a:pt x="813" y="151"/>
                  </a:lnTo>
                  <a:lnTo>
                    <a:pt x="779" y="153"/>
                  </a:lnTo>
                  <a:lnTo>
                    <a:pt x="736" y="157"/>
                  </a:lnTo>
                  <a:lnTo>
                    <a:pt x="692" y="158"/>
                  </a:lnTo>
                  <a:lnTo>
                    <a:pt x="650" y="158"/>
                  </a:lnTo>
                  <a:lnTo>
                    <a:pt x="606" y="157"/>
                  </a:lnTo>
                  <a:lnTo>
                    <a:pt x="563" y="155"/>
                  </a:lnTo>
                  <a:lnTo>
                    <a:pt x="521" y="151"/>
                  </a:lnTo>
                  <a:lnTo>
                    <a:pt x="478" y="147"/>
                  </a:lnTo>
                  <a:lnTo>
                    <a:pt x="434" y="141"/>
                  </a:lnTo>
                  <a:lnTo>
                    <a:pt x="392" y="135"/>
                  </a:lnTo>
                  <a:lnTo>
                    <a:pt x="348" y="127"/>
                  </a:lnTo>
                  <a:lnTo>
                    <a:pt x="305" y="119"/>
                  </a:lnTo>
                  <a:lnTo>
                    <a:pt x="262" y="111"/>
                  </a:lnTo>
                  <a:lnTo>
                    <a:pt x="174" y="92"/>
                  </a:lnTo>
                  <a:lnTo>
                    <a:pt x="86" y="73"/>
                  </a:lnTo>
                  <a:lnTo>
                    <a:pt x="84" y="70"/>
                  </a:lnTo>
                  <a:lnTo>
                    <a:pt x="81" y="60"/>
                  </a:lnTo>
                  <a:lnTo>
                    <a:pt x="77" y="50"/>
                  </a:lnTo>
                  <a:lnTo>
                    <a:pt x="76" y="4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6" name="Freeform 309"/>
            <p:cNvSpPr>
              <a:spLocks noChangeArrowheads="1"/>
            </p:cNvSpPr>
            <p:nvPr/>
          </p:nvSpPr>
          <p:spPr bwMode="auto">
            <a:xfrm>
              <a:off x="485" y="546"/>
              <a:ext cx="82" cy="9"/>
            </a:xfrm>
            <a:custGeom>
              <a:avLst/>
              <a:gdLst>
                <a:gd name="T0" fmla="*/ 0 w 1316"/>
                <a:gd name="T1" fmla="*/ 0 h 158"/>
                <a:gd name="T2" fmla="*/ 0 w 1316"/>
                <a:gd name="T3" fmla="*/ 0 h 158"/>
                <a:gd name="T4" fmla="*/ 0 w 1316"/>
                <a:gd name="T5" fmla="*/ 0 h 158"/>
                <a:gd name="T6" fmla="*/ 0 w 1316"/>
                <a:gd name="T7" fmla="*/ 0 h 158"/>
                <a:gd name="T8" fmla="*/ 0 w 1316"/>
                <a:gd name="T9" fmla="*/ 0 h 158"/>
                <a:gd name="T10" fmla="*/ 0 w 1316"/>
                <a:gd name="T11" fmla="*/ 0 h 158"/>
                <a:gd name="T12" fmla="*/ 0 w 1316"/>
                <a:gd name="T13" fmla="*/ 0 h 158"/>
                <a:gd name="T14" fmla="*/ 0 w 1316"/>
                <a:gd name="T15" fmla="*/ 0 h 158"/>
                <a:gd name="T16" fmla="*/ 0 w 1316"/>
                <a:gd name="T17" fmla="*/ 0 h 158"/>
                <a:gd name="T18" fmla="*/ 0 w 1316"/>
                <a:gd name="T19" fmla="*/ 0 h 158"/>
                <a:gd name="T20" fmla="*/ 0 w 1316"/>
                <a:gd name="T21" fmla="*/ 0 h 158"/>
                <a:gd name="T22" fmla="*/ 0 w 1316"/>
                <a:gd name="T23" fmla="*/ 0 h 158"/>
                <a:gd name="T24" fmla="*/ 0 w 1316"/>
                <a:gd name="T25" fmla="*/ 0 h 158"/>
                <a:gd name="T26" fmla="*/ 0 w 1316"/>
                <a:gd name="T27" fmla="*/ 0 h 158"/>
                <a:gd name="T28" fmla="*/ 0 w 1316"/>
                <a:gd name="T29" fmla="*/ 0 h 158"/>
                <a:gd name="T30" fmla="*/ 0 w 1316"/>
                <a:gd name="T31" fmla="*/ 0 h 158"/>
                <a:gd name="T32" fmla="*/ 0 w 1316"/>
                <a:gd name="T33" fmla="*/ 0 h 158"/>
                <a:gd name="T34" fmla="*/ 0 w 1316"/>
                <a:gd name="T35" fmla="*/ 0 h 158"/>
                <a:gd name="T36" fmla="*/ 0 w 1316"/>
                <a:gd name="T37" fmla="*/ 0 h 158"/>
                <a:gd name="T38" fmla="*/ 0 w 1316"/>
                <a:gd name="T39" fmla="*/ 0 h 158"/>
                <a:gd name="T40" fmla="*/ 0 w 1316"/>
                <a:gd name="T41" fmla="*/ 0 h 158"/>
                <a:gd name="T42" fmla="*/ 0 w 1316"/>
                <a:gd name="T43" fmla="*/ 0 h 158"/>
                <a:gd name="T44" fmla="*/ 0 w 1316"/>
                <a:gd name="T45" fmla="*/ 0 h 158"/>
                <a:gd name="T46" fmla="*/ 0 w 1316"/>
                <a:gd name="T47" fmla="*/ 0 h 158"/>
                <a:gd name="T48" fmla="*/ 0 w 1316"/>
                <a:gd name="T49" fmla="*/ 0 h 158"/>
                <a:gd name="T50" fmla="*/ 0 w 1316"/>
                <a:gd name="T51" fmla="*/ 0 h 158"/>
                <a:gd name="T52" fmla="*/ 0 w 1316"/>
                <a:gd name="T53" fmla="*/ 0 h 158"/>
                <a:gd name="T54" fmla="*/ 0 w 1316"/>
                <a:gd name="T55" fmla="*/ 0 h 158"/>
                <a:gd name="T56" fmla="*/ 0 w 1316"/>
                <a:gd name="T57" fmla="*/ 0 h 158"/>
                <a:gd name="T58" fmla="*/ 0 w 1316"/>
                <a:gd name="T59" fmla="*/ 0 h 158"/>
                <a:gd name="T60" fmla="*/ 0 w 1316"/>
                <a:gd name="T61" fmla="*/ 0 h 158"/>
                <a:gd name="T62" fmla="*/ 0 w 1316"/>
                <a:gd name="T63" fmla="*/ 0 h 158"/>
                <a:gd name="T64" fmla="*/ 0 w 1316"/>
                <a:gd name="T65" fmla="*/ 0 h 158"/>
                <a:gd name="T66" fmla="*/ 0 w 1316"/>
                <a:gd name="T67" fmla="*/ 0 h 158"/>
                <a:gd name="T68" fmla="*/ 0 w 1316"/>
                <a:gd name="T69" fmla="*/ 0 h 158"/>
                <a:gd name="T70" fmla="*/ 0 w 1316"/>
                <a:gd name="T71" fmla="*/ 0 h 158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1316"/>
                <a:gd name="T109" fmla="*/ 0 h 158"/>
                <a:gd name="T110" fmla="*/ 1316 w 1316"/>
                <a:gd name="T111" fmla="*/ 158 h 158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1316" h="158">
                  <a:moveTo>
                    <a:pt x="76" y="40"/>
                  </a:moveTo>
                  <a:lnTo>
                    <a:pt x="54" y="35"/>
                  </a:lnTo>
                  <a:lnTo>
                    <a:pt x="37" y="30"/>
                  </a:lnTo>
                  <a:lnTo>
                    <a:pt x="23" y="26"/>
                  </a:lnTo>
                  <a:lnTo>
                    <a:pt x="13" y="22"/>
                  </a:lnTo>
                  <a:lnTo>
                    <a:pt x="5" y="18"/>
                  </a:lnTo>
                  <a:lnTo>
                    <a:pt x="1" y="15"/>
                  </a:lnTo>
                  <a:lnTo>
                    <a:pt x="0" y="13"/>
                  </a:lnTo>
                  <a:lnTo>
                    <a:pt x="1" y="10"/>
                  </a:lnTo>
                  <a:lnTo>
                    <a:pt x="5" y="8"/>
                  </a:lnTo>
                  <a:lnTo>
                    <a:pt x="12" y="6"/>
                  </a:lnTo>
                  <a:lnTo>
                    <a:pt x="19" y="5"/>
                  </a:lnTo>
                  <a:lnTo>
                    <a:pt x="29" y="4"/>
                  </a:lnTo>
                  <a:lnTo>
                    <a:pt x="53" y="1"/>
                  </a:lnTo>
                  <a:lnTo>
                    <a:pt x="82" y="0"/>
                  </a:lnTo>
                  <a:lnTo>
                    <a:pt x="114" y="0"/>
                  </a:lnTo>
                  <a:lnTo>
                    <a:pt x="148" y="1"/>
                  </a:lnTo>
                  <a:lnTo>
                    <a:pt x="181" y="4"/>
                  </a:lnTo>
                  <a:lnTo>
                    <a:pt x="213" y="5"/>
                  </a:lnTo>
                  <a:lnTo>
                    <a:pt x="241" y="7"/>
                  </a:lnTo>
                  <a:lnTo>
                    <a:pt x="265" y="10"/>
                  </a:lnTo>
                  <a:lnTo>
                    <a:pt x="282" y="12"/>
                  </a:lnTo>
                  <a:lnTo>
                    <a:pt x="290" y="14"/>
                  </a:lnTo>
                  <a:lnTo>
                    <a:pt x="355" y="25"/>
                  </a:lnTo>
                  <a:lnTo>
                    <a:pt x="420" y="36"/>
                  </a:lnTo>
                  <a:lnTo>
                    <a:pt x="485" y="46"/>
                  </a:lnTo>
                  <a:lnTo>
                    <a:pt x="549" y="56"/>
                  </a:lnTo>
                  <a:lnTo>
                    <a:pt x="613" y="64"/>
                  </a:lnTo>
                  <a:lnTo>
                    <a:pt x="677" y="73"/>
                  </a:lnTo>
                  <a:lnTo>
                    <a:pt x="741" y="80"/>
                  </a:lnTo>
                  <a:lnTo>
                    <a:pt x="805" y="87"/>
                  </a:lnTo>
                  <a:lnTo>
                    <a:pt x="869" y="93"/>
                  </a:lnTo>
                  <a:lnTo>
                    <a:pt x="932" y="98"/>
                  </a:lnTo>
                  <a:lnTo>
                    <a:pt x="996" y="102"/>
                  </a:lnTo>
                  <a:lnTo>
                    <a:pt x="1060" y="106"/>
                  </a:lnTo>
                  <a:lnTo>
                    <a:pt x="1124" y="110"/>
                  </a:lnTo>
                  <a:lnTo>
                    <a:pt x="1188" y="112"/>
                  </a:lnTo>
                  <a:lnTo>
                    <a:pt x="1252" y="114"/>
                  </a:lnTo>
                  <a:lnTo>
                    <a:pt x="1316" y="115"/>
                  </a:lnTo>
                  <a:lnTo>
                    <a:pt x="1303" y="121"/>
                  </a:lnTo>
                  <a:lnTo>
                    <a:pt x="1290" y="126"/>
                  </a:lnTo>
                  <a:lnTo>
                    <a:pt x="1276" y="132"/>
                  </a:lnTo>
                  <a:lnTo>
                    <a:pt x="1261" y="135"/>
                  </a:lnTo>
                  <a:lnTo>
                    <a:pt x="1231" y="142"/>
                  </a:lnTo>
                  <a:lnTo>
                    <a:pt x="1200" y="147"/>
                  </a:lnTo>
                  <a:lnTo>
                    <a:pt x="1167" y="150"/>
                  </a:lnTo>
                  <a:lnTo>
                    <a:pt x="1133" y="152"/>
                  </a:lnTo>
                  <a:lnTo>
                    <a:pt x="1099" y="153"/>
                  </a:lnTo>
                  <a:lnTo>
                    <a:pt x="1064" y="153"/>
                  </a:lnTo>
                  <a:lnTo>
                    <a:pt x="992" y="151"/>
                  </a:lnTo>
                  <a:lnTo>
                    <a:pt x="920" y="150"/>
                  </a:lnTo>
                  <a:lnTo>
                    <a:pt x="885" y="149"/>
                  </a:lnTo>
                  <a:lnTo>
                    <a:pt x="849" y="150"/>
                  </a:lnTo>
                  <a:lnTo>
                    <a:pt x="813" y="151"/>
                  </a:lnTo>
                  <a:lnTo>
                    <a:pt x="779" y="153"/>
                  </a:lnTo>
                  <a:lnTo>
                    <a:pt x="736" y="157"/>
                  </a:lnTo>
                  <a:lnTo>
                    <a:pt x="692" y="158"/>
                  </a:lnTo>
                  <a:lnTo>
                    <a:pt x="650" y="158"/>
                  </a:lnTo>
                  <a:lnTo>
                    <a:pt x="606" y="157"/>
                  </a:lnTo>
                  <a:lnTo>
                    <a:pt x="563" y="155"/>
                  </a:lnTo>
                  <a:lnTo>
                    <a:pt x="521" y="151"/>
                  </a:lnTo>
                  <a:lnTo>
                    <a:pt x="478" y="147"/>
                  </a:lnTo>
                  <a:lnTo>
                    <a:pt x="434" y="141"/>
                  </a:lnTo>
                  <a:lnTo>
                    <a:pt x="392" y="135"/>
                  </a:lnTo>
                  <a:lnTo>
                    <a:pt x="348" y="127"/>
                  </a:lnTo>
                  <a:lnTo>
                    <a:pt x="305" y="119"/>
                  </a:lnTo>
                  <a:lnTo>
                    <a:pt x="262" y="111"/>
                  </a:lnTo>
                  <a:lnTo>
                    <a:pt x="174" y="92"/>
                  </a:lnTo>
                  <a:lnTo>
                    <a:pt x="86" y="73"/>
                  </a:lnTo>
                  <a:lnTo>
                    <a:pt x="84" y="70"/>
                  </a:lnTo>
                  <a:lnTo>
                    <a:pt x="81" y="60"/>
                  </a:lnTo>
                  <a:lnTo>
                    <a:pt x="77" y="50"/>
                  </a:lnTo>
                  <a:lnTo>
                    <a:pt x="76" y="40"/>
                  </a:lnTo>
                </a:path>
              </a:pathLst>
            </a:custGeom>
            <a:noFill/>
            <a:ln w="3175" cmpd="sng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7" name="Freeform 310"/>
            <p:cNvSpPr>
              <a:spLocks noChangeArrowheads="1"/>
            </p:cNvSpPr>
            <p:nvPr/>
          </p:nvSpPr>
          <p:spPr bwMode="auto">
            <a:xfrm>
              <a:off x="531" y="554"/>
              <a:ext cx="103" cy="14"/>
            </a:xfrm>
            <a:custGeom>
              <a:avLst/>
              <a:gdLst>
                <a:gd name="T0" fmla="*/ 0 w 1657"/>
                <a:gd name="T1" fmla="*/ 0 h 222"/>
                <a:gd name="T2" fmla="*/ 0 w 1657"/>
                <a:gd name="T3" fmla="*/ 0 h 222"/>
                <a:gd name="T4" fmla="*/ 0 w 1657"/>
                <a:gd name="T5" fmla="*/ 0 h 222"/>
                <a:gd name="T6" fmla="*/ 0 w 1657"/>
                <a:gd name="T7" fmla="*/ 0 h 222"/>
                <a:gd name="T8" fmla="*/ 0 w 1657"/>
                <a:gd name="T9" fmla="*/ 0 h 222"/>
                <a:gd name="T10" fmla="*/ 0 w 1657"/>
                <a:gd name="T11" fmla="*/ 0 h 222"/>
                <a:gd name="T12" fmla="*/ 0 w 1657"/>
                <a:gd name="T13" fmla="*/ 0 h 222"/>
                <a:gd name="T14" fmla="*/ 0 w 1657"/>
                <a:gd name="T15" fmla="*/ 0 h 222"/>
                <a:gd name="T16" fmla="*/ 0 w 1657"/>
                <a:gd name="T17" fmla="*/ 0 h 222"/>
                <a:gd name="T18" fmla="*/ 0 w 1657"/>
                <a:gd name="T19" fmla="*/ 0 h 222"/>
                <a:gd name="T20" fmla="*/ 0 w 1657"/>
                <a:gd name="T21" fmla="*/ 0 h 222"/>
                <a:gd name="T22" fmla="*/ 0 w 1657"/>
                <a:gd name="T23" fmla="*/ 0 h 222"/>
                <a:gd name="T24" fmla="*/ 0 w 1657"/>
                <a:gd name="T25" fmla="*/ 0 h 222"/>
                <a:gd name="T26" fmla="*/ 0 w 1657"/>
                <a:gd name="T27" fmla="*/ 0 h 222"/>
                <a:gd name="T28" fmla="*/ 0 w 1657"/>
                <a:gd name="T29" fmla="*/ 0 h 222"/>
                <a:gd name="T30" fmla="*/ 0 w 1657"/>
                <a:gd name="T31" fmla="*/ 0 h 222"/>
                <a:gd name="T32" fmla="*/ 0 w 1657"/>
                <a:gd name="T33" fmla="*/ 0 h 222"/>
                <a:gd name="T34" fmla="*/ 0 w 1657"/>
                <a:gd name="T35" fmla="*/ 0 h 222"/>
                <a:gd name="T36" fmla="*/ 0 w 1657"/>
                <a:gd name="T37" fmla="*/ 0 h 222"/>
                <a:gd name="T38" fmla="*/ 0 w 1657"/>
                <a:gd name="T39" fmla="*/ 0 h 222"/>
                <a:gd name="T40" fmla="*/ 0 w 1657"/>
                <a:gd name="T41" fmla="*/ 0 h 222"/>
                <a:gd name="T42" fmla="*/ 0 w 1657"/>
                <a:gd name="T43" fmla="*/ 0 h 222"/>
                <a:gd name="T44" fmla="*/ 0 w 1657"/>
                <a:gd name="T45" fmla="*/ 0 h 222"/>
                <a:gd name="T46" fmla="*/ 0 w 1657"/>
                <a:gd name="T47" fmla="*/ 0 h 222"/>
                <a:gd name="T48" fmla="*/ 0 w 1657"/>
                <a:gd name="T49" fmla="*/ 0 h 222"/>
                <a:gd name="T50" fmla="*/ 0 w 1657"/>
                <a:gd name="T51" fmla="*/ 0 h 222"/>
                <a:gd name="T52" fmla="*/ 0 w 1657"/>
                <a:gd name="T53" fmla="*/ 0 h 222"/>
                <a:gd name="T54" fmla="*/ 0 w 1657"/>
                <a:gd name="T55" fmla="*/ 0 h 222"/>
                <a:gd name="T56" fmla="*/ 0 w 1657"/>
                <a:gd name="T57" fmla="*/ 0 h 222"/>
                <a:gd name="T58" fmla="*/ 0 w 1657"/>
                <a:gd name="T59" fmla="*/ 0 h 222"/>
                <a:gd name="T60" fmla="*/ 0 w 1657"/>
                <a:gd name="T61" fmla="*/ 0 h 222"/>
                <a:gd name="T62" fmla="*/ 0 w 1657"/>
                <a:gd name="T63" fmla="*/ 0 h 222"/>
                <a:gd name="T64" fmla="*/ 0 w 1657"/>
                <a:gd name="T65" fmla="*/ 0 h 222"/>
                <a:gd name="T66" fmla="*/ 0 w 1657"/>
                <a:gd name="T67" fmla="*/ 0 h 222"/>
                <a:gd name="T68" fmla="*/ 0 w 1657"/>
                <a:gd name="T69" fmla="*/ 0 h 222"/>
                <a:gd name="T70" fmla="*/ 0 w 1657"/>
                <a:gd name="T71" fmla="*/ 0 h 222"/>
                <a:gd name="T72" fmla="*/ 0 w 1657"/>
                <a:gd name="T73" fmla="*/ 0 h 222"/>
                <a:gd name="T74" fmla="*/ 0 w 1657"/>
                <a:gd name="T75" fmla="*/ 0 h 222"/>
                <a:gd name="T76" fmla="*/ 0 w 1657"/>
                <a:gd name="T77" fmla="*/ 0 h 222"/>
                <a:gd name="T78" fmla="*/ 0 w 1657"/>
                <a:gd name="T79" fmla="*/ 0 h 222"/>
                <a:gd name="T80" fmla="*/ 0 w 1657"/>
                <a:gd name="T81" fmla="*/ 0 h 222"/>
                <a:gd name="T82" fmla="*/ 0 w 1657"/>
                <a:gd name="T83" fmla="*/ 0 h 222"/>
                <a:gd name="T84" fmla="*/ 0 w 1657"/>
                <a:gd name="T85" fmla="*/ 0 h 222"/>
                <a:gd name="T86" fmla="*/ 0 w 1657"/>
                <a:gd name="T87" fmla="*/ 0 h 222"/>
                <a:gd name="T88" fmla="*/ 0 w 1657"/>
                <a:gd name="T89" fmla="*/ 0 h 222"/>
                <a:gd name="T90" fmla="*/ 0 w 1657"/>
                <a:gd name="T91" fmla="*/ 0 h 222"/>
                <a:gd name="T92" fmla="*/ 0 w 1657"/>
                <a:gd name="T93" fmla="*/ 0 h 222"/>
                <a:gd name="T94" fmla="*/ 0 w 1657"/>
                <a:gd name="T95" fmla="*/ 0 h 222"/>
                <a:gd name="T96" fmla="*/ 0 w 1657"/>
                <a:gd name="T97" fmla="*/ 0 h 222"/>
                <a:gd name="T98" fmla="*/ 0 w 1657"/>
                <a:gd name="T99" fmla="*/ 0 h 222"/>
                <a:gd name="T100" fmla="*/ 0 w 1657"/>
                <a:gd name="T101" fmla="*/ 0 h 222"/>
                <a:gd name="T102" fmla="*/ 0 w 1657"/>
                <a:gd name="T103" fmla="*/ 0 h 222"/>
                <a:gd name="T104" fmla="*/ 0 w 1657"/>
                <a:gd name="T105" fmla="*/ 0 h 222"/>
                <a:gd name="T106" fmla="*/ 0 w 1657"/>
                <a:gd name="T107" fmla="*/ 0 h 222"/>
                <a:gd name="T108" fmla="*/ 0 w 1657"/>
                <a:gd name="T109" fmla="*/ 0 h 222"/>
                <a:gd name="T110" fmla="*/ 0 w 1657"/>
                <a:gd name="T111" fmla="*/ 0 h 222"/>
                <a:gd name="T112" fmla="*/ 0 w 1657"/>
                <a:gd name="T113" fmla="*/ 0 h 222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1657"/>
                <a:gd name="T172" fmla="*/ 0 h 222"/>
                <a:gd name="T173" fmla="*/ 1657 w 1657"/>
                <a:gd name="T174" fmla="*/ 222 h 222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1657" h="222">
                  <a:moveTo>
                    <a:pt x="39" y="176"/>
                  </a:moveTo>
                  <a:lnTo>
                    <a:pt x="65" y="170"/>
                  </a:lnTo>
                  <a:lnTo>
                    <a:pt x="91" y="165"/>
                  </a:lnTo>
                  <a:lnTo>
                    <a:pt x="117" y="160"/>
                  </a:lnTo>
                  <a:lnTo>
                    <a:pt x="144" y="156"/>
                  </a:lnTo>
                  <a:lnTo>
                    <a:pt x="197" y="150"/>
                  </a:lnTo>
                  <a:lnTo>
                    <a:pt x="248" y="145"/>
                  </a:lnTo>
                  <a:lnTo>
                    <a:pt x="301" y="142"/>
                  </a:lnTo>
                  <a:lnTo>
                    <a:pt x="353" y="139"/>
                  </a:lnTo>
                  <a:lnTo>
                    <a:pt x="406" y="138"/>
                  </a:lnTo>
                  <a:lnTo>
                    <a:pt x="458" y="137"/>
                  </a:lnTo>
                  <a:lnTo>
                    <a:pt x="511" y="136"/>
                  </a:lnTo>
                  <a:lnTo>
                    <a:pt x="562" y="135"/>
                  </a:lnTo>
                  <a:lnTo>
                    <a:pt x="615" y="135"/>
                  </a:lnTo>
                  <a:lnTo>
                    <a:pt x="668" y="133"/>
                  </a:lnTo>
                  <a:lnTo>
                    <a:pt x="720" y="131"/>
                  </a:lnTo>
                  <a:lnTo>
                    <a:pt x="773" y="128"/>
                  </a:lnTo>
                  <a:lnTo>
                    <a:pt x="825" y="124"/>
                  </a:lnTo>
                  <a:lnTo>
                    <a:pt x="877" y="116"/>
                  </a:lnTo>
                  <a:lnTo>
                    <a:pt x="910" y="113"/>
                  </a:lnTo>
                  <a:lnTo>
                    <a:pt x="943" y="111"/>
                  </a:lnTo>
                  <a:lnTo>
                    <a:pt x="976" y="109"/>
                  </a:lnTo>
                  <a:lnTo>
                    <a:pt x="1008" y="107"/>
                  </a:lnTo>
                  <a:lnTo>
                    <a:pt x="1071" y="106"/>
                  </a:lnTo>
                  <a:lnTo>
                    <a:pt x="1133" y="103"/>
                  </a:lnTo>
                  <a:lnTo>
                    <a:pt x="1164" y="102"/>
                  </a:lnTo>
                  <a:lnTo>
                    <a:pt x="1194" y="99"/>
                  </a:lnTo>
                  <a:lnTo>
                    <a:pt x="1224" y="96"/>
                  </a:lnTo>
                  <a:lnTo>
                    <a:pt x="1253" y="91"/>
                  </a:lnTo>
                  <a:lnTo>
                    <a:pt x="1283" y="85"/>
                  </a:lnTo>
                  <a:lnTo>
                    <a:pt x="1311" y="78"/>
                  </a:lnTo>
                  <a:lnTo>
                    <a:pt x="1339" y="69"/>
                  </a:lnTo>
                  <a:lnTo>
                    <a:pt x="1366" y="57"/>
                  </a:lnTo>
                  <a:lnTo>
                    <a:pt x="1386" y="50"/>
                  </a:lnTo>
                  <a:lnTo>
                    <a:pt x="1407" y="43"/>
                  </a:lnTo>
                  <a:lnTo>
                    <a:pt x="1427" y="36"/>
                  </a:lnTo>
                  <a:lnTo>
                    <a:pt x="1446" y="30"/>
                  </a:lnTo>
                  <a:lnTo>
                    <a:pt x="1467" y="25"/>
                  </a:lnTo>
                  <a:lnTo>
                    <a:pt x="1487" y="21"/>
                  </a:lnTo>
                  <a:lnTo>
                    <a:pt x="1507" y="18"/>
                  </a:lnTo>
                  <a:lnTo>
                    <a:pt x="1528" y="15"/>
                  </a:lnTo>
                  <a:lnTo>
                    <a:pt x="1544" y="11"/>
                  </a:lnTo>
                  <a:lnTo>
                    <a:pt x="1562" y="6"/>
                  </a:lnTo>
                  <a:lnTo>
                    <a:pt x="1571" y="4"/>
                  </a:lnTo>
                  <a:lnTo>
                    <a:pt x="1581" y="2"/>
                  </a:lnTo>
                  <a:lnTo>
                    <a:pt x="1589" y="1"/>
                  </a:lnTo>
                  <a:lnTo>
                    <a:pt x="1598" y="0"/>
                  </a:lnTo>
                  <a:lnTo>
                    <a:pt x="1607" y="1"/>
                  </a:lnTo>
                  <a:lnTo>
                    <a:pt x="1615" y="2"/>
                  </a:lnTo>
                  <a:lnTo>
                    <a:pt x="1623" y="5"/>
                  </a:lnTo>
                  <a:lnTo>
                    <a:pt x="1631" y="9"/>
                  </a:lnTo>
                  <a:lnTo>
                    <a:pt x="1639" y="15"/>
                  </a:lnTo>
                  <a:lnTo>
                    <a:pt x="1645" y="22"/>
                  </a:lnTo>
                  <a:lnTo>
                    <a:pt x="1651" y="31"/>
                  </a:lnTo>
                  <a:lnTo>
                    <a:pt x="1657" y="41"/>
                  </a:lnTo>
                  <a:lnTo>
                    <a:pt x="1646" y="44"/>
                  </a:lnTo>
                  <a:lnTo>
                    <a:pt x="1634" y="45"/>
                  </a:lnTo>
                  <a:lnTo>
                    <a:pt x="1622" y="46"/>
                  </a:lnTo>
                  <a:lnTo>
                    <a:pt x="1611" y="46"/>
                  </a:lnTo>
                  <a:lnTo>
                    <a:pt x="1589" y="45"/>
                  </a:lnTo>
                  <a:lnTo>
                    <a:pt x="1565" y="42"/>
                  </a:lnTo>
                  <a:lnTo>
                    <a:pt x="1543" y="40"/>
                  </a:lnTo>
                  <a:lnTo>
                    <a:pt x="1522" y="39"/>
                  </a:lnTo>
                  <a:lnTo>
                    <a:pt x="1510" y="40"/>
                  </a:lnTo>
                  <a:lnTo>
                    <a:pt x="1499" y="41"/>
                  </a:lnTo>
                  <a:lnTo>
                    <a:pt x="1489" y="43"/>
                  </a:lnTo>
                  <a:lnTo>
                    <a:pt x="1479" y="47"/>
                  </a:lnTo>
                  <a:lnTo>
                    <a:pt x="1452" y="57"/>
                  </a:lnTo>
                  <a:lnTo>
                    <a:pt x="1424" y="69"/>
                  </a:lnTo>
                  <a:lnTo>
                    <a:pt x="1398" y="81"/>
                  </a:lnTo>
                  <a:lnTo>
                    <a:pt x="1372" y="92"/>
                  </a:lnTo>
                  <a:lnTo>
                    <a:pt x="1347" y="103"/>
                  </a:lnTo>
                  <a:lnTo>
                    <a:pt x="1321" y="114"/>
                  </a:lnTo>
                  <a:lnTo>
                    <a:pt x="1295" y="125"/>
                  </a:lnTo>
                  <a:lnTo>
                    <a:pt x="1270" y="133"/>
                  </a:lnTo>
                  <a:lnTo>
                    <a:pt x="1226" y="144"/>
                  </a:lnTo>
                  <a:lnTo>
                    <a:pt x="1183" y="154"/>
                  </a:lnTo>
                  <a:lnTo>
                    <a:pt x="1140" y="161"/>
                  </a:lnTo>
                  <a:lnTo>
                    <a:pt x="1096" y="168"/>
                  </a:lnTo>
                  <a:lnTo>
                    <a:pt x="1053" y="173"/>
                  </a:lnTo>
                  <a:lnTo>
                    <a:pt x="1009" y="177"/>
                  </a:lnTo>
                  <a:lnTo>
                    <a:pt x="966" y="180"/>
                  </a:lnTo>
                  <a:lnTo>
                    <a:pt x="923" y="183"/>
                  </a:lnTo>
                  <a:lnTo>
                    <a:pt x="837" y="188"/>
                  </a:lnTo>
                  <a:lnTo>
                    <a:pt x="749" y="190"/>
                  </a:lnTo>
                  <a:lnTo>
                    <a:pt x="663" y="193"/>
                  </a:lnTo>
                  <a:lnTo>
                    <a:pt x="577" y="198"/>
                  </a:lnTo>
                  <a:lnTo>
                    <a:pt x="505" y="203"/>
                  </a:lnTo>
                  <a:lnTo>
                    <a:pt x="434" y="209"/>
                  </a:lnTo>
                  <a:lnTo>
                    <a:pt x="363" y="215"/>
                  </a:lnTo>
                  <a:lnTo>
                    <a:pt x="291" y="220"/>
                  </a:lnTo>
                  <a:lnTo>
                    <a:pt x="254" y="221"/>
                  </a:lnTo>
                  <a:lnTo>
                    <a:pt x="219" y="222"/>
                  </a:lnTo>
                  <a:lnTo>
                    <a:pt x="182" y="221"/>
                  </a:lnTo>
                  <a:lnTo>
                    <a:pt x="147" y="219"/>
                  </a:lnTo>
                  <a:lnTo>
                    <a:pt x="110" y="216"/>
                  </a:lnTo>
                  <a:lnTo>
                    <a:pt x="74" y="212"/>
                  </a:lnTo>
                  <a:lnTo>
                    <a:pt x="38" y="206"/>
                  </a:lnTo>
                  <a:lnTo>
                    <a:pt x="1" y="198"/>
                  </a:lnTo>
                  <a:lnTo>
                    <a:pt x="0" y="197"/>
                  </a:lnTo>
                  <a:lnTo>
                    <a:pt x="0" y="195"/>
                  </a:lnTo>
                  <a:lnTo>
                    <a:pt x="1" y="193"/>
                  </a:lnTo>
                  <a:lnTo>
                    <a:pt x="3" y="190"/>
                  </a:lnTo>
                  <a:lnTo>
                    <a:pt x="6" y="186"/>
                  </a:lnTo>
                  <a:lnTo>
                    <a:pt x="10" y="183"/>
                  </a:lnTo>
                  <a:lnTo>
                    <a:pt x="14" y="182"/>
                  </a:lnTo>
                  <a:lnTo>
                    <a:pt x="18" y="181"/>
                  </a:lnTo>
                  <a:lnTo>
                    <a:pt x="26" y="178"/>
                  </a:lnTo>
                  <a:lnTo>
                    <a:pt x="34" y="176"/>
                  </a:lnTo>
                  <a:lnTo>
                    <a:pt x="43" y="175"/>
                  </a:lnTo>
                  <a:lnTo>
                    <a:pt x="52" y="174"/>
                  </a:lnTo>
                  <a:lnTo>
                    <a:pt x="70" y="175"/>
                  </a:lnTo>
                  <a:lnTo>
                    <a:pt x="87" y="176"/>
                  </a:lnTo>
                  <a:lnTo>
                    <a:pt x="39" y="176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8" name="Freeform 311"/>
            <p:cNvSpPr>
              <a:spLocks noChangeArrowheads="1"/>
            </p:cNvSpPr>
            <p:nvPr/>
          </p:nvSpPr>
          <p:spPr bwMode="auto">
            <a:xfrm>
              <a:off x="531" y="554"/>
              <a:ext cx="103" cy="14"/>
            </a:xfrm>
            <a:custGeom>
              <a:avLst/>
              <a:gdLst>
                <a:gd name="T0" fmla="*/ 0 w 1657"/>
                <a:gd name="T1" fmla="*/ 0 h 222"/>
                <a:gd name="T2" fmla="*/ 0 w 1657"/>
                <a:gd name="T3" fmla="*/ 0 h 222"/>
                <a:gd name="T4" fmla="*/ 0 w 1657"/>
                <a:gd name="T5" fmla="*/ 0 h 222"/>
                <a:gd name="T6" fmla="*/ 0 w 1657"/>
                <a:gd name="T7" fmla="*/ 0 h 222"/>
                <a:gd name="T8" fmla="*/ 0 w 1657"/>
                <a:gd name="T9" fmla="*/ 0 h 222"/>
                <a:gd name="T10" fmla="*/ 0 w 1657"/>
                <a:gd name="T11" fmla="*/ 0 h 222"/>
                <a:gd name="T12" fmla="*/ 0 w 1657"/>
                <a:gd name="T13" fmla="*/ 0 h 222"/>
                <a:gd name="T14" fmla="*/ 0 w 1657"/>
                <a:gd name="T15" fmla="*/ 0 h 222"/>
                <a:gd name="T16" fmla="*/ 0 w 1657"/>
                <a:gd name="T17" fmla="*/ 0 h 222"/>
                <a:gd name="T18" fmla="*/ 0 w 1657"/>
                <a:gd name="T19" fmla="*/ 0 h 222"/>
                <a:gd name="T20" fmla="*/ 0 w 1657"/>
                <a:gd name="T21" fmla="*/ 0 h 222"/>
                <a:gd name="T22" fmla="*/ 0 w 1657"/>
                <a:gd name="T23" fmla="*/ 0 h 222"/>
                <a:gd name="T24" fmla="*/ 0 w 1657"/>
                <a:gd name="T25" fmla="*/ 0 h 222"/>
                <a:gd name="T26" fmla="*/ 0 w 1657"/>
                <a:gd name="T27" fmla="*/ 0 h 222"/>
                <a:gd name="T28" fmla="*/ 0 w 1657"/>
                <a:gd name="T29" fmla="*/ 0 h 222"/>
                <a:gd name="T30" fmla="*/ 0 w 1657"/>
                <a:gd name="T31" fmla="*/ 0 h 222"/>
                <a:gd name="T32" fmla="*/ 0 w 1657"/>
                <a:gd name="T33" fmla="*/ 0 h 222"/>
                <a:gd name="T34" fmla="*/ 0 w 1657"/>
                <a:gd name="T35" fmla="*/ 0 h 222"/>
                <a:gd name="T36" fmla="*/ 0 w 1657"/>
                <a:gd name="T37" fmla="*/ 0 h 222"/>
                <a:gd name="T38" fmla="*/ 0 w 1657"/>
                <a:gd name="T39" fmla="*/ 0 h 222"/>
                <a:gd name="T40" fmla="*/ 0 w 1657"/>
                <a:gd name="T41" fmla="*/ 0 h 222"/>
                <a:gd name="T42" fmla="*/ 0 w 1657"/>
                <a:gd name="T43" fmla="*/ 0 h 222"/>
                <a:gd name="T44" fmla="*/ 0 w 1657"/>
                <a:gd name="T45" fmla="*/ 0 h 222"/>
                <a:gd name="T46" fmla="*/ 0 w 1657"/>
                <a:gd name="T47" fmla="*/ 0 h 222"/>
                <a:gd name="T48" fmla="*/ 0 w 1657"/>
                <a:gd name="T49" fmla="*/ 0 h 222"/>
                <a:gd name="T50" fmla="*/ 0 w 1657"/>
                <a:gd name="T51" fmla="*/ 0 h 222"/>
                <a:gd name="T52" fmla="*/ 0 w 1657"/>
                <a:gd name="T53" fmla="*/ 0 h 222"/>
                <a:gd name="T54" fmla="*/ 0 w 1657"/>
                <a:gd name="T55" fmla="*/ 0 h 222"/>
                <a:gd name="T56" fmla="*/ 0 w 1657"/>
                <a:gd name="T57" fmla="*/ 0 h 222"/>
                <a:gd name="T58" fmla="*/ 0 w 1657"/>
                <a:gd name="T59" fmla="*/ 0 h 222"/>
                <a:gd name="T60" fmla="*/ 0 w 1657"/>
                <a:gd name="T61" fmla="*/ 0 h 222"/>
                <a:gd name="T62" fmla="*/ 0 w 1657"/>
                <a:gd name="T63" fmla="*/ 0 h 222"/>
                <a:gd name="T64" fmla="*/ 0 w 1657"/>
                <a:gd name="T65" fmla="*/ 0 h 222"/>
                <a:gd name="T66" fmla="*/ 0 w 1657"/>
                <a:gd name="T67" fmla="*/ 0 h 222"/>
                <a:gd name="T68" fmla="*/ 0 w 1657"/>
                <a:gd name="T69" fmla="*/ 0 h 222"/>
                <a:gd name="T70" fmla="*/ 0 w 1657"/>
                <a:gd name="T71" fmla="*/ 0 h 222"/>
                <a:gd name="T72" fmla="*/ 0 w 1657"/>
                <a:gd name="T73" fmla="*/ 0 h 222"/>
                <a:gd name="T74" fmla="*/ 0 w 1657"/>
                <a:gd name="T75" fmla="*/ 0 h 222"/>
                <a:gd name="T76" fmla="*/ 0 w 1657"/>
                <a:gd name="T77" fmla="*/ 0 h 222"/>
                <a:gd name="T78" fmla="*/ 0 w 1657"/>
                <a:gd name="T79" fmla="*/ 0 h 222"/>
                <a:gd name="T80" fmla="*/ 0 w 1657"/>
                <a:gd name="T81" fmla="*/ 0 h 222"/>
                <a:gd name="T82" fmla="*/ 0 w 1657"/>
                <a:gd name="T83" fmla="*/ 0 h 222"/>
                <a:gd name="T84" fmla="*/ 0 w 1657"/>
                <a:gd name="T85" fmla="*/ 0 h 222"/>
                <a:gd name="T86" fmla="*/ 0 w 1657"/>
                <a:gd name="T87" fmla="*/ 0 h 222"/>
                <a:gd name="T88" fmla="*/ 0 w 1657"/>
                <a:gd name="T89" fmla="*/ 0 h 222"/>
                <a:gd name="T90" fmla="*/ 0 w 1657"/>
                <a:gd name="T91" fmla="*/ 0 h 222"/>
                <a:gd name="T92" fmla="*/ 0 w 1657"/>
                <a:gd name="T93" fmla="*/ 0 h 222"/>
                <a:gd name="T94" fmla="*/ 0 w 1657"/>
                <a:gd name="T95" fmla="*/ 0 h 222"/>
                <a:gd name="T96" fmla="*/ 0 w 1657"/>
                <a:gd name="T97" fmla="*/ 0 h 222"/>
                <a:gd name="T98" fmla="*/ 0 w 1657"/>
                <a:gd name="T99" fmla="*/ 0 h 222"/>
                <a:gd name="T100" fmla="*/ 0 w 1657"/>
                <a:gd name="T101" fmla="*/ 0 h 222"/>
                <a:gd name="T102" fmla="*/ 0 w 1657"/>
                <a:gd name="T103" fmla="*/ 0 h 222"/>
                <a:gd name="T104" fmla="*/ 0 w 1657"/>
                <a:gd name="T105" fmla="*/ 0 h 222"/>
                <a:gd name="T106" fmla="*/ 0 w 1657"/>
                <a:gd name="T107" fmla="*/ 0 h 222"/>
                <a:gd name="T108" fmla="*/ 0 w 1657"/>
                <a:gd name="T109" fmla="*/ 0 h 222"/>
                <a:gd name="T110" fmla="*/ 0 w 1657"/>
                <a:gd name="T111" fmla="*/ 0 h 222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1657"/>
                <a:gd name="T169" fmla="*/ 0 h 222"/>
                <a:gd name="T170" fmla="*/ 1657 w 1657"/>
                <a:gd name="T171" fmla="*/ 222 h 222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1657" h="222">
                  <a:moveTo>
                    <a:pt x="39" y="176"/>
                  </a:moveTo>
                  <a:lnTo>
                    <a:pt x="65" y="170"/>
                  </a:lnTo>
                  <a:lnTo>
                    <a:pt x="91" y="165"/>
                  </a:lnTo>
                  <a:lnTo>
                    <a:pt x="117" y="160"/>
                  </a:lnTo>
                  <a:lnTo>
                    <a:pt x="144" y="156"/>
                  </a:lnTo>
                  <a:lnTo>
                    <a:pt x="197" y="150"/>
                  </a:lnTo>
                  <a:lnTo>
                    <a:pt x="248" y="145"/>
                  </a:lnTo>
                  <a:lnTo>
                    <a:pt x="301" y="142"/>
                  </a:lnTo>
                  <a:lnTo>
                    <a:pt x="353" y="139"/>
                  </a:lnTo>
                  <a:lnTo>
                    <a:pt x="406" y="138"/>
                  </a:lnTo>
                  <a:lnTo>
                    <a:pt x="458" y="137"/>
                  </a:lnTo>
                  <a:lnTo>
                    <a:pt x="511" y="136"/>
                  </a:lnTo>
                  <a:lnTo>
                    <a:pt x="562" y="135"/>
                  </a:lnTo>
                  <a:lnTo>
                    <a:pt x="615" y="135"/>
                  </a:lnTo>
                  <a:lnTo>
                    <a:pt x="668" y="133"/>
                  </a:lnTo>
                  <a:lnTo>
                    <a:pt x="720" y="131"/>
                  </a:lnTo>
                  <a:lnTo>
                    <a:pt x="773" y="128"/>
                  </a:lnTo>
                  <a:lnTo>
                    <a:pt x="825" y="124"/>
                  </a:lnTo>
                  <a:lnTo>
                    <a:pt x="877" y="116"/>
                  </a:lnTo>
                  <a:lnTo>
                    <a:pt x="910" y="113"/>
                  </a:lnTo>
                  <a:lnTo>
                    <a:pt x="943" y="111"/>
                  </a:lnTo>
                  <a:lnTo>
                    <a:pt x="976" y="109"/>
                  </a:lnTo>
                  <a:lnTo>
                    <a:pt x="1008" y="107"/>
                  </a:lnTo>
                  <a:lnTo>
                    <a:pt x="1071" y="106"/>
                  </a:lnTo>
                  <a:lnTo>
                    <a:pt x="1133" y="103"/>
                  </a:lnTo>
                  <a:lnTo>
                    <a:pt x="1164" y="102"/>
                  </a:lnTo>
                  <a:lnTo>
                    <a:pt x="1194" y="99"/>
                  </a:lnTo>
                  <a:lnTo>
                    <a:pt x="1224" y="96"/>
                  </a:lnTo>
                  <a:lnTo>
                    <a:pt x="1253" y="91"/>
                  </a:lnTo>
                  <a:lnTo>
                    <a:pt x="1283" y="85"/>
                  </a:lnTo>
                  <a:lnTo>
                    <a:pt x="1311" y="78"/>
                  </a:lnTo>
                  <a:lnTo>
                    <a:pt x="1339" y="69"/>
                  </a:lnTo>
                  <a:lnTo>
                    <a:pt x="1366" y="57"/>
                  </a:lnTo>
                  <a:lnTo>
                    <a:pt x="1386" y="50"/>
                  </a:lnTo>
                  <a:lnTo>
                    <a:pt x="1407" y="43"/>
                  </a:lnTo>
                  <a:lnTo>
                    <a:pt x="1427" y="36"/>
                  </a:lnTo>
                  <a:lnTo>
                    <a:pt x="1446" y="30"/>
                  </a:lnTo>
                  <a:lnTo>
                    <a:pt x="1467" y="25"/>
                  </a:lnTo>
                  <a:lnTo>
                    <a:pt x="1487" y="21"/>
                  </a:lnTo>
                  <a:lnTo>
                    <a:pt x="1507" y="18"/>
                  </a:lnTo>
                  <a:lnTo>
                    <a:pt x="1528" y="15"/>
                  </a:lnTo>
                  <a:lnTo>
                    <a:pt x="1544" y="11"/>
                  </a:lnTo>
                  <a:lnTo>
                    <a:pt x="1562" y="6"/>
                  </a:lnTo>
                  <a:lnTo>
                    <a:pt x="1571" y="4"/>
                  </a:lnTo>
                  <a:lnTo>
                    <a:pt x="1581" y="2"/>
                  </a:lnTo>
                  <a:lnTo>
                    <a:pt x="1589" y="1"/>
                  </a:lnTo>
                  <a:lnTo>
                    <a:pt x="1598" y="0"/>
                  </a:lnTo>
                  <a:lnTo>
                    <a:pt x="1607" y="1"/>
                  </a:lnTo>
                  <a:lnTo>
                    <a:pt x="1615" y="2"/>
                  </a:lnTo>
                  <a:lnTo>
                    <a:pt x="1623" y="5"/>
                  </a:lnTo>
                  <a:lnTo>
                    <a:pt x="1631" y="9"/>
                  </a:lnTo>
                  <a:lnTo>
                    <a:pt x="1639" y="15"/>
                  </a:lnTo>
                  <a:lnTo>
                    <a:pt x="1645" y="22"/>
                  </a:lnTo>
                  <a:lnTo>
                    <a:pt x="1651" y="31"/>
                  </a:lnTo>
                  <a:lnTo>
                    <a:pt x="1657" y="41"/>
                  </a:lnTo>
                  <a:lnTo>
                    <a:pt x="1646" y="44"/>
                  </a:lnTo>
                  <a:lnTo>
                    <a:pt x="1634" y="45"/>
                  </a:lnTo>
                  <a:lnTo>
                    <a:pt x="1622" y="46"/>
                  </a:lnTo>
                  <a:lnTo>
                    <a:pt x="1611" y="46"/>
                  </a:lnTo>
                  <a:lnTo>
                    <a:pt x="1589" y="45"/>
                  </a:lnTo>
                  <a:lnTo>
                    <a:pt x="1565" y="42"/>
                  </a:lnTo>
                  <a:lnTo>
                    <a:pt x="1543" y="40"/>
                  </a:lnTo>
                  <a:lnTo>
                    <a:pt x="1522" y="39"/>
                  </a:lnTo>
                  <a:lnTo>
                    <a:pt x="1510" y="40"/>
                  </a:lnTo>
                  <a:lnTo>
                    <a:pt x="1499" y="41"/>
                  </a:lnTo>
                  <a:lnTo>
                    <a:pt x="1489" y="43"/>
                  </a:lnTo>
                  <a:lnTo>
                    <a:pt x="1479" y="47"/>
                  </a:lnTo>
                  <a:lnTo>
                    <a:pt x="1452" y="57"/>
                  </a:lnTo>
                  <a:lnTo>
                    <a:pt x="1424" y="69"/>
                  </a:lnTo>
                  <a:lnTo>
                    <a:pt x="1398" y="81"/>
                  </a:lnTo>
                  <a:lnTo>
                    <a:pt x="1372" y="92"/>
                  </a:lnTo>
                  <a:lnTo>
                    <a:pt x="1347" y="103"/>
                  </a:lnTo>
                  <a:lnTo>
                    <a:pt x="1321" y="114"/>
                  </a:lnTo>
                  <a:lnTo>
                    <a:pt x="1295" y="125"/>
                  </a:lnTo>
                  <a:lnTo>
                    <a:pt x="1270" y="133"/>
                  </a:lnTo>
                  <a:lnTo>
                    <a:pt x="1226" y="144"/>
                  </a:lnTo>
                  <a:lnTo>
                    <a:pt x="1183" y="154"/>
                  </a:lnTo>
                  <a:lnTo>
                    <a:pt x="1140" y="161"/>
                  </a:lnTo>
                  <a:lnTo>
                    <a:pt x="1096" y="168"/>
                  </a:lnTo>
                  <a:lnTo>
                    <a:pt x="1053" y="173"/>
                  </a:lnTo>
                  <a:lnTo>
                    <a:pt x="1009" y="177"/>
                  </a:lnTo>
                  <a:lnTo>
                    <a:pt x="966" y="180"/>
                  </a:lnTo>
                  <a:lnTo>
                    <a:pt x="923" y="183"/>
                  </a:lnTo>
                  <a:lnTo>
                    <a:pt x="837" y="188"/>
                  </a:lnTo>
                  <a:lnTo>
                    <a:pt x="749" y="190"/>
                  </a:lnTo>
                  <a:lnTo>
                    <a:pt x="663" y="193"/>
                  </a:lnTo>
                  <a:lnTo>
                    <a:pt x="577" y="198"/>
                  </a:lnTo>
                  <a:lnTo>
                    <a:pt x="505" y="203"/>
                  </a:lnTo>
                  <a:lnTo>
                    <a:pt x="434" y="209"/>
                  </a:lnTo>
                  <a:lnTo>
                    <a:pt x="363" y="215"/>
                  </a:lnTo>
                  <a:lnTo>
                    <a:pt x="291" y="220"/>
                  </a:lnTo>
                  <a:lnTo>
                    <a:pt x="254" y="221"/>
                  </a:lnTo>
                  <a:lnTo>
                    <a:pt x="219" y="222"/>
                  </a:lnTo>
                  <a:lnTo>
                    <a:pt x="182" y="221"/>
                  </a:lnTo>
                  <a:lnTo>
                    <a:pt x="147" y="219"/>
                  </a:lnTo>
                  <a:lnTo>
                    <a:pt x="110" y="216"/>
                  </a:lnTo>
                  <a:lnTo>
                    <a:pt x="74" y="212"/>
                  </a:lnTo>
                  <a:lnTo>
                    <a:pt x="38" y="206"/>
                  </a:lnTo>
                  <a:lnTo>
                    <a:pt x="1" y="198"/>
                  </a:lnTo>
                  <a:lnTo>
                    <a:pt x="0" y="197"/>
                  </a:lnTo>
                  <a:lnTo>
                    <a:pt x="0" y="195"/>
                  </a:lnTo>
                  <a:lnTo>
                    <a:pt x="1" y="193"/>
                  </a:lnTo>
                  <a:lnTo>
                    <a:pt x="3" y="190"/>
                  </a:lnTo>
                  <a:lnTo>
                    <a:pt x="6" y="186"/>
                  </a:lnTo>
                  <a:lnTo>
                    <a:pt x="10" y="183"/>
                  </a:lnTo>
                  <a:lnTo>
                    <a:pt x="14" y="182"/>
                  </a:lnTo>
                  <a:lnTo>
                    <a:pt x="18" y="181"/>
                  </a:lnTo>
                  <a:lnTo>
                    <a:pt x="26" y="178"/>
                  </a:lnTo>
                  <a:lnTo>
                    <a:pt x="34" y="176"/>
                  </a:lnTo>
                  <a:lnTo>
                    <a:pt x="43" y="175"/>
                  </a:lnTo>
                  <a:lnTo>
                    <a:pt x="52" y="174"/>
                  </a:lnTo>
                  <a:lnTo>
                    <a:pt x="70" y="175"/>
                  </a:lnTo>
                  <a:lnTo>
                    <a:pt x="87" y="176"/>
                  </a:lnTo>
                </a:path>
              </a:pathLst>
            </a:custGeom>
            <a:noFill/>
            <a:ln w="3175" cmpd="sng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9" name="Freeform 312"/>
            <p:cNvSpPr>
              <a:spLocks noChangeArrowheads="1"/>
            </p:cNvSpPr>
            <p:nvPr/>
          </p:nvSpPr>
          <p:spPr bwMode="auto">
            <a:xfrm>
              <a:off x="499" y="564"/>
              <a:ext cx="102" cy="17"/>
            </a:xfrm>
            <a:custGeom>
              <a:avLst/>
              <a:gdLst>
                <a:gd name="T0" fmla="*/ 0 w 1623"/>
                <a:gd name="T1" fmla="*/ 0 h 274"/>
                <a:gd name="T2" fmla="*/ 0 w 1623"/>
                <a:gd name="T3" fmla="*/ 0 h 274"/>
                <a:gd name="T4" fmla="*/ 0 w 1623"/>
                <a:gd name="T5" fmla="*/ 0 h 274"/>
                <a:gd name="T6" fmla="*/ 0 w 1623"/>
                <a:gd name="T7" fmla="*/ 0 h 274"/>
                <a:gd name="T8" fmla="*/ 0 w 1623"/>
                <a:gd name="T9" fmla="*/ 0 h 274"/>
                <a:gd name="T10" fmla="*/ 0 w 1623"/>
                <a:gd name="T11" fmla="*/ 0 h 274"/>
                <a:gd name="T12" fmla="*/ 0 w 1623"/>
                <a:gd name="T13" fmla="*/ 0 h 274"/>
                <a:gd name="T14" fmla="*/ 0 w 1623"/>
                <a:gd name="T15" fmla="*/ 0 h 274"/>
                <a:gd name="T16" fmla="*/ 0 w 1623"/>
                <a:gd name="T17" fmla="*/ 0 h 274"/>
                <a:gd name="T18" fmla="*/ 0 w 1623"/>
                <a:gd name="T19" fmla="*/ 0 h 274"/>
                <a:gd name="T20" fmla="*/ 0 w 1623"/>
                <a:gd name="T21" fmla="*/ 0 h 274"/>
                <a:gd name="T22" fmla="*/ 0 w 1623"/>
                <a:gd name="T23" fmla="*/ 0 h 274"/>
                <a:gd name="T24" fmla="*/ 0 w 1623"/>
                <a:gd name="T25" fmla="*/ 0 h 274"/>
                <a:gd name="T26" fmla="*/ 0 w 1623"/>
                <a:gd name="T27" fmla="*/ 0 h 274"/>
                <a:gd name="T28" fmla="*/ 0 w 1623"/>
                <a:gd name="T29" fmla="*/ 0 h 274"/>
                <a:gd name="T30" fmla="*/ 0 w 1623"/>
                <a:gd name="T31" fmla="*/ 0 h 274"/>
                <a:gd name="T32" fmla="*/ 0 w 1623"/>
                <a:gd name="T33" fmla="*/ 0 h 274"/>
                <a:gd name="T34" fmla="*/ 0 w 1623"/>
                <a:gd name="T35" fmla="*/ 0 h 274"/>
                <a:gd name="T36" fmla="*/ 0 w 1623"/>
                <a:gd name="T37" fmla="*/ 0 h 274"/>
                <a:gd name="T38" fmla="*/ 0 w 1623"/>
                <a:gd name="T39" fmla="*/ 0 h 274"/>
                <a:gd name="T40" fmla="*/ 0 w 1623"/>
                <a:gd name="T41" fmla="*/ 0 h 274"/>
                <a:gd name="T42" fmla="*/ 0 w 1623"/>
                <a:gd name="T43" fmla="*/ 0 h 274"/>
                <a:gd name="T44" fmla="*/ 0 w 1623"/>
                <a:gd name="T45" fmla="*/ 0 h 274"/>
                <a:gd name="T46" fmla="*/ 0 w 1623"/>
                <a:gd name="T47" fmla="*/ 0 h 274"/>
                <a:gd name="T48" fmla="*/ 0 w 1623"/>
                <a:gd name="T49" fmla="*/ 0 h 274"/>
                <a:gd name="T50" fmla="*/ 0 w 1623"/>
                <a:gd name="T51" fmla="*/ 0 h 274"/>
                <a:gd name="T52" fmla="*/ 0 w 1623"/>
                <a:gd name="T53" fmla="*/ 0 h 274"/>
                <a:gd name="T54" fmla="*/ 0 w 1623"/>
                <a:gd name="T55" fmla="*/ 0 h 274"/>
                <a:gd name="T56" fmla="*/ 0 w 1623"/>
                <a:gd name="T57" fmla="*/ 0 h 274"/>
                <a:gd name="T58" fmla="*/ 0 w 1623"/>
                <a:gd name="T59" fmla="*/ 0 h 274"/>
                <a:gd name="T60" fmla="*/ 0 w 1623"/>
                <a:gd name="T61" fmla="*/ 0 h 274"/>
                <a:gd name="T62" fmla="*/ 0 w 1623"/>
                <a:gd name="T63" fmla="*/ 0 h 274"/>
                <a:gd name="T64" fmla="*/ 0 w 1623"/>
                <a:gd name="T65" fmla="*/ 0 h 274"/>
                <a:gd name="T66" fmla="*/ 0 w 1623"/>
                <a:gd name="T67" fmla="*/ 0 h 274"/>
                <a:gd name="T68" fmla="*/ 0 w 1623"/>
                <a:gd name="T69" fmla="*/ 0 h 274"/>
                <a:gd name="T70" fmla="*/ 0 w 1623"/>
                <a:gd name="T71" fmla="*/ 0 h 274"/>
                <a:gd name="T72" fmla="*/ 0 w 1623"/>
                <a:gd name="T73" fmla="*/ 0 h 274"/>
                <a:gd name="T74" fmla="*/ 0 w 1623"/>
                <a:gd name="T75" fmla="*/ 0 h 274"/>
                <a:gd name="T76" fmla="*/ 0 w 1623"/>
                <a:gd name="T77" fmla="*/ 0 h 274"/>
                <a:gd name="T78" fmla="*/ 0 w 1623"/>
                <a:gd name="T79" fmla="*/ 0 h 274"/>
                <a:gd name="T80" fmla="*/ 0 w 1623"/>
                <a:gd name="T81" fmla="*/ 0 h 274"/>
                <a:gd name="T82" fmla="*/ 0 w 1623"/>
                <a:gd name="T83" fmla="*/ 0 h 274"/>
                <a:gd name="T84" fmla="*/ 0 w 1623"/>
                <a:gd name="T85" fmla="*/ 0 h 274"/>
                <a:gd name="T86" fmla="*/ 0 w 1623"/>
                <a:gd name="T87" fmla="*/ 0 h 274"/>
                <a:gd name="T88" fmla="*/ 0 w 1623"/>
                <a:gd name="T89" fmla="*/ 0 h 274"/>
                <a:gd name="T90" fmla="*/ 0 w 1623"/>
                <a:gd name="T91" fmla="*/ 0 h 274"/>
                <a:gd name="T92" fmla="*/ 0 w 1623"/>
                <a:gd name="T93" fmla="*/ 0 h 274"/>
                <a:gd name="T94" fmla="*/ 0 w 1623"/>
                <a:gd name="T95" fmla="*/ 0 h 274"/>
                <a:gd name="T96" fmla="*/ 0 w 1623"/>
                <a:gd name="T97" fmla="*/ 0 h 274"/>
                <a:gd name="T98" fmla="*/ 0 w 1623"/>
                <a:gd name="T99" fmla="*/ 0 h 274"/>
                <a:gd name="T100" fmla="*/ 0 w 1623"/>
                <a:gd name="T101" fmla="*/ 0 h 274"/>
                <a:gd name="T102" fmla="*/ 0 w 1623"/>
                <a:gd name="T103" fmla="*/ 0 h 274"/>
                <a:gd name="T104" fmla="*/ 0 w 1623"/>
                <a:gd name="T105" fmla="*/ 0 h 274"/>
                <a:gd name="T106" fmla="*/ 0 w 1623"/>
                <a:gd name="T107" fmla="*/ 0 h 274"/>
                <a:gd name="T108" fmla="*/ 0 w 1623"/>
                <a:gd name="T109" fmla="*/ 0 h 274"/>
                <a:gd name="T110" fmla="*/ 0 w 1623"/>
                <a:gd name="T111" fmla="*/ 0 h 274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1623"/>
                <a:gd name="T169" fmla="*/ 0 h 274"/>
                <a:gd name="T170" fmla="*/ 1623 w 1623"/>
                <a:gd name="T171" fmla="*/ 274 h 274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1623" h="274">
                  <a:moveTo>
                    <a:pt x="87" y="21"/>
                  </a:moveTo>
                  <a:lnTo>
                    <a:pt x="102" y="33"/>
                  </a:lnTo>
                  <a:lnTo>
                    <a:pt x="118" y="43"/>
                  </a:lnTo>
                  <a:lnTo>
                    <a:pt x="135" y="53"/>
                  </a:lnTo>
                  <a:lnTo>
                    <a:pt x="151" y="62"/>
                  </a:lnTo>
                  <a:lnTo>
                    <a:pt x="167" y="70"/>
                  </a:lnTo>
                  <a:lnTo>
                    <a:pt x="184" y="78"/>
                  </a:lnTo>
                  <a:lnTo>
                    <a:pt x="202" y="87"/>
                  </a:lnTo>
                  <a:lnTo>
                    <a:pt x="219" y="94"/>
                  </a:lnTo>
                  <a:lnTo>
                    <a:pt x="253" y="107"/>
                  </a:lnTo>
                  <a:lnTo>
                    <a:pt x="289" y="119"/>
                  </a:lnTo>
                  <a:lnTo>
                    <a:pt x="326" y="129"/>
                  </a:lnTo>
                  <a:lnTo>
                    <a:pt x="362" y="138"/>
                  </a:lnTo>
                  <a:lnTo>
                    <a:pt x="399" y="145"/>
                  </a:lnTo>
                  <a:lnTo>
                    <a:pt x="436" y="153"/>
                  </a:lnTo>
                  <a:lnTo>
                    <a:pt x="474" y="159"/>
                  </a:lnTo>
                  <a:lnTo>
                    <a:pt x="512" y="163"/>
                  </a:lnTo>
                  <a:lnTo>
                    <a:pt x="587" y="171"/>
                  </a:lnTo>
                  <a:lnTo>
                    <a:pt x="662" y="178"/>
                  </a:lnTo>
                  <a:lnTo>
                    <a:pt x="691" y="180"/>
                  </a:lnTo>
                  <a:lnTo>
                    <a:pt x="722" y="182"/>
                  </a:lnTo>
                  <a:lnTo>
                    <a:pt x="752" y="184"/>
                  </a:lnTo>
                  <a:lnTo>
                    <a:pt x="782" y="185"/>
                  </a:lnTo>
                  <a:lnTo>
                    <a:pt x="842" y="186"/>
                  </a:lnTo>
                  <a:lnTo>
                    <a:pt x="903" y="185"/>
                  </a:lnTo>
                  <a:lnTo>
                    <a:pt x="963" y="183"/>
                  </a:lnTo>
                  <a:lnTo>
                    <a:pt x="1023" y="180"/>
                  </a:lnTo>
                  <a:lnTo>
                    <a:pt x="1083" y="175"/>
                  </a:lnTo>
                  <a:lnTo>
                    <a:pt x="1143" y="170"/>
                  </a:lnTo>
                  <a:lnTo>
                    <a:pt x="1203" y="165"/>
                  </a:lnTo>
                  <a:lnTo>
                    <a:pt x="1263" y="159"/>
                  </a:lnTo>
                  <a:lnTo>
                    <a:pt x="1323" y="154"/>
                  </a:lnTo>
                  <a:lnTo>
                    <a:pt x="1382" y="148"/>
                  </a:lnTo>
                  <a:lnTo>
                    <a:pt x="1442" y="143"/>
                  </a:lnTo>
                  <a:lnTo>
                    <a:pt x="1502" y="139"/>
                  </a:lnTo>
                  <a:lnTo>
                    <a:pt x="1563" y="136"/>
                  </a:lnTo>
                  <a:lnTo>
                    <a:pt x="1623" y="134"/>
                  </a:lnTo>
                  <a:lnTo>
                    <a:pt x="1599" y="143"/>
                  </a:lnTo>
                  <a:lnTo>
                    <a:pt x="1574" y="151"/>
                  </a:lnTo>
                  <a:lnTo>
                    <a:pt x="1547" y="158"/>
                  </a:lnTo>
                  <a:lnTo>
                    <a:pt x="1521" y="164"/>
                  </a:lnTo>
                  <a:lnTo>
                    <a:pt x="1466" y="175"/>
                  </a:lnTo>
                  <a:lnTo>
                    <a:pt x="1408" y="185"/>
                  </a:lnTo>
                  <a:lnTo>
                    <a:pt x="1348" y="194"/>
                  </a:lnTo>
                  <a:lnTo>
                    <a:pt x="1286" y="205"/>
                  </a:lnTo>
                  <a:lnTo>
                    <a:pt x="1253" y="210"/>
                  </a:lnTo>
                  <a:lnTo>
                    <a:pt x="1222" y="217"/>
                  </a:lnTo>
                  <a:lnTo>
                    <a:pt x="1189" y="224"/>
                  </a:lnTo>
                  <a:lnTo>
                    <a:pt x="1156" y="232"/>
                  </a:lnTo>
                  <a:lnTo>
                    <a:pt x="1136" y="237"/>
                  </a:lnTo>
                  <a:lnTo>
                    <a:pt x="1115" y="241"/>
                  </a:lnTo>
                  <a:lnTo>
                    <a:pt x="1095" y="244"/>
                  </a:lnTo>
                  <a:lnTo>
                    <a:pt x="1075" y="246"/>
                  </a:lnTo>
                  <a:lnTo>
                    <a:pt x="1033" y="249"/>
                  </a:lnTo>
                  <a:lnTo>
                    <a:pt x="990" y="249"/>
                  </a:lnTo>
                  <a:lnTo>
                    <a:pt x="949" y="250"/>
                  </a:lnTo>
                  <a:lnTo>
                    <a:pt x="905" y="252"/>
                  </a:lnTo>
                  <a:lnTo>
                    <a:pt x="884" y="253"/>
                  </a:lnTo>
                  <a:lnTo>
                    <a:pt x="861" y="256"/>
                  </a:lnTo>
                  <a:lnTo>
                    <a:pt x="840" y="259"/>
                  </a:lnTo>
                  <a:lnTo>
                    <a:pt x="817" y="263"/>
                  </a:lnTo>
                  <a:lnTo>
                    <a:pt x="794" y="268"/>
                  </a:lnTo>
                  <a:lnTo>
                    <a:pt x="771" y="271"/>
                  </a:lnTo>
                  <a:lnTo>
                    <a:pt x="747" y="273"/>
                  </a:lnTo>
                  <a:lnTo>
                    <a:pt x="725" y="274"/>
                  </a:lnTo>
                  <a:lnTo>
                    <a:pt x="702" y="274"/>
                  </a:lnTo>
                  <a:lnTo>
                    <a:pt x="679" y="273"/>
                  </a:lnTo>
                  <a:lnTo>
                    <a:pt x="656" y="271"/>
                  </a:lnTo>
                  <a:lnTo>
                    <a:pt x="634" y="268"/>
                  </a:lnTo>
                  <a:lnTo>
                    <a:pt x="610" y="264"/>
                  </a:lnTo>
                  <a:lnTo>
                    <a:pt x="588" y="260"/>
                  </a:lnTo>
                  <a:lnTo>
                    <a:pt x="565" y="255"/>
                  </a:lnTo>
                  <a:lnTo>
                    <a:pt x="544" y="249"/>
                  </a:lnTo>
                  <a:lnTo>
                    <a:pt x="522" y="243"/>
                  </a:lnTo>
                  <a:lnTo>
                    <a:pt x="500" y="236"/>
                  </a:lnTo>
                  <a:lnTo>
                    <a:pt x="478" y="229"/>
                  </a:lnTo>
                  <a:lnTo>
                    <a:pt x="458" y="221"/>
                  </a:lnTo>
                  <a:lnTo>
                    <a:pt x="425" y="211"/>
                  </a:lnTo>
                  <a:lnTo>
                    <a:pt x="392" y="204"/>
                  </a:lnTo>
                  <a:lnTo>
                    <a:pt x="359" y="198"/>
                  </a:lnTo>
                  <a:lnTo>
                    <a:pt x="327" y="192"/>
                  </a:lnTo>
                  <a:lnTo>
                    <a:pt x="294" y="186"/>
                  </a:lnTo>
                  <a:lnTo>
                    <a:pt x="262" y="178"/>
                  </a:lnTo>
                  <a:lnTo>
                    <a:pt x="245" y="174"/>
                  </a:lnTo>
                  <a:lnTo>
                    <a:pt x="230" y="169"/>
                  </a:lnTo>
                  <a:lnTo>
                    <a:pt x="215" y="163"/>
                  </a:lnTo>
                  <a:lnTo>
                    <a:pt x="200" y="156"/>
                  </a:lnTo>
                  <a:lnTo>
                    <a:pt x="173" y="142"/>
                  </a:lnTo>
                  <a:lnTo>
                    <a:pt x="147" y="129"/>
                  </a:lnTo>
                  <a:lnTo>
                    <a:pt x="120" y="116"/>
                  </a:lnTo>
                  <a:lnTo>
                    <a:pt x="95" y="103"/>
                  </a:lnTo>
                  <a:lnTo>
                    <a:pt x="82" y="96"/>
                  </a:lnTo>
                  <a:lnTo>
                    <a:pt x="70" y="88"/>
                  </a:lnTo>
                  <a:lnTo>
                    <a:pt x="58" y="79"/>
                  </a:lnTo>
                  <a:lnTo>
                    <a:pt x="46" y="71"/>
                  </a:lnTo>
                  <a:lnTo>
                    <a:pt x="36" y="63"/>
                  </a:lnTo>
                  <a:lnTo>
                    <a:pt x="25" y="53"/>
                  </a:lnTo>
                  <a:lnTo>
                    <a:pt x="16" y="43"/>
                  </a:lnTo>
                  <a:lnTo>
                    <a:pt x="6" y="33"/>
                  </a:lnTo>
                  <a:lnTo>
                    <a:pt x="4" y="30"/>
                  </a:lnTo>
                  <a:lnTo>
                    <a:pt x="2" y="27"/>
                  </a:lnTo>
                  <a:lnTo>
                    <a:pt x="1" y="23"/>
                  </a:lnTo>
                  <a:lnTo>
                    <a:pt x="1" y="18"/>
                  </a:lnTo>
                  <a:lnTo>
                    <a:pt x="0" y="9"/>
                  </a:lnTo>
                  <a:lnTo>
                    <a:pt x="0" y="0"/>
                  </a:lnTo>
                  <a:lnTo>
                    <a:pt x="18" y="1"/>
                  </a:lnTo>
                  <a:lnTo>
                    <a:pt x="35" y="3"/>
                  </a:lnTo>
                  <a:lnTo>
                    <a:pt x="51" y="6"/>
                  </a:lnTo>
                  <a:lnTo>
                    <a:pt x="66" y="10"/>
                  </a:lnTo>
                  <a:lnTo>
                    <a:pt x="96" y="20"/>
                  </a:lnTo>
                  <a:lnTo>
                    <a:pt x="124" y="33"/>
                  </a:lnTo>
                  <a:lnTo>
                    <a:pt x="87" y="2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0" name="Freeform 313"/>
            <p:cNvSpPr>
              <a:spLocks noChangeArrowheads="1"/>
            </p:cNvSpPr>
            <p:nvPr/>
          </p:nvSpPr>
          <p:spPr bwMode="auto">
            <a:xfrm>
              <a:off x="499" y="564"/>
              <a:ext cx="102" cy="17"/>
            </a:xfrm>
            <a:custGeom>
              <a:avLst/>
              <a:gdLst>
                <a:gd name="T0" fmla="*/ 0 w 1623"/>
                <a:gd name="T1" fmla="*/ 0 h 274"/>
                <a:gd name="T2" fmla="*/ 0 w 1623"/>
                <a:gd name="T3" fmla="*/ 0 h 274"/>
                <a:gd name="T4" fmla="*/ 0 w 1623"/>
                <a:gd name="T5" fmla="*/ 0 h 274"/>
                <a:gd name="T6" fmla="*/ 0 w 1623"/>
                <a:gd name="T7" fmla="*/ 0 h 274"/>
                <a:gd name="T8" fmla="*/ 0 w 1623"/>
                <a:gd name="T9" fmla="*/ 0 h 274"/>
                <a:gd name="T10" fmla="*/ 0 w 1623"/>
                <a:gd name="T11" fmla="*/ 0 h 274"/>
                <a:gd name="T12" fmla="*/ 0 w 1623"/>
                <a:gd name="T13" fmla="*/ 0 h 274"/>
                <a:gd name="T14" fmla="*/ 0 w 1623"/>
                <a:gd name="T15" fmla="*/ 0 h 274"/>
                <a:gd name="T16" fmla="*/ 0 w 1623"/>
                <a:gd name="T17" fmla="*/ 0 h 274"/>
                <a:gd name="T18" fmla="*/ 0 w 1623"/>
                <a:gd name="T19" fmla="*/ 0 h 274"/>
                <a:gd name="T20" fmla="*/ 0 w 1623"/>
                <a:gd name="T21" fmla="*/ 0 h 274"/>
                <a:gd name="T22" fmla="*/ 0 w 1623"/>
                <a:gd name="T23" fmla="*/ 0 h 274"/>
                <a:gd name="T24" fmla="*/ 0 w 1623"/>
                <a:gd name="T25" fmla="*/ 0 h 274"/>
                <a:gd name="T26" fmla="*/ 0 w 1623"/>
                <a:gd name="T27" fmla="*/ 0 h 274"/>
                <a:gd name="T28" fmla="*/ 0 w 1623"/>
                <a:gd name="T29" fmla="*/ 0 h 274"/>
                <a:gd name="T30" fmla="*/ 0 w 1623"/>
                <a:gd name="T31" fmla="*/ 0 h 274"/>
                <a:gd name="T32" fmla="*/ 0 w 1623"/>
                <a:gd name="T33" fmla="*/ 0 h 274"/>
                <a:gd name="T34" fmla="*/ 0 w 1623"/>
                <a:gd name="T35" fmla="*/ 0 h 274"/>
                <a:gd name="T36" fmla="*/ 0 w 1623"/>
                <a:gd name="T37" fmla="*/ 0 h 274"/>
                <a:gd name="T38" fmla="*/ 0 w 1623"/>
                <a:gd name="T39" fmla="*/ 0 h 274"/>
                <a:gd name="T40" fmla="*/ 0 w 1623"/>
                <a:gd name="T41" fmla="*/ 0 h 274"/>
                <a:gd name="T42" fmla="*/ 0 w 1623"/>
                <a:gd name="T43" fmla="*/ 0 h 274"/>
                <a:gd name="T44" fmla="*/ 0 w 1623"/>
                <a:gd name="T45" fmla="*/ 0 h 274"/>
                <a:gd name="T46" fmla="*/ 0 w 1623"/>
                <a:gd name="T47" fmla="*/ 0 h 274"/>
                <a:gd name="T48" fmla="*/ 0 w 1623"/>
                <a:gd name="T49" fmla="*/ 0 h 274"/>
                <a:gd name="T50" fmla="*/ 0 w 1623"/>
                <a:gd name="T51" fmla="*/ 0 h 274"/>
                <a:gd name="T52" fmla="*/ 0 w 1623"/>
                <a:gd name="T53" fmla="*/ 0 h 274"/>
                <a:gd name="T54" fmla="*/ 0 w 1623"/>
                <a:gd name="T55" fmla="*/ 0 h 274"/>
                <a:gd name="T56" fmla="*/ 0 w 1623"/>
                <a:gd name="T57" fmla="*/ 0 h 274"/>
                <a:gd name="T58" fmla="*/ 0 w 1623"/>
                <a:gd name="T59" fmla="*/ 0 h 274"/>
                <a:gd name="T60" fmla="*/ 0 w 1623"/>
                <a:gd name="T61" fmla="*/ 0 h 274"/>
                <a:gd name="T62" fmla="*/ 0 w 1623"/>
                <a:gd name="T63" fmla="*/ 0 h 274"/>
                <a:gd name="T64" fmla="*/ 0 w 1623"/>
                <a:gd name="T65" fmla="*/ 0 h 274"/>
                <a:gd name="T66" fmla="*/ 0 w 1623"/>
                <a:gd name="T67" fmla="*/ 0 h 274"/>
                <a:gd name="T68" fmla="*/ 0 w 1623"/>
                <a:gd name="T69" fmla="*/ 0 h 274"/>
                <a:gd name="T70" fmla="*/ 0 w 1623"/>
                <a:gd name="T71" fmla="*/ 0 h 274"/>
                <a:gd name="T72" fmla="*/ 0 w 1623"/>
                <a:gd name="T73" fmla="*/ 0 h 274"/>
                <a:gd name="T74" fmla="*/ 0 w 1623"/>
                <a:gd name="T75" fmla="*/ 0 h 274"/>
                <a:gd name="T76" fmla="*/ 0 w 1623"/>
                <a:gd name="T77" fmla="*/ 0 h 274"/>
                <a:gd name="T78" fmla="*/ 0 w 1623"/>
                <a:gd name="T79" fmla="*/ 0 h 274"/>
                <a:gd name="T80" fmla="*/ 0 w 1623"/>
                <a:gd name="T81" fmla="*/ 0 h 274"/>
                <a:gd name="T82" fmla="*/ 0 w 1623"/>
                <a:gd name="T83" fmla="*/ 0 h 274"/>
                <a:gd name="T84" fmla="*/ 0 w 1623"/>
                <a:gd name="T85" fmla="*/ 0 h 274"/>
                <a:gd name="T86" fmla="*/ 0 w 1623"/>
                <a:gd name="T87" fmla="*/ 0 h 274"/>
                <a:gd name="T88" fmla="*/ 0 w 1623"/>
                <a:gd name="T89" fmla="*/ 0 h 274"/>
                <a:gd name="T90" fmla="*/ 0 w 1623"/>
                <a:gd name="T91" fmla="*/ 0 h 274"/>
                <a:gd name="T92" fmla="*/ 0 w 1623"/>
                <a:gd name="T93" fmla="*/ 0 h 274"/>
                <a:gd name="T94" fmla="*/ 0 w 1623"/>
                <a:gd name="T95" fmla="*/ 0 h 274"/>
                <a:gd name="T96" fmla="*/ 0 w 1623"/>
                <a:gd name="T97" fmla="*/ 0 h 274"/>
                <a:gd name="T98" fmla="*/ 0 w 1623"/>
                <a:gd name="T99" fmla="*/ 0 h 274"/>
                <a:gd name="T100" fmla="*/ 0 w 1623"/>
                <a:gd name="T101" fmla="*/ 0 h 274"/>
                <a:gd name="T102" fmla="*/ 0 w 1623"/>
                <a:gd name="T103" fmla="*/ 0 h 274"/>
                <a:gd name="T104" fmla="*/ 0 w 1623"/>
                <a:gd name="T105" fmla="*/ 0 h 274"/>
                <a:gd name="T106" fmla="*/ 0 w 1623"/>
                <a:gd name="T107" fmla="*/ 0 h 274"/>
                <a:gd name="T108" fmla="*/ 0 w 1623"/>
                <a:gd name="T109" fmla="*/ 0 h 274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1623"/>
                <a:gd name="T166" fmla="*/ 0 h 274"/>
                <a:gd name="T167" fmla="*/ 1623 w 1623"/>
                <a:gd name="T168" fmla="*/ 274 h 274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1623" h="274">
                  <a:moveTo>
                    <a:pt x="87" y="21"/>
                  </a:moveTo>
                  <a:lnTo>
                    <a:pt x="102" y="33"/>
                  </a:lnTo>
                  <a:lnTo>
                    <a:pt x="118" y="43"/>
                  </a:lnTo>
                  <a:lnTo>
                    <a:pt x="135" y="53"/>
                  </a:lnTo>
                  <a:lnTo>
                    <a:pt x="151" y="62"/>
                  </a:lnTo>
                  <a:lnTo>
                    <a:pt x="167" y="70"/>
                  </a:lnTo>
                  <a:lnTo>
                    <a:pt x="184" y="78"/>
                  </a:lnTo>
                  <a:lnTo>
                    <a:pt x="202" y="87"/>
                  </a:lnTo>
                  <a:lnTo>
                    <a:pt x="219" y="94"/>
                  </a:lnTo>
                  <a:lnTo>
                    <a:pt x="253" y="107"/>
                  </a:lnTo>
                  <a:lnTo>
                    <a:pt x="289" y="119"/>
                  </a:lnTo>
                  <a:lnTo>
                    <a:pt x="326" y="129"/>
                  </a:lnTo>
                  <a:lnTo>
                    <a:pt x="362" y="138"/>
                  </a:lnTo>
                  <a:lnTo>
                    <a:pt x="399" y="145"/>
                  </a:lnTo>
                  <a:lnTo>
                    <a:pt x="436" y="153"/>
                  </a:lnTo>
                  <a:lnTo>
                    <a:pt x="474" y="159"/>
                  </a:lnTo>
                  <a:lnTo>
                    <a:pt x="512" y="163"/>
                  </a:lnTo>
                  <a:lnTo>
                    <a:pt x="587" y="171"/>
                  </a:lnTo>
                  <a:lnTo>
                    <a:pt x="662" y="178"/>
                  </a:lnTo>
                  <a:lnTo>
                    <a:pt x="691" y="180"/>
                  </a:lnTo>
                  <a:lnTo>
                    <a:pt x="722" y="182"/>
                  </a:lnTo>
                  <a:lnTo>
                    <a:pt x="752" y="184"/>
                  </a:lnTo>
                  <a:lnTo>
                    <a:pt x="782" y="185"/>
                  </a:lnTo>
                  <a:lnTo>
                    <a:pt x="842" y="186"/>
                  </a:lnTo>
                  <a:lnTo>
                    <a:pt x="903" y="185"/>
                  </a:lnTo>
                  <a:lnTo>
                    <a:pt x="963" y="183"/>
                  </a:lnTo>
                  <a:lnTo>
                    <a:pt x="1023" y="180"/>
                  </a:lnTo>
                  <a:lnTo>
                    <a:pt x="1083" y="175"/>
                  </a:lnTo>
                  <a:lnTo>
                    <a:pt x="1143" y="170"/>
                  </a:lnTo>
                  <a:lnTo>
                    <a:pt x="1203" y="165"/>
                  </a:lnTo>
                  <a:lnTo>
                    <a:pt x="1263" y="159"/>
                  </a:lnTo>
                  <a:lnTo>
                    <a:pt x="1323" y="154"/>
                  </a:lnTo>
                  <a:lnTo>
                    <a:pt x="1382" y="148"/>
                  </a:lnTo>
                  <a:lnTo>
                    <a:pt x="1442" y="143"/>
                  </a:lnTo>
                  <a:lnTo>
                    <a:pt x="1502" y="139"/>
                  </a:lnTo>
                  <a:lnTo>
                    <a:pt x="1563" y="136"/>
                  </a:lnTo>
                  <a:lnTo>
                    <a:pt x="1623" y="134"/>
                  </a:lnTo>
                  <a:lnTo>
                    <a:pt x="1599" y="143"/>
                  </a:lnTo>
                  <a:lnTo>
                    <a:pt x="1574" y="151"/>
                  </a:lnTo>
                  <a:lnTo>
                    <a:pt x="1547" y="158"/>
                  </a:lnTo>
                  <a:lnTo>
                    <a:pt x="1521" y="164"/>
                  </a:lnTo>
                  <a:lnTo>
                    <a:pt x="1466" y="175"/>
                  </a:lnTo>
                  <a:lnTo>
                    <a:pt x="1408" y="185"/>
                  </a:lnTo>
                  <a:lnTo>
                    <a:pt x="1348" y="194"/>
                  </a:lnTo>
                  <a:lnTo>
                    <a:pt x="1286" y="205"/>
                  </a:lnTo>
                  <a:lnTo>
                    <a:pt x="1253" y="210"/>
                  </a:lnTo>
                  <a:lnTo>
                    <a:pt x="1222" y="217"/>
                  </a:lnTo>
                  <a:lnTo>
                    <a:pt x="1189" y="224"/>
                  </a:lnTo>
                  <a:lnTo>
                    <a:pt x="1156" y="232"/>
                  </a:lnTo>
                  <a:lnTo>
                    <a:pt x="1136" y="237"/>
                  </a:lnTo>
                  <a:lnTo>
                    <a:pt x="1115" y="241"/>
                  </a:lnTo>
                  <a:lnTo>
                    <a:pt x="1095" y="244"/>
                  </a:lnTo>
                  <a:lnTo>
                    <a:pt x="1075" y="246"/>
                  </a:lnTo>
                  <a:lnTo>
                    <a:pt x="1033" y="249"/>
                  </a:lnTo>
                  <a:lnTo>
                    <a:pt x="990" y="249"/>
                  </a:lnTo>
                  <a:lnTo>
                    <a:pt x="949" y="250"/>
                  </a:lnTo>
                  <a:lnTo>
                    <a:pt x="905" y="252"/>
                  </a:lnTo>
                  <a:lnTo>
                    <a:pt x="884" y="253"/>
                  </a:lnTo>
                  <a:lnTo>
                    <a:pt x="861" y="256"/>
                  </a:lnTo>
                  <a:lnTo>
                    <a:pt x="840" y="259"/>
                  </a:lnTo>
                  <a:lnTo>
                    <a:pt x="817" y="263"/>
                  </a:lnTo>
                  <a:lnTo>
                    <a:pt x="794" y="268"/>
                  </a:lnTo>
                  <a:lnTo>
                    <a:pt x="771" y="271"/>
                  </a:lnTo>
                  <a:lnTo>
                    <a:pt x="747" y="273"/>
                  </a:lnTo>
                  <a:lnTo>
                    <a:pt x="725" y="274"/>
                  </a:lnTo>
                  <a:lnTo>
                    <a:pt x="702" y="274"/>
                  </a:lnTo>
                  <a:lnTo>
                    <a:pt x="679" y="273"/>
                  </a:lnTo>
                  <a:lnTo>
                    <a:pt x="656" y="271"/>
                  </a:lnTo>
                  <a:lnTo>
                    <a:pt x="634" y="268"/>
                  </a:lnTo>
                  <a:lnTo>
                    <a:pt x="610" y="264"/>
                  </a:lnTo>
                  <a:lnTo>
                    <a:pt x="588" y="260"/>
                  </a:lnTo>
                  <a:lnTo>
                    <a:pt x="565" y="255"/>
                  </a:lnTo>
                  <a:lnTo>
                    <a:pt x="544" y="249"/>
                  </a:lnTo>
                  <a:lnTo>
                    <a:pt x="522" y="243"/>
                  </a:lnTo>
                  <a:lnTo>
                    <a:pt x="500" y="236"/>
                  </a:lnTo>
                  <a:lnTo>
                    <a:pt x="478" y="229"/>
                  </a:lnTo>
                  <a:lnTo>
                    <a:pt x="458" y="221"/>
                  </a:lnTo>
                  <a:lnTo>
                    <a:pt x="425" y="211"/>
                  </a:lnTo>
                  <a:lnTo>
                    <a:pt x="392" y="204"/>
                  </a:lnTo>
                  <a:lnTo>
                    <a:pt x="359" y="198"/>
                  </a:lnTo>
                  <a:lnTo>
                    <a:pt x="327" y="192"/>
                  </a:lnTo>
                  <a:lnTo>
                    <a:pt x="294" y="186"/>
                  </a:lnTo>
                  <a:lnTo>
                    <a:pt x="262" y="178"/>
                  </a:lnTo>
                  <a:lnTo>
                    <a:pt x="245" y="174"/>
                  </a:lnTo>
                  <a:lnTo>
                    <a:pt x="230" y="169"/>
                  </a:lnTo>
                  <a:lnTo>
                    <a:pt x="215" y="163"/>
                  </a:lnTo>
                  <a:lnTo>
                    <a:pt x="200" y="156"/>
                  </a:lnTo>
                  <a:lnTo>
                    <a:pt x="173" y="142"/>
                  </a:lnTo>
                  <a:lnTo>
                    <a:pt x="147" y="129"/>
                  </a:lnTo>
                  <a:lnTo>
                    <a:pt x="120" y="116"/>
                  </a:lnTo>
                  <a:lnTo>
                    <a:pt x="95" y="103"/>
                  </a:lnTo>
                  <a:lnTo>
                    <a:pt x="82" y="96"/>
                  </a:lnTo>
                  <a:lnTo>
                    <a:pt x="70" y="88"/>
                  </a:lnTo>
                  <a:lnTo>
                    <a:pt x="58" y="79"/>
                  </a:lnTo>
                  <a:lnTo>
                    <a:pt x="46" y="71"/>
                  </a:lnTo>
                  <a:lnTo>
                    <a:pt x="36" y="63"/>
                  </a:lnTo>
                  <a:lnTo>
                    <a:pt x="25" y="53"/>
                  </a:lnTo>
                  <a:lnTo>
                    <a:pt x="16" y="43"/>
                  </a:lnTo>
                  <a:lnTo>
                    <a:pt x="6" y="33"/>
                  </a:lnTo>
                  <a:lnTo>
                    <a:pt x="4" y="30"/>
                  </a:lnTo>
                  <a:lnTo>
                    <a:pt x="2" y="27"/>
                  </a:lnTo>
                  <a:lnTo>
                    <a:pt x="1" y="23"/>
                  </a:lnTo>
                  <a:lnTo>
                    <a:pt x="1" y="18"/>
                  </a:lnTo>
                  <a:lnTo>
                    <a:pt x="0" y="9"/>
                  </a:lnTo>
                  <a:lnTo>
                    <a:pt x="0" y="0"/>
                  </a:lnTo>
                  <a:lnTo>
                    <a:pt x="18" y="1"/>
                  </a:lnTo>
                  <a:lnTo>
                    <a:pt x="35" y="3"/>
                  </a:lnTo>
                  <a:lnTo>
                    <a:pt x="51" y="6"/>
                  </a:lnTo>
                  <a:lnTo>
                    <a:pt x="66" y="10"/>
                  </a:lnTo>
                  <a:lnTo>
                    <a:pt x="96" y="20"/>
                  </a:lnTo>
                  <a:lnTo>
                    <a:pt x="124" y="33"/>
                  </a:lnTo>
                </a:path>
              </a:pathLst>
            </a:custGeom>
            <a:noFill/>
            <a:ln w="3175" cmpd="sng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1" name="Freeform 314"/>
            <p:cNvSpPr>
              <a:spLocks noChangeArrowheads="1"/>
            </p:cNvSpPr>
            <p:nvPr/>
          </p:nvSpPr>
          <p:spPr bwMode="auto">
            <a:xfrm>
              <a:off x="547" y="575"/>
              <a:ext cx="103" cy="16"/>
            </a:xfrm>
            <a:custGeom>
              <a:avLst/>
              <a:gdLst>
                <a:gd name="T0" fmla="*/ 0 w 1656"/>
                <a:gd name="T1" fmla="*/ 0 h 257"/>
                <a:gd name="T2" fmla="*/ 0 w 1656"/>
                <a:gd name="T3" fmla="*/ 0 h 257"/>
                <a:gd name="T4" fmla="*/ 0 w 1656"/>
                <a:gd name="T5" fmla="*/ 0 h 257"/>
                <a:gd name="T6" fmla="*/ 0 w 1656"/>
                <a:gd name="T7" fmla="*/ 0 h 257"/>
                <a:gd name="T8" fmla="*/ 0 w 1656"/>
                <a:gd name="T9" fmla="*/ 0 h 257"/>
                <a:gd name="T10" fmla="*/ 0 w 1656"/>
                <a:gd name="T11" fmla="*/ 0 h 257"/>
                <a:gd name="T12" fmla="*/ 0 w 1656"/>
                <a:gd name="T13" fmla="*/ 0 h 257"/>
                <a:gd name="T14" fmla="*/ 0 w 1656"/>
                <a:gd name="T15" fmla="*/ 0 h 257"/>
                <a:gd name="T16" fmla="*/ 0 w 1656"/>
                <a:gd name="T17" fmla="*/ 0 h 257"/>
                <a:gd name="T18" fmla="*/ 0 w 1656"/>
                <a:gd name="T19" fmla="*/ 0 h 257"/>
                <a:gd name="T20" fmla="*/ 0 w 1656"/>
                <a:gd name="T21" fmla="*/ 0 h 257"/>
                <a:gd name="T22" fmla="*/ 0 w 1656"/>
                <a:gd name="T23" fmla="*/ 0 h 257"/>
                <a:gd name="T24" fmla="*/ 0 w 1656"/>
                <a:gd name="T25" fmla="*/ 0 h 257"/>
                <a:gd name="T26" fmla="*/ 0 w 1656"/>
                <a:gd name="T27" fmla="*/ 0 h 257"/>
                <a:gd name="T28" fmla="*/ 0 w 1656"/>
                <a:gd name="T29" fmla="*/ 0 h 257"/>
                <a:gd name="T30" fmla="*/ 0 w 1656"/>
                <a:gd name="T31" fmla="*/ 0 h 257"/>
                <a:gd name="T32" fmla="*/ 0 w 1656"/>
                <a:gd name="T33" fmla="*/ 0 h 257"/>
                <a:gd name="T34" fmla="*/ 0 w 1656"/>
                <a:gd name="T35" fmla="*/ 0 h 257"/>
                <a:gd name="T36" fmla="*/ 0 w 1656"/>
                <a:gd name="T37" fmla="*/ 0 h 257"/>
                <a:gd name="T38" fmla="*/ 0 w 1656"/>
                <a:gd name="T39" fmla="*/ 0 h 257"/>
                <a:gd name="T40" fmla="*/ 0 w 1656"/>
                <a:gd name="T41" fmla="*/ 0 h 257"/>
                <a:gd name="T42" fmla="*/ 0 w 1656"/>
                <a:gd name="T43" fmla="*/ 0 h 257"/>
                <a:gd name="T44" fmla="*/ 0 w 1656"/>
                <a:gd name="T45" fmla="*/ 0 h 257"/>
                <a:gd name="T46" fmla="*/ 0 w 1656"/>
                <a:gd name="T47" fmla="*/ 0 h 257"/>
                <a:gd name="T48" fmla="*/ 0 w 1656"/>
                <a:gd name="T49" fmla="*/ 0 h 257"/>
                <a:gd name="T50" fmla="*/ 0 w 1656"/>
                <a:gd name="T51" fmla="*/ 0 h 257"/>
                <a:gd name="T52" fmla="*/ 0 w 1656"/>
                <a:gd name="T53" fmla="*/ 0 h 257"/>
                <a:gd name="T54" fmla="*/ 0 w 1656"/>
                <a:gd name="T55" fmla="*/ 0 h 257"/>
                <a:gd name="T56" fmla="*/ 0 w 1656"/>
                <a:gd name="T57" fmla="*/ 0 h 257"/>
                <a:gd name="T58" fmla="*/ 0 w 1656"/>
                <a:gd name="T59" fmla="*/ 0 h 257"/>
                <a:gd name="T60" fmla="*/ 0 w 1656"/>
                <a:gd name="T61" fmla="*/ 0 h 257"/>
                <a:gd name="T62" fmla="*/ 0 w 1656"/>
                <a:gd name="T63" fmla="*/ 0 h 257"/>
                <a:gd name="T64" fmla="*/ 0 w 1656"/>
                <a:gd name="T65" fmla="*/ 0 h 257"/>
                <a:gd name="T66" fmla="*/ 0 w 1656"/>
                <a:gd name="T67" fmla="*/ 0 h 257"/>
                <a:gd name="T68" fmla="*/ 0 w 1656"/>
                <a:gd name="T69" fmla="*/ 0 h 257"/>
                <a:gd name="T70" fmla="*/ 0 w 1656"/>
                <a:gd name="T71" fmla="*/ 0 h 257"/>
                <a:gd name="T72" fmla="*/ 0 w 1656"/>
                <a:gd name="T73" fmla="*/ 0 h 257"/>
                <a:gd name="T74" fmla="*/ 0 w 1656"/>
                <a:gd name="T75" fmla="*/ 0 h 257"/>
                <a:gd name="T76" fmla="*/ 0 w 1656"/>
                <a:gd name="T77" fmla="*/ 0 h 257"/>
                <a:gd name="T78" fmla="*/ 0 w 1656"/>
                <a:gd name="T79" fmla="*/ 0 h 257"/>
                <a:gd name="T80" fmla="*/ 0 w 1656"/>
                <a:gd name="T81" fmla="*/ 0 h 257"/>
                <a:gd name="T82" fmla="*/ 0 w 1656"/>
                <a:gd name="T83" fmla="*/ 0 h 257"/>
                <a:gd name="T84" fmla="*/ 0 w 1656"/>
                <a:gd name="T85" fmla="*/ 0 h 257"/>
                <a:gd name="T86" fmla="*/ 0 w 1656"/>
                <a:gd name="T87" fmla="*/ 0 h 257"/>
                <a:gd name="T88" fmla="*/ 0 w 1656"/>
                <a:gd name="T89" fmla="*/ 0 h 257"/>
                <a:gd name="T90" fmla="*/ 0 w 1656"/>
                <a:gd name="T91" fmla="*/ 0 h 257"/>
                <a:gd name="T92" fmla="*/ 0 w 1656"/>
                <a:gd name="T93" fmla="*/ 0 h 257"/>
                <a:gd name="T94" fmla="*/ 0 w 1656"/>
                <a:gd name="T95" fmla="*/ 0 h 257"/>
                <a:gd name="T96" fmla="*/ 0 w 1656"/>
                <a:gd name="T97" fmla="*/ 0 h 257"/>
                <a:gd name="T98" fmla="*/ 0 w 1656"/>
                <a:gd name="T99" fmla="*/ 0 h 257"/>
                <a:gd name="T100" fmla="*/ 0 w 1656"/>
                <a:gd name="T101" fmla="*/ 0 h 257"/>
                <a:gd name="T102" fmla="*/ 0 w 1656"/>
                <a:gd name="T103" fmla="*/ 0 h 257"/>
                <a:gd name="T104" fmla="*/ 0 w 1656"/>
                <a:gd name="T105" fmla="*/ 0 h 257"/>
                <a:gd name="T106" fmla="*/ 0 w 1656"/>
                <a:gd name="T107" fmla="*/ 0 h 257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1656"/>
                <a:gd name="T163" fmla="*/ 0 h 257"/>
                <a:gd name="T164" fmla="*/ 1656 w 1656"/>
                <a:gd name="T165" fmla="*/ 257 h 257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1656" h="257">
                  <a:moveTo>
                    <a:pt x="17" y="236"/>
                  </a:moveTo>
                  <a:lnTo>
                    <a:pt x="15" y="229"/>
                  </a:lnTo>
                  <a:lnTo>
                    <a:pt x="17" y="222"/>
                  </a:lnTo>
                  <a:lnTo>
                    <a:pt x="18" y="217"/>
                  </a:lnTo>
                  <a:lnTo>
                    <a:pt x="20" y="213"/>
                  </a:lnTo>
                  <a:lnTo>
                    <a:pt x="23" y="210"/>
                  </a:lnTo>
                  <a:lnTo>
                    <a:pt x="27" y="208"/>
                  </a:lnTo>
                  <a:lnTo>
                    <a:pt x="30" y="207"/>
                  </a:lnTo>
                  <a:lnTo>
                    <a:pt x="35" y="206"/>
                  </a:lnTo>
                  <a:lnTo>
                    <a:pt x="52" y="207"/>
                  </a:lnTo>
                  <a:lnTo>
                    <a:pt x="64" y="209"/>
                  </a:lnTo>
                  <a:lnTo>
                    <a:pt x="123" y="203"/>
                  </a:lnTo>
                  <a:lnTo>
                    <a:pt x="181" y="198"/>
                  </a:lnTo>
                  <a:lnTo>
                    <a:pt x="239" y="195"/>
                  </a:lnTo>
                  <a:lnTo>
                    <a:pt x="298" y="193"/>
                  </a:lnTo>
                  <a:lnTo>
                    <a:pt x="356" y="192"/>
                  </a:lnTo>
                  <a:lnTo>
                    <a:pt x="414" y="191"/>
                  </a:lnTo>
                  <a:lnTo>
                    <a:pt x="472" y="191"/>
                  </a:lnTo>
                  <a:lnTo>
                    <a:pt x="530" y="190"/>
                  </a:lnTo>
                  <a:lnTo>
                    <a:pt x="589" y="190"/>
                  </a:lnTo>
                  <a:lnTo>
                    <a:pt x="647" y="189"/>
                  </a:lnTo>
                  <a:lnTo>
                    <a:pt x="706" y="187"/>
                  </a:lnTo>
                  <a:lnTo>
                    <a:pt x="763" y="184"/>
                  </a:lnTo>
                  <a:lnTo>
                    <a:pt x="822" y="179"/>
                  </a:lnTo>
                  <a:lnTo>
                    <a:pt x="881" y="173"/>
                  </a:lnTo>
                  <a:lnTo>
                    <a:pt x="911" y="170"/>
                  </a:lnTo>
                  <a:lnTo>
                    <a:pt x="940" y="166"/>
                  </a:lnTo>
                  <a:lnTo>
                    <a:pt x="970" y="160"/>
                  </a:lnTo>
                  <a:lnTo>
                    <a:pt x="999" y="155"/>
                  </a:lnTo>
                  <a:lnTo>
                    <a:pt x="1039" y="149"/>
                  </a:lnTo>
                  <a:lnTo>
                    <a:pt x="1077" y="141"/>
                  </a:lnTo>
                  <a:lnTo>
                    <a:pt x="1115" y="134"/>
                  </a:lnTo>
                  <a:lnTo>
                    <a:pt x="1153" y="125"/>
                  </a:lnTo>
                  <a:lnTo>
                    <a:pt x="1227" y="107"/>
                  </a:lnTo>
                  <a:lnTo>
                    <a:pt x="1301" y="85"/>
                  </a:lnTo>
                  <a:lnTo>
                    <a:pt x="1374" y="64"/>
                  </a:lnTo>
                  <a:lnTo>
                    <a:pt x="1448" y="42"/>
                  </a:lnTo>
                  <a:lnTo>
                    <a:pt x="1525" y="20"/>
                  </a:lnTo>
                  <a:lnTo>
                    <a:pt x="1602" y="0"/>
                  </a:lnTo>
                  <a:lnTo>
                    <a:pt x="1609" y="0"/>
                  </a:lnTo>
                  <a:lnTo>
                    <a:pt x="1617" y="2"/>
                  </a:lnTo>
                  <a:lnTo>
                    <a:pt x="1624" y="5"/>
                  </a:lnTo>
                  <a:lnTo>
                    <a:pt x="1630" y="8"/>
                  </a:lnTo>
                  <a:lnTo>
                    <a:pt x="1637" y="11"/>
                  </a:lnTo>
                  <a:lnTo>
                    <a:pt x="1643" y="13"/>
                  </a:lnTo>
                  <a:lnTo>
                    <a:pt x="1650" y="15"/>
                  </a:lnTo>
                  <a:lnTo>
                    <a:pt x="1656" y="15"/>
                  </a:lnTo>
                  <a:lnTo>
                    <a:pt x="1651" y="25"/>
                  </a:lnTo>
                  <a:lnTo>
                    <a:pt x="1645" y="33"/>
                  </a:lnTo>
                  <a:lnTo>
                    <a:pt x="1639" y="42"/>
                  </a:lnTo>
                  <a:lnTo>
                    <a:pt x="1633" y="49"/>
                  </a:lnTo>
                  <a:lnTo>
                    <a:pt x="1625" y="55"/>
                  </a:lnTo>
                  <a:lnTo>
                    <a:pt x="1617" y="60"/>
                  </a:lnTo>
                  <a:lnTo>
                    <a:pt x="1607" y="65"/>
                  </a:lnTo>
                  <a:lnTo>
                    <a:pt x="1597" y="69"/>
                  </a:lnTo>
                  <a:lnTo>
                    <a:pt x="1586" y="73"/>
                  </a:lnTo>
                  <a:lnTo>
                    <a:pt x="1573" y="76"/>
                  </a:lnTo>
                  <a:lnTo>
                    <a:pt x="1560" y="79"/>
                  </a:lnTo>
                  <a:lnTo>
                    <a:pt x="1546" y="82"/>
                  </a:lnTo>
                  <a:lnTo>
                    <a:pt x="1514" y="87"/>
                  </a:lnTo>
                  <a:lnTo>
                    <a:pt x="1478" y="91"/>
                  </a:lnTo>
                  <a:lnTo>
                    <a:pt x="1445" y="96"/>
                  </a:lnTo>
                  <a:lnTo>
                    <a:pt x="1414" y="101"/>
                  </a:lnTo>
                  <a:lnTo>
                    <a:pt x="1382" y="105"/>
                  </a:lnTo>
                  <a:lnTo>
                    <a:pt x="1351" y="109"/>
                  </a:lnTo>
                  <a:lnTo>
                    <a:pt x="1320" y="113"/>
                  </a:lnTo>
                  <a:lnTo>
                    <a:pt x="1291" y="118"/>
                  </a:lnTo>
                  <a:lnTo>
                    <a:pt x="1277" y="122"/>
                  </a:lnTo>
                  <a:lnTo>
                    <a:pt x="1263" y="125"/>
                  </a:lnTo>
                  <a:lnTo>
                    <a:pt x="1249" y="129"/>
                  </a:lnTo>
                  <a:lnTo>
                    <a:pt x="1236" y="134"/>
                  </a:lnTo>
                  <a:lnTo>
                    <a:pt x="1199" y="150"/>
                  </a:lnTo>
                  <a:lnTo>
                    <a:pt x="1162" y="165"/>
                  </a:lnTo>
                  <a:lnTo>
                    <a:pt x="1125" y="178"/>
                  </a:lnTo>
                  <a:lnTo>
                    <a:pt x="1088" y="190"/>
                  </a:lnTo>
                  <a:lnTo>
                    <a:pt x="1050" y="200"/>
                  </a:lnTo>
                  <a:lnTo>
                    <a:pt x="1011" y="209"/>
                  </a:lnTo>
                  <a:lnTo>
                    <a:pt x="974" y="217"/>
                  </a:lnTo>
                  <a:lnTo>
                    <a:pt x="936" y="224"/>
                  </a:lnTo>
                  <a:lnTo>
                    <a:pt x="898" y="230"/>
                  </a:lnTo>
                  <a:lnTo>
                    <a:pt x="859" y="235"/>
                  </a:lnTo>
                  <a:lnTo>
                    <a:pt x="820" y="239"/>
                  </a:lnTo>
                  <a:lnTo>
                    <a:pt x="782" y="242"/>
                  </a:lnTo>
                  <a:lnTo>
                    <a:pt x="743" y="245"/>
                  </a:lnTo>
                  <a:lnTo>
                    <a:pt x="704" y="246"/>
                  </a:lnTo>
                  <a:lnTo>
                    <a:pt x="666" y="248"/>
                  </a:lnTo>
                  <a:lnTo>
                    <a:pt x="627" y="248"/>
                  </a:lnTo>
                  <a:lnTo>
                    <a:pt x="549" y="249"/>
                  </a:lnTo>
                  <a:lnTo>
                    <a:pt x="471" y="248"/>
                  </a:lnTo>
                  <a:lnTo>
                    <a:pt x="393" y="247"/>
                  </a:lnTo>
                  <a:lnTo>
                    <a:pt x="315" y="246"/>
                  </a:lnTo>
                  <a:lnTo>
                    <a:pt x="237" y="246"/>
                  </a:lnTo>
                  <a:lnTo>
                    <a:pt x="160" y="248"/>
                  </a:lnTo>
                  <a:lnTo>
                    <a:pt x="121" y="249"/>
                  </a:lnTo>
                  <a:lnTo>
                    <a:pt x="83" y="251"/>
                  </a:lnTo>
                  <a:lnTo>
                    <a:pt x="44" y="254"/>
                  </a:lnTo>
                  <a:lnTo>
                    <a:pt x="5" y="257"/>
                  </a:lnTo>
                  <a:lnTo>
                    <a:pt x="6" y="255"/>
                  </a:lnTo>
                  <a:lnTo>
                    <a:pt x="5" y="251"/>
                  </a:lnTo>
                  <a:lnTo>
                    <a:pt x="2" y="247"/>
                  </a:lnTo>
                  <a:lnTo>
                    <a:pt x="1" y="243"/>
                  </a:lnTo>
                  <a:lnTo>
                    <a:pt x="0" y="241"/>
                  </a:lnTo>
                  <a:lnTo>
                    <a:pt x="0" y="239"/>
                  </a:lnTo>
                  <a:lnTo>
                    <a:pt x="0" y="238"/>
                  </a:lnTo>
                  <a:lnTo>
                    <a:pt x="1" y="237"/>
                  </a:lnTo>
                  <a:lnTo>
                    <a:pt x="3" y="236"/>
                  </a:lnTo>
                  <a:lnTo>
                    <a:pt x="6" y="236"/>
                  </a:lnTo>
                  <a:lnTo>
                    <a:pt x="10" y="236"/>
                  </a:lnTo>
                  <a:lnTo>
                    <a:pt x="17" y="236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2" name="Freeform 315"/>
            <p:cNvSpPr>
              <a:spLocks noChangeArrowheads="1"/>
            </p:cNvSpPr>
            <p:nvPr/>
          </p:nvSpPr>
          <p:spPr bwMode="auto">
            <a:xfrm>
              <a:off x="333" y="39"/>
              <a:ext cx="141" cy="152"/>
            </a:xfrm>
            <a:custGeom>
              <a:avLst/>
              <a:gdLst>
                <a:gd name="T0" fmla="*/ 63 w 141"/>
                <a:gd name="T1" fmla="*/ 18 h 150"/>
                <a:gd name="T2" fmla="*/ 30 w 141"/>
                <a:gd name="T3" fmla="*/ 47 h 150"/>
                <a:gd name="T4" fmla="*/ 12 w 141"/>
                <a:gd name="T5" fmla="*/ 59 h 150"/>
                <a:gd name="T6" fmla="*/ 6 w 141"/>
                <a:gd name="T7" fmla="*/ 89 h 150"/>
                <a:gd name="T8" fmla="*/ 0 w 141"/>
                <a:gd name="T9" fmla="*/ 107 h 150"/>
                <a:gd name="T10" fmla="*/ 39 w 141"/>
                <a:gd name="T11" fmla="*/ 130 h 150"/>
                <a:gd name="T12" fmla="*/ 51 w 141"/>
                <a:gd name="T13" fmla="*/ 148 h 150"/>
                <a:gd name="T14" fmla="*/ 69 w 141"/>
                <a:gd name="T15" fmla="*/ 160 h 150"/>
                <a:gd name="T16" fmla="*/ 96 w 141"/>
                <a:gd name="T17" fmla="*/ 124 h 150"/>
                <a:gd name="T18" fmla="*/ 102 w 141"/>
                <a:gd name="T19" fmla="*/ 101 h 150"/>
                <a:gd name="T20" fmla="*/ 120 w 141"/>
                <a:gd name="T21" fmla="*/ 80 h 150"/>
                <a:gd name="T22" fmla="*/ 141 w 141"/>
                <a:gd name="T23" fmla="*/ 44 h 150"/>
                <a:gd name="T24" fmla="*/ 129 w 141"/>
                <a:gd name="T25" fmla="*/ 6 h 150"/>
                <a:gd name="T26" fmla="*/ 111 w 141"/>
                <a:gd name="T27" fmla="*/ 0 h 150"/>
                <a:gd name="T28" fmla="*/ 84 w 141"/>
                <a:gd name="T29" fmla="*/ 3 h 150"/>
                <a:gd name="T30" fmla="*/ 75 w 141"/>
                <a:gd name="T31" fmla="*/ 21 h 150"/>
                <a:gd name="T32" fmla="*/ 57 w 141"/>
                <a:gd name="T33" fmla="*/ 30 h 150"/>
                <a:gd name="T34" fmla="*/ 63 w 141"/>
                <a:gd name="T35" fmla="*/ 18 h 150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41"/>
                <a:gd name="T55" fmla="*/ 0 h 150"/>
                <a:gd name="T56" fmla="*/ 141 w 141"/>
                <a:gd name="T57" fmla="*/ 150 h 150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41" h="150">
                  <a:moveTo>
                    <a:pt x="63" y="18"/>
                  </a:moveTo>
                  <a:cubicBezTo>
                    <a:pt x="54" y="31"/>
                    <a:pt x="43" y="35"/>
                    <a:pt x="30" y="42"/>
                  </a:cubicBezTo>
                  <a:cubicBezTo>
                    <a:pt x="24" y="46"/>
                    <a:pt x="12" y="54"/>
                    <a:pt x="12" y="54"/>
                  </a:cubicBezTo>
                  <a:cubicBezTo>
                    <a:pt x="4" y="79"/>
                    <a:pt x="16" y="39"/>
                    <a:pt x="6" y="84"/>
                  </a:cubicBezTo>
                  <a:cubicBezTo>
                    <a:pt x="5" y="90"/>
                    <a:pt x="0" y="102"/>
                    <a:pt x="0" y="102"/>
                  </a:cubicBezTo>
                  <a:cubicBezTo>
                    <a:pt x="5" y="123"/>
                    <a:pt x="16" y="117"/>
                    <a:pt x="39" y="120"/>
                  </a:cubicBezTo>
                  <a:cubicBezTo>
                    <a:pt x="43" y="126"/>
                    <a:pt x="45" y="134"/>
                    <a:pt x="51" y="138"/>
                  </a:cubicBezTo>
                  <a:cubicBezTo>
                    <a:pt x="57" y="142"/>
                    <a:pt x="69" y="150"/>
                    <a:pt x="69" y="150"/>
                  </a:cubicBezTo>
                  <a:cubicBezTo>
                    <a:pt x="89" y="143"/>
                    <a:pt x="90" y="133"/>
                    <a:pt x="96" y="114"/>
                  </a:cubicBezTo>
                  <a:cubicBezTo>
                    <a:pt x="98" y="108"/>
                    <a:pt x="102" y="96"/>
                    <a:pt x="102" y="96"/>
                  </a:cubicBezTo>
                  <a:cubicBezTo>
                    <a:pt x="83" y="84"/>
                    <a:pt x="108" y="83"/>
                    <a:pt x="120" y="75"/>
                  </a:cubicBezTo>
                  <a:cubicBezTo>
                    <a:pt x="128" y="63"/>
                    <a:pt x="136" y="53"/>
                    <a:pt x="141" y="39"/>
                  </a:cubicBezTo>
                  <a:cubicBezTo>
                    <a:pt x="139" y="31"/>
                    <a:pt x="138" y="11"/>
                    <a:pt x="129" y="6"/>
                  </a:cubicBezTo>
                  <a:cubicBezTo>
                    <a:pt x="124" y="3"/>
                    <a:pt x="111" y="0"/>
                    <a:pt x="111" y="0"/>
                  </a:cubicBezTo>
                  <a:cubicBezTo>
                    <a:pt x="102" y="1"/>
                    <a:pt x="93" y="0"/>
                    <a:pt x="84" y="3"/>
                  </a:cubicBezTo>
                  <a:cubicBezTo>
                    <a:pt x="77" y="6"/>
                    <a:pt x="79" y="17"/>
                    <a:pt x="75" y="21"/>
                  </a:cubicBezTo>
                  <a:cubicBezTo>
                    <a:pt x="71" y="26"/>
                    <a:pt x="59" y="36"/>
                    <a:pt x="57" y="30"/>
                  </a:cubicBezTo>
                  <a:cubicBezTo>
                    <a:pt x="56" y="26"/>
                    <a:pt x="61" y="22"/>
                    <a:pt x="63" y="18"/>
                  </a:cubicBezTo>
                  <a:close/>
                </a:path>
              </a:pathLst>
            </a:custGeom>
            <a:solidFill>
              <a:srgbClr val="800000"/>
            </a:solidFill>
            <a:ln w="3175" cmpd="sng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246" name="Rectangle 320"/>
          <p:cNvSpPr>
            <a:spLocks noChangeArrowheads="1"/>
          </p:cNvSpPr>
          <p:nvPr/>
        </p:nvSpPr>
        <p:spPr bwMode="auto">
          <a:xfrm>
            <a:off x="6444208" y="3724704"/>
            <a:ext cx="2526550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l" eaLnBrk="1" hangingPunct="1">
              <a:spcBef>
                <a:spcPct val="20000"/>
              </a:spcBef>
              <a:buSzPct val="100000"/>
              <a:buFont typeface="Wingdings" pitchFamily="2" charset="2"/>
              <a:buChar char="Ø"/>
            </a:pPr>
            <a:r>
              <a:rPr lang="zh-CN" altLang="en-US" sz="2000" b="1" dirty="0" smtClean="0">
                <a:latin typeface="微软雅黑" pitchFamily="34" charset="-122"/>
                <a:ea typeface="微软雅黑" pitchFamily="34" charset="-122"/>
                <a:sym typeface="Arial" charset="0"/>
              </a:rPr>
              <a:t>脑卒中（中风）</a:t>
            </a:r>
            <a:endParaRPr lang="en-US" sz="2000" b="1" dirty="0">
              <a:latin typeface="微软雅黑" pitchFamily="34" charset="-122"/>
              <a:ea typeface="微软雅黑" pitchFamily="34" charset="-122"/>
              <a:sym typeface="Arial" charset="0"/>
            </a:endParaRPr>
          </a:p>
          <a:p>
            <a:pPr marL="228600" indent="-228600" algn="l" eaLnBrk="1" hangingPunct="1">
              <a:spcBef>
                <a:spcPct val="20000"/>
              </a:spcBef>
              <a:buSzPct val="100000"/>
              <a:buFont typeface="Wingdings" pitchFamily="2" charset="2"/>
              <a:buChar char="Ø"/>
            </a:pPr>
            <a:r>
              <a:rPr lang="zh-CN" altLang="en-US" sz="2000" b="1" dirty="0" smtClean="0">
                <a:latin typeface="微软雅黑" pitchFamily="34" charset="-122"/>
                <a:ea typeface="微软雅黑" pitchFamily="34" charset="-122"/>
                <a:sym typeface="Arial" charset="0"/>
              </a:rPr>
              <a:t>短暂性脑缺血发作</a:t>
            </a:r>
            <a:endParaRPr lang="zh-CN" altLang="en-US" sz="2000" b="1" dirty="0">
              <a:latin typeface="微软雅黑" pitchFamily="34" charset="-122"/>
              <a:ea typeface="微软雅黑" pitchFamily="34" charset="-122"/>
              <a:sym typeface="Arial" charset="0"/>
            </a:endParaRPr>
          </a:p>
        </p:txBody>
      </p:sp>
      <p:sp>
        <p:nvSpPr>
          <p:cNvPr id="247" name="Rectangle 320"/>
          <p:cNvSpPr>
            <a:spLocks noChangeArrowheads="1"/>
          </p:cNvSpPr>
          <p:nvPr/>
        </p:nvSpPr>
        <p:spPr bwMode="auto">
          <a:xfrm>
            <a:off x="6444208" y="2254110"/>
            <a:ext cx="1500198" cy="769441"/>
          </a:xfrm>
          <a:prstGeom prst="rect">
            <a:avLst/>
          </a:prstGeom>
          <a:noFill/>
          <a:ln w="9525">
            <a:noFill/>
            <a:bevel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l" eaLnBrk="1" hangingPunct="1">
              <a:spcBef>
                <a:spcPct val="20000"/>
              </a:spcBef>
              <a:buSzPct val="100000"/>
              <a:buFont typeface="Wingdings" pitchFamily="2" charset="2"/>
              <a:buChar char="Ø"/>
            </a:pPr>
            <a:r>
              <a:rPr lang="zh-CN" altLang="en-US" sz="2000" b="1" dirty="0" smtClean="0">
                <a:latin typeface="微软雅黑" pitchFamily="34" charset="-122"/>
                <a:ea typeface="微软雅黑" pitchFamily="34" charset="-122"/>
                <a:sym typeface="Arial" charset="0"/>
              </a:rPr>
              <a:t>心绞痛</a:t>
            </a:r>
            <a:endParaRPr lang="en-US" altLang="zh-CN" sz="2000" b="1" dirty="0" smtClean="0">
              <a:latin typeface="微软雅黑" pitchFamily="34" charset="-122"/>
              <a:ea typeface="微软雅黑" pitchFamily="34" charset="-122"/>
              <a:sym typeface="Arial" charset="0"/>
            </a:endParaRPr>
          </a:p>
          <a:p>
            <a:pPr marL="228600" indent="-228600" algn="l" eaLnBrk="1" hangingPunct="1">
              <a:spcBef>
                <a:spcPct val="20000"/>
              </a:spcBef>
              <a:buSzPct val="100000"/>
              <a:buFont typeface="Wingdings" pitchFamily="2" charset="2"/>
              <a:buChar char="Ø"/>
            </a:pPr>
            <a:r>
              <a:rPr lang="zh-CN" altLang="en-US" sz="2000" b="1" dirty="0">
                <a:latin typeface="微软雅黑" pitchFamily="34" charset="-122"/>
                <a:ea typeface="微软雅黑" pitchFamily="34" charset="-122"/>
                <a:sym typeface="Arial" charset="0"/>
              </a:rPr>
              <a:t>心肌梗死</a:t>
            </a:r>
          </a:p>
        </p:txBody>
      </p:sp>
      <p:sp>
        <p:nvSpPr>
          <p:cNvPr id="248" name="Rectangle 320"/>
          <p:cNvSpPr>
            <a:spLocks noChangeArrowheads="1"/>
          </p:cNvSpPr>
          <p:nvPr/>
        </p:nvSpPr>
        <p:spPr bwMode="auto">
          <a:xfrm>
            <a:off x="6444208" y="5305640"/>
            <a:ext cx="2749833" cy="4996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l" eaLnBrk="1" hangingPunct="1">
              <a:lnSpc>
                <a:spcPct val="150000"/>
              </a:lnSpc>
              <a:spcBef>
                <a:spcPct val="20000"/>
              </a:spcBef>
              <a:buSzPct val="100000"/>
              <a:buFont typeface="Wingdings" pitchFamily="2" charset="2"/>
              <a:buChar char="Ø"/>
            </a:pPr>
            <a:r>
              <a:rPr lang="zh-CN" altLang="en-US" sz="2000" b="1" dirty="0" smtClean="0">
                <a:latin typeface="微软雅黑" pitchFamily="34" charset="-122"/>
                <a:ea typeface="微软雅黑" pitchFamily="34" charset="-122"/>
                <a:sym typeface="Arial" charset="0"/>
              </a:rPr>
              <a:t>外周动脉疾病</a:t>
            </a:r>
            <a:endParaRPr lang="en-US" altLang="zh-CN" sz="2000" b="1" dirty="0">
              <a:latin typeface="微软雅黑" pitchFamily="34" charset="-122"/>
              <a:ea typeface="微软雅黑" pitchFamily="34" charset="-122"/>
              <a:sym typeface="Arial" charset="0"/>
            </a:endParaRPr>
          </a:p>
        </p:txBody>
      </p:sp>
      <p:sp>
        <p:nvSpPr>
          <p:cNvPr id="10" name="左大括号 9"/>
          <p:cNvSpPr/>
          <p:nvPr/>
        </p:nvSpPr>
        <p:spPr>
          <a:xfrm>
            <a:off x="5898281" y="1627273"/>
            <a:ext cx="341263" cy="4032448"/>
          </a:xfrm>
          <a:prstGeom prst="leftBrac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73071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心血管疾病是致死、致残的首要原因</a:t>
            </a:r>
            <a:endParaRPr lang="zh-CN" altLang="en-US" dirty="0"/>
          </a:p>
        </p:txBody>
      </p:sp>
      <p:pic>
        <p:nvPicPr>
          <p:cNvPr id="1026" name="Picture 2" descr="c:\users\admin\appdata\roaming\360se6\User Data\temp\603-140604140040M1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386"/>
          <a:stretch/>
        </p:blipFill>
        <p:spPr bwMode="auto">
          <a:xfrm>
            <a:off x="628794" y="1531085"/>
            <a:ext cx="774854" cy="1893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c:\users\admin\appdata\roaming\360se6\User Data\temp\603-140604140040M1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386"/>
          <a:stretch/>
        </p:blipFill>
        <p:spPr bwMode="auto">
          <a:xfrm>
            <a:off x="1399510" y="1531085"/>
            <a:ext cx="774854" cy="1893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c:\users\admin\appdata\roaming\360se6\User Data\temp\603-140604140040M1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386"/>
          <a:stretch/>
        </p:blipFill>
        <p:spPr bwMode="auto">
          <a:xfrm>
            <a:off x="2170226" y="1531085"/>
            <a:ext cx="774854" cy="1893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c:\users\admin\appdata\roaming\360se6\User Data\temp\603-140604140040M1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0386"/>
          <a:stretch/>
        </p:blipFill>
        <p:spPr bwMode="auto">
          <a:xfrm>
            <a:off x="3711657" y="1531085"/>
            <a:ext cx="774854" cy="1893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c:\users\admin\appdata\roaming\360se6\User Data\temp\603-140604140040M1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0386"/>
          <a:stretch/>
        </p:blipFill>
        <p:spPr bwMode="auto">
          <a:xfrm>
            <a:off x="2940942" y="1531085"/>
            <a:ext cx="774854" cy="1893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流程图: 可选过程 3"/>
          <p:cNvSpPr/>
          <p:nvPr/>
        </p:nvSpPr>
        <p:spPr>
          <a:xfrm>
            <a:off x="4698268" y="1531086"/>
            <a:ext cx="3989824" cy="1772362"/>
          </a:xfrm>
          <a:prstGeom prst="flowChartAlternateProcess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6156176" y="1985744"/>
            <a:ext cx="245948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/>
              <a:t>每</a:t>
            </a:r>
            <a:r>
              <a:rPr lang="en-US" altLang="zh-CN" sz="2800" b="1" dirty="0">
                <a:solidFill>
                  <a:srgbClr val="FF0000"/>
                </a:solidFill>
              </a:rPr>
              <a:t>5</a:t>
            </a:r>
            <a:r>
              <a:rPr lang="zh-CN" altLang="en-US" sz="2000" dirty="0"/>
              <a:t>例死亡</a:t>
            </a:r>
            <a:r>
              <a:rPr lang="zh-CN" altLang="en-US" sz="2000" dirty="0" smtClean="0"/>
              <a:t>中就有</a:t>
            </a:r>
            <a:endParaRPr lang="en-US" altLang="zh-CN" sz="2000" dirty="0" smtClean="0"/>
          </a:p>
          <a:p>
            <a:pPr algn="ctr"/>
            <a:r>
              <a:rPr lang="en-US" altLang="zh-CN" sz="2800" b="1" dirty="0">
                <a:solidFill>
                  <a:srgbClr val="FF0000"/>
                </a:solidFill>
              </a:rPr>
              <a:t>2</a:t>
            </a:r>
            <a:r>
              <a:rPr lang="zh-CN" altLang="en-US" sz="2000" dirty="0"/>
              <a:t>例死于</a:t>
            </a:r>
            <a:r>
              <a:rPr lang="zh-CN" altLang="en-US" sz="2000" dirty="0" smtClean="0"/>
              <a:t>心血管疾病</a:t>
            </a:r>
            <a:endParaRPr lang="zh-CN" altLang="en-US" sz="2000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0888" y="2025648"/>
            <a:ext cx="1333572" cy="1020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2" descr="c:\users\admin\appdata\roaming\360se6\User Data\temp\603-140604140040M1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386"/>
          <a:stretch/>
        </p:blipFill>
        <p:spPr bwMode="auto">
          <a:xfrm>
            <a:off x="628794" y="4149080"/>
            <a:ext cx="774854" cy="1893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c:\users\admin\appdata\roaming\360se6\User Data\temp\603-140604140040M1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0386"/>
          <a:stretch/>
        </p:blipFill>
        <p:spPr bwMode="auto">
          <a:xfrm>
            <a:off x="1407074" y="4149080"/>
            <a:ext cx="774854" cy="1893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c:\users\admin\appdata\roaming\360se6\User Data\temp\603-140604140040M1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0386"/>
          <a:stretch/>
        </p:blipFill>
        <p:spPr bwMode="auto">
          <a:xfrm>
            <a:off x="2185354" y="4149080"/>
            <a:ext cx="774854" cy="1893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c:\users\admin\appdata\roaming\360se6\User Data\temp\603-140604140040M1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0386"/>
          <a:stretch/>
        </p:blipFill>
        <p:spPr bwMode="auto">
          <a:xfrm>
            <a:off x="3741913" y="4149080"/>
            <a:ext cx="774854" cy="1893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c:\users\admin\appdata\roaming\360se6\User Data\temp\603-140604140040M1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0386"/>
          <a:stretch/>
        </p:blipFill>
        <p:spPr bwMode="auto">
          <a:xfrm>
            <a:off x="2963634" y="4149080"/>
            <a:ext cx="774854" cy="1893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流程图: 可选过程 18"/>
          <p:cNvSpPr/>
          <p:nvPr/>
        </p:nvSpPr>
        <p:spPr>
          <a:xfrm>
            <a:off x="4818455" y="4292080"/>
            <a:ext cx="3989824" cy="1772362"/>
          </a:xfrm>
          <a:prstGeom prst="flowChartAlternateProcess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6276363" y="4746738"/>
            <a:ext cx="245948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/>
              <a:t>每</a:t>
            </a:r>
            <a:r>
              <a:rPr lang="en-US" altLang="zh-CN" sz="2800" b="1" dirty="0">
                <a:solidFill>
                  <a:srgbClr val="FF0000"/>
                </a:solidFill>
              </a:rPr>
              <a:t>5</a:t>
            </a:r>
            <a:r>
              <a:rPr lang="zh-CN" altLang="en-US" sz="2000" dirty="0" smtClean="0"/>
              <a:t>例脑卒中患者</a:t>
            </a:r>
            <a:endParaRPr lang="en-US" altLang="zh-CN" sz="2000" dirty="0" smtClean="0"/>
          </a:p>
          <a:p>
            <a:pPr algn="ctr"/>
            <a:r>
              <a:rPr lang="zh-CN" altLang="en-US" sz="2000" dirty="0" smtClean="0"/>
              <a:t>就有</a:t>
            </a:r>
            <a:r>
              <a:rPr lang="en-US" altLang="zh-CN" sz="2800" b="1" dirty="0" smtClean="0">
                <a:solidFill>
                  <a:srgbClr val="FF0000"/>
                </a:solidFill>
              </a:rPr>
              <a:t>4</a:t>
            </a:r>
            <a:r>
              <a:rPr lang="zh-CN" altLang="en-US" sz="2000" dirty="0" smtClean="0"/>
              <a:t>例残疾</a:t>
            </a:r>
            <a:endParaRPr lang="zh-CN" altLang="en-US" sz="2000" dirty="0"/>
          </a:p>
        </p:txBody>
      </p:sp>
      <p:pic>
        <p:nvPicPr>
          <p:cNvPr id="3" name="Picture 2" descr="C:\Users\admin\Desktop\a11-9ak8a-psd (429)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0219" y="4463222"/>
            <a:ext cx="1296144" cy="1430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5439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6" descr="c:\users\admin\appdata\roaming\360se6\User Data\temp\235070-13061120032637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705" y="3254156"/>
            <a:ext cx="1855482" cy="1855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高血脂很“流行”，全国至少</a:t>
            </a:r>
            <a:r>
              <a:rPr lang="en-US" altLang="zh-CN" dirty="0" smtClean="0"/>
              <a:t>2.5</a:t>
            </a:r>
            <a:r>
              <a:rPr lang="zh-CN" altLang="en-US" dirty="0" smtClean="0"/>
              <a:t>亿患有高血脂</a:t>
            </a:r>
            <a:endParaRPr lang="zh-CN" altLang="en-US" dirty="0"/>
          </a:p>
        </p:txBody>
      </p:sp>
      <p:sp>
        <p:nvSpPr>
          <p:cNvPr id="4" name="椭圆形标注 3"/>
          <p:cNvSpPr/>
          <p:nvPr/>
        </p:nvSpPr>
        <p:spPr>
          <a:xfrm>
            <a:off x="4652253" y="1768898"/>
            <a:ext cx="2934601" cy="1516086"/>
          </a:xfrm>
          <a:prstGeom prst="wedgeEllipseCallout">
            <a:avLst>
              <a:gd name="adj1" fmla="val 29834"/>
              <a:gd name="adj2" fmla="val 69893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TextBox 4"/>
          <p:cNvSpPr txBox="1"/>
          <p:nvPr/>
        </p:nvSpPr>
        <p:spPr>
          <a:xfrm>
            <a:off x="5048995" y="2111442"/>
            <a:ext cx="200666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/>
              <a:t>我国高血脂人数不少于</a:t>
            </a:r>
            <a:r>
              <a:rPr lang="en-US" altLang="zh-CN" sz="3200" b="1" dirty="0" smtClean="0">
                <a:solidFill>
                  <a:srgbClr val="FF0000"/>
                </a:solidFill>
              </a:rPr>
              <a:t>2.5</a:t>
            </a:r>
            <a:r>
              <a:rPr lang="zh-CN" altLang="en-US" sz="3200" b="1" dirty="0" smtClean="0">
                <a:solidFill>
                  <a:srgbClr val="FF0000"/>
                </a:solidFill>
              </a:rPr>
              <a:t>亿</a:t>
            </a:r>
            <a:endParaRPr lang="zh-CN" altLang="en-US" sz="3200" b="1" dirty="0">
              <a:solidFill>
                <a:srgbClr val="FF0000"/>
              </a:solidFill>
            </a:endParaRPr>
          </a:p>
        </p:txBody>
      </p:sp>
      <p:pic>
        <p:nvPicPr>
          <p:cNvPr id="2054" name="Picture 6" descr="C:\Users\admin\Desktop\81-hehsihiao (174).jpg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2253" y="2780928"/>
            <a:ext cx="4384243" cy="3451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admin\appdata\roaming\360se6\User Data\temp\W020110426332645938067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7091" y="3597938"/>
            <a:ext cx="1861544" cy="1458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/>
          <p:cNvSpPr/>
          <p:nvPr/>
        </p:nvSpPr>
        <p:spPr>
          <a:xfrm>
            <a:off x="467544" y="5175937"/>
            <a:ext cx="410445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 smtClean="0"/>
              <a:t>现代化的生活带来</a:t>
            </a:r>
            <a:r>
              <a:rPr lang="zh-CN" altLang="en-US" sz="2000" dirty="0"/>
              <a:t>享受</a:t>
            </a:r>
            <a:r>
              <a:rPr lang="zh-CN" altLang="en-US" sz="2000" dirty="0" smtClean="0"/>
              <a:t>的同时，</a:t>
            </a:r>
            <a:endParaRPr lang="en-US" altLang="zh-CN" sz="2000" dirty="0" smtClean="0"/>
          </a:p>
          <a:p>
            <a:pPr>
              <a:lnSpc>
                <a:spcPct val="150000"/>
              </a:lnSpc>
            </a:pPr>
            <a:r>
              <a:rPr lang="zh-CN" altLang="en-US" sz="2000" dirty="0" smtClean="0"/>
              <a:t>也让</a:t>
            </a:r>
            <a:r>
              <a:rPr lang="zh-CN" altLang="en-US" sz="2000" b="1" dirty="0" smtClean="0">
                <a:solidFill>
                  <a:srgbClr val="FF0000"/>
                </a:solidFill>
              </a:rPr>
              <a:t>高血脂</a:t>
            </a:r>
            <a:r>
              <a:rPr lang="zh-CN" altLang="en-US" sz="2000" dirty="0" smtClean="0"/>
              <a:t>“流行”起来</a:t>
            </a:r>
            <a:endParaRPr lang="zh-CN" altLang="en-US" sz="2000" dirty="0"/>
          </a:p>
        </p:txBody>
      </p:sp>
      <p:pic>
        <p:nvPicPr>
          <p:cNvPr id="2050" name="Picture 2" descr="c:\users\admin\appdata\roaming\360se6\User Data\temp\201986-120H219324079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557" y="1484784"/>
            <a:ext cx="2709259" cy="1769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55166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4" y="2012918"/>
            <a:ext cx="5076056" cy="2609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8" name="组合 7"/>
          <p:cNvGrpSpPr/>
          <p:nvPr/>
        </p:nvGrpSpPr>
        <p:grpSpPr>
          <a:xfrm>
            <a:off x="539552" y="1477540"/>
            <a:ext cx="3318055" cy="3425892"/>
            <a:chOff x="611560" y="1223962"/>
            <a:chExt cx="3323773" cy="3431796"/>
          </a:xfrm>
        </p:grpSpPr>
        <p:pic>
          <p:nvPicPr>
            <p:cNvPr id="4103" name="Picture 7" descr="C:\Users\admin\Desktop\U9665P1335DT20141124092504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1560" y="1223962"/>
              <a:ext cx="3323773" cy="34317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/>
            <p:cNvSpPr txBox="1"/>
            <p:nvPr/>
          </p:nvSpPr>
          <p:spPr>
            <a:xfrm>
              <a:off x="1115616" y="1590480"/>
              <a:ext cx="12241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 smtClean="0"/>
                <a:t>……</a:t>
              </a:r>
              <a:endParaRPr lang="zh-CN" altLang="en-US" b="1" dirty="0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高血脂是 “无声杀手”，很多人不知道自己“中招”了</a:t>
            </a:r>
            <a:endParaRPr lang="zh-CN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03424" y="4990820"/>
            <a:ext cx="4182528" cy="10051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b="1" dirty="0" smtClean="0"/>
              <a:t>高血脂通常没有任何症状，</a:t>
            </a:r>
            <a:endParaRPr lang="en-US" altLang="zh-CN" sz="2400" b="1" dirty="0" smtClean="0"/>
          </a:p>
          <a:p>
            <a:pPr>
              <a:lnSpc>
                <a:spcPct val="130000"/>
              </a:lnSpc>
            </a:pPr>
            <a:r>
              <a:rPr lang="zh-CN" altLang="en-US" sz="2400" b="1" dirty="0" smtClean="0"/>
              <a:t>很多人血脂高了也不知道</a:t>
            </a:r>
            <a:endParaRPr lang="zh-CN" altLang="en-US" sz="2400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4716016" y="5003240"/>
            <a:ext cx="4104456" cy="1052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b="1" dirty="0" smtClean="0"/>
              <a:t>突发心绞痛、脑卒中（中风）后，才知道是高血脂捣的鬼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1932724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您知道，哪些人更容易被高血脂盯上吗？</a:t>
            </a:r>
            <a:endParaRPr lang="zh-CN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295" y="1412775"/>
            <a:ext cx="8413161" cy="3017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6" descr="c:\users\admin\appdata\roaming\360se6\User Data\temp\Arrow_(PSF).pn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424290">
            <a:off x="630455" y="4826183"/>
            <a:ext cx="2806543" cy="596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/>
          <p:cNvSpPr/>
          <p:nvPr/>
        </p:nvSpPr>
        <p:spPr>
          <a:xfrm rot="19260565">
            <a:off x="1376165" y="4746336"/>
            <a:ext cx="95410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rgbClr val="FF0000"/>
                </a:solidFill>
              </a:rPr>
              <a:t>高血脂</a:t>
            </a:r>
          </a:p>
        </p:txBody>
      </p:sp>
      <p:pic>
        <p:nvPicPr>
          <p:cNvPr id="7" name="Picture 6" descr="c:\users\admin\appdata\roaming\360se6\User Data\temp\Arrow_(PSF).pn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979687">
            <a:off x="1895672" y="4997023"/>
            <a:ext cx="2806543" cy="596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矩形 7"/>
          <p:cNvSpPr/>
          <p:nvPr/>
        </p:nvSpPr>
        <p:spPr>
          <a:xfrm rot="18815962">
            <a:off x="2605453" y="4981010"/>
            <a:ext cx="95410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rgbClr val="FF0000"/>
                </a:solidFill>
              </a:rPr>
              <a:t>高血脂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509401" y="4869160"/>
            <a:ext cx="5371205" cy="10051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2400" b="1" dirty="0" smtClean="0"/>
              <a:t>在我们身边，血脂</a:t>
            </a:r>
            <a:r>
              <a:rPr lang="zh-CN" altLang="en-US" sz="2400" b="1" dirty="0"/>
              <a:t>高的</a:t>
            </a:r>
            <a:r>
              <a:rPr lang="zh-CN" altLang="en-US" sz="2400" b="1" dirty="0" smtClean="0"/>
              <a:t>人比比皆是</a:t>
            </a:r>
            <a:endParaRPr lang="en-US" altLang="zh-CN" sz="2400" b="1" dirty="0" smtClean="0"/>
          </a:p>
          <a:p>
            <a:pPr algn="ctr">
              <a:lnSpc>
                <a:spcPct val="130000"/>
              </a:lnSpc>
            </a:pPr>
            <a:r>
              <a:rPr lang="zh-CN" altLang="en-US" sz="2400" b="1" dirty="0" smtClean="0"/>
              <a:t>您知道，哪些</a:t>
            </a:r>
            <a:r>
              <a:rPr lang="zh-CN" altLang="en-US" sz="2400" b="1" dirty="0"/>
              <a:t>人更容易被高血脂盯</a:t>
            </a:r>
            <a:r>
              <a:rPr lang="zh-CN" altLang="en-US" sz="2400" b="1" dirty="0" smtClean="0"/>
              <a:t>上吗？</a:t>
            </a:r>
            <a:endParaRPr lang="zh-CN" altLang="en-US" sz="2400" b="1" dirty="0"/>
          </a:p>
        </p:txBody>
      </p:sp>
      <p:pic>
        <p:nvPicPr>
          <p:cNvPr id="10" name="Picture 6" descr="c:\users\admin\appdata\roaming\360se6\User Data\temp\Arrow_(PSF).pn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418013">
            <a:off x="-151273" y="4192306"/>
            <a:ext cx="2806543" cy="596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矩形 10"/>
          <p:cNvSpPr/>
          <p:nvPr/>
        </p:nvSpPr>
        <p:spPr>
          <a:xfrm rot="20254288">
            <a:off x="594437" y="4112459"/>
            <a:ext cx="95410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rgbClr val="FF0000"/>
                </a:solidFill>
              </a:rPr>
              <a:t>高血脂</a:t>
            </a:r>
          </a:p>
        </p:txBody>
      </p:sp>
    </p:spTree>
    <p:extLst>
      <p:ext uri="{BB962C8B-B14F-4D97-AF65-F5344CB8AC3E}">
        <p14:creationId xmlns:p14="http://schemas.microsoft.com/office/powerpoint/2010/main" val="9972320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admin\Documents\ppt素材\图形\框2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665" y="1726854"/>
            <a:ext cx="5434093" cy="4761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云形标注 3"/>
          <p:cNvSpPr/>
          <p:nvPr/>
        </p:nvSpPr>
        <p:spPr>
          <a:xfrm rot="21229474" flipH="1">
            <a:off x="5911070" y="1381415"/>
            <a:ext cx="3147546" cy="1656184"/>
          </a:xfrm>
          <a:prstGeom prst="cloudCallout">
            <a:avLst>
              <a:gd name="adj1" fmla="val 15267"/>
              <a:gd name="adj2" fmla="val 101062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案例一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810419" y="2458075"/>
            <a:ext cx="2170584" cy="648072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2800" dirty="0" smtClean="0"/>
              <a:t>小张  </a:t>
            </a:r>
            <a:r>
              <a:rPr lang="zh-CN" altLang="en-US" dirty="0" smtClean="0"/>
              <a:t> 小档案</a:t>
            </a:r>
            <a:endParaRPr lang="zh-CN" altLang="en-US" dirty="0"/>
          </a:p>
        </p:txBody>
      </p:sp>
      <p:sp>
        <p:nvSpPr>
          <p:cNvPr id="6" name="内容占位符 2"/>
          <p:cNvSpPr txBox="1">
            <a:spLocks/>
          </p:cNvSpPr>
          <p:nvPr/>
        </p:nvSpPr>
        <p:spPr>
          <a:xfrm>
            <a:off x="865762" y="3573016"/>
            <a:ext cx="4354310" cy="1841921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–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•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–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»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zh-CN" altLang="en-US" sz="2000" dirty="0" smtClean="0"/>
              <a:t>男，</a:t>
            </a:r>
            <a:r>
              <a:rPr lang="en-US" altLang="zh-CN" sz="2000" dirty="0" smtClean="0"/>
              <a:t>38</a:t>
            </a:r>
            <a:r>
              <a:rPr lang="zh-CN" altLang="en-US" sz="2000" dirty="0" smtClean="0"/>
              <a:t>岁</a:t>
            </a:r>
            <a:endParaRPr lang="en-US" altLang="zh-CN" sz="2000" dirty="0" smtClean="0"/>
          </a:p>
          <a:p>
            <a:pPr marL="0" indent="0">
              <a:buNone/>
            </a:pPr>
            <a:r>
              <a:rPr lang="zh-CN" altLang="en-US" sz="2000" dirty="0" smtClean="0"/>
              <a:t>公司骨干精英，工作压力大，常熬夜</a:t>
            </a:r>
            <a:endParaRPr lang="en-US" altLang="zh-CN" sz="2000" dirty="0" smtClean="0"/>
          </a:p>
          <a:p>
            <a:pPr marL="0" indent="0">
              <a:buNone/>
            </a:pPr>
            <a:r>
              <a:rPr lang="zh-CN" altLang="en-US" sz="2000" dirty="0" smtClean="0"/>
              <a:t>突然心口疼，住了院才知道心梗了</a:t>
            </a:r>
            <a:endParaRPr lang="en-US" altLang="zh-CN" sz="2000" dirty="0"/>
          </a:p>
          <a:p>
            <a:pPr marL="0" indent="0">
              <a:buFont typeface="Arial" pitchFamily="34" charset="0"/>
              <a:buNone/>
            </a:pPr>
            <a:endParaRPr lang="en-US" altLang="zh-CN" sz="2000" dirty="0" smtClean="0"/>
          </a:p>
          <a:p>
            <a:pPr marL="0" indent="0">
              <a:buFont typeface="Arial" pitchFamily="34" charset="0"/>
              <a:buNone/>
            </a:pPr>
            <a:endParaRPr lang="zh-CN" altLang="en-US" sz="2000" dirty="0"/>
          </a:p>
        </p:txBody>
      </p:sp>
      <p:sp>
        <p:nvSpPr>
          <p:cNvPr id="7" name="内容占位符 2"/>
          <p:cNvSpPr txBox="1">
            <a:spLocks/>
          </p:cNvSpPr>
          <p:nvPr/>
        </p:nvSpPr>
        <p:spPr>
          <a:xfrm>
            <a:off x="6404163" y="1726853"/>
            <a:ext cx="2344301" cy="82809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–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•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–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»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0"/>
              </a:spcAft>
              <a:buFont typeface="Arial" pitchFamily="34" charset="0"/>
              <a:buNone/>
            </a:pPr>
            <a:r>
              <a:rPr lang="zh-CN" altLang="en-US" sz="2000" dirty="0" smtClean="0"/>
              <a:t>年纪轻轻，</a:t>
            </a:r>
            <a:endParaRPr lang="en-US" altLang="zh-CN" sz="2000" dirty="0" smtClean="0"/>
          </a:p>
          <a:p>
            <a:pPr marL="0" indent="0">
              <a:spcAft>
                <a:spcPts val="0"/>
              </a:spcAft>
              <a:buFont typeface="Arial" pitchFamily="34" charset="0"/>
              <a:buNone/>
            </a:pPr>
            <a:r>
              <a:rPr lang="zh-CN" altLang="en-US" sz="2000" dirty="0" smtClean="0"/>
              <a:t>心脏病就找上门了！</a:t>
            </a:r>
            <a:endParaRPr lang="en-US" altLang="zh-CN" sz="2000" dirty="0" smtClean="0"/>
          </a:p>
          <a:p>
            <a:pPr marL="0" indent="0">
              <a:spcAft>
                <a:spcPts val="0"/>
              </a:spcAft>
              <a:buFont typeface="Arial" pitchFamily="34" charset="0"/>
              <a:buNone/>
            </a:pPr>
            <a:endParaRPr lang="zh-CN" altLang="en-US" sz="2000" dirty="0"/>
          </a:p>
        </p:txBody>
      </p:sp>
      <p:pic>
        <p:nvPicPr>
          <p:cNvPr id="3074" name="Picture 2" descr="c:\users\admin\appdata\roaming\360se6\User Data\temp\8564137877833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4030254"/>
            <a:ext cx="3528392" cy="2180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68583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患有心血管疾病，勿忘关注血脂</a:t>
            </a:r>
            <a:endParaRPr lang="zh-CN" altLang="en-US" dirty="0"/>
          </a:p>
        </p:txBody>
      </p:sp>
      <p:sp>
        <p:nvSpPr>
          <p:cNvPr id="7" name="内容占位符 2"/>
          <p:cNvSpPr txBox="1">
            <a:spLocks/>
          </p:cNvSpPr>
          <p:nvPr/>
        </p:nvSpPr>
        <p:spPr>
          <a:xfrm>
            <a:off x="458821" y="4465033"/>
            <a:ext cx="5072060" cy="73117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–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•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–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»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zh-CN" altLang="en-US" dirty="0" smtClean="0">
                <a:solidFill>
                  <a:srgbClr val="FF0000"/>
                </a:solidFill>
              </a:rPr>
              <a:t>已有冠心病、脑卒中等心血管疾病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605401" y="5381700"/>
            <a:ext cx="462092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/>
              <a:t>很多患过</a:t>
            </a:r>
            <a:r>
              <a:rPr lang="zh-CN" altLang="en-US" sz="2000" dirty="0" smtClean="0"/>
              <a:t>心血管疾病的</a:t>
            </a:r>
            <a:r>
              <a:rPr lang="zh-CN" altLang="en-US" sz="2000" dirty="0"/>
              <a:t>人</a:t>
            </a:r>
            <a:r>
              <a:rPr lang="zh-CN" altLang="en-US" sz="2000" dirty="0" smtClean="0"/>
              <a:t>都</a:t>
            </a:r>
            <a:r>
              <a:rPr lang="zh-CN" altLang="en-US" sz="2000" dirty="0"/>
              <a:t>有</a:t>
            </a:r>
            <a:r>
              <a:rPr lang="zh-CN" altLang="en-US" sz="2000" dirty="0" smtClean="0"/>
              <a:t>高血脂，</a:t>
            </a:r>
            <a:endParaRPr lang="zh-CN" altLang="en-US" sz="2000" dirty="0"/>
          </a:p>
          <a:p>
            <a:r>
              <a:rPr lang="zh-CN" altLang="en-US" sz="2000" dirty="0" smtClean="0"/>
              <a:t>他们是血脂检查的重点对象。</a:t>
            </a:r>
            <a:endParaRPr lang="en-US" altLang="zh-CN" sz="2000" dirty="0"/>
          </a:p>
        </p:txBody>
      </p:sp>
      <p:pic>
        <p:nvPicPr>
          <p:cNvPr id="12" name="Picture 3" descr="C:\Users\admin\Documents\ppt素材\卡通图片\9420.jp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E5D9B3"/>
              </a:clrFrom>
              <a:clrTo>
                <a:srgbClr val="E5D9B3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3107278"/>
            <a:ext cx="2982308" cy="2982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椭圆形标注 12"/>
          <p:cNvSpPr/>
          <p:nvPr/>
        </p:nvSpPr>
        <p:spPr>
          <a:xfrm>
            <a:off x="5868144" y="1603593"/>
            <a:ext cx="2808312" cy="1177335"/>
          </a:xfrm>
          <a:prstGeom prst="wedgeEllipseCallout">
            <a:avLst>
              <a:gd name="adj1" fmla="val 23660"/>
              <a:gd name="adj2" fmla="val 68973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5532814" y="1946038"/>
            <a:ext cx="343360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2000" b="1" dirty="0" smtClean="0"/>
              <a:t>一定要警惕高血脂！</a:t>
            </a:r>
            <a:endParaRPr lang="zh-CN" altLang="en-US" sz="3200" b="1" dirty="0">
              <a:solidFill>
                <a:srgbClr val="FF0000"/>
              </a:solidFill>
            </a:endParaRPr>
          </a:p>
        </p:txBody>
      </p:sp>
      <p:pic>
        <p:nvPicPr>
          <p:cNvPr id="4100" name="Picture 4" descr="c:\users\admin\appdata\roaming\360se6\User Data\temp\1c09521467a34d76bd60bf65e12466a8_465x310_v=6b174e6b559fe12567075272e922c4d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346" y="1603593"/>
            <a:ext cx="4022931" cy="2681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75070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微软雅黑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4643</TotalTime>
  <Words>765</Words>
  <Application>Microsoft Office PowerPoint</Application>
  <PresentationFormat>全屏显示(4:3)</PresentationFormat>
  <Paragraphs>113</Paragraphs>
  <Slides>21</Slides>
  <Notes>1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22" baseType="lpstr">
      <vt:lpstr>Office 主题</vt:lpstr>
      <vt:lpstr>高血脂盯上您了么？</vt:lpstr>
      <vt:lpstr>什么是高血脂？</vt:lpstr>
      <vt:lpstr>高血脂是心血管疾病的罪魁祸首</vt:lpstr>
      <vt:lpstr>心血管疾病是致死、致残的首要原因</vt:lpstr>
      <vt:lpstr>高血脂很“流行”，全国至少2.5亿患有高血脂</vt:lpstr>
      <vt:lpstr>高血脂是 “无声杀手”，很多人不知道自己“中招”了</vt:lpstr>
      <vt:lpstr>您知道，哪些人更容易被高血脂盯上吗？</vt:lpstr>
      <vt:lpstr>案例一</vt:lpstr>
      <vt:lpstr>患有心血管疾病，勿忘关注血脂</vt:lpstr>
      <vt:lpstr>案例二</vt:lpstr>
      <vt:lpstr>家人患有心血管疾病，自己也要多注意！</vt:lpstr>
      <vt:lpstr>案例三</vt:lpstr>
      <vt:lpstr>如下人群均容易患有高血脂</vt:lpstr>
      <vt:lpstr>案例四</vt:lpstr>
      <vt:lpstr>规律体检，及早发现高血脂</vt:lpstr>
      <vt:lpstr>案例五</vt:lpstr>
      <vt:lpstr>平时注意饮食的瘦人也会得高血脂</vt:lpstr>
      <vt:lpstr>PowerPoint 演示文稿</vt:lpstr>
      <vt:lpstr>多管齐下治疗高血脂，让心血管疾病少发生</vt:lpstr>
      <vt:lpstr>药物治疗是降低“坏”胆固醇的“法宝”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mediyixue</dc:creator>
  <cp:lastModifiedBy>admin</cp:lastModifiedBy>
  <cp:revision>452</cp:revision>
  <dcterms:created xsi:type="dcterms:W3CDTF">2014-09-10T09:47:10Z</dcterms:created>
  <dcterms:modified xsi:type="dcterms:W3CDTF">2015-08-27T07:02:50Z</dcterms:modified>
</cp:coreProperties>
</file>